
<file path=[Content_Types].xml><?xml version="1.0" encoding="utf-8"?>
<Types xmlns="http://schemas.openxmlformats.org/package/2006/content-types">
  <Override PartName="/ppt/tags/tag8.xml" ContentType="application/vnd.openxmlformats-officedocument.presentationml.tags+xml"/>
  <Override PartName="/ppt/theme/theme5.xml" ContentType="application/vnd.openxmlformats-officedocument.theme+xml"/>
  <Override PartName="/ppt/tags/tag140.xml" ContentType="application/vnd.openxmlformats-officedocument.presentationml.tags+xml"/>
  <Override PartName="/ppt/tags/tag238.xml" ContentType="application/vnd.openxmlformats-officedocument.presentationml.tags+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tags/tag216.xml" ContentType="application/vnd.openxmlformats-officedocument.presentationml.tags+xml"/>
  <Default Extension="xml" ContentType="application/xml"/>
  <Override PartName="/ppt/slideLayouts/slideLayout24.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slideLayouts/slideLayout71.xml" ContentType="application/vnd.openxmlformats-officedocument.presentationml.slideLayout+xml"/>
  <Override PartName="/ppt/tags/tag241.xml" ContentType="application/vnd.openxmlformats-officedocument.presentationml.tags+xml"/>
  <Override PartName="/ppt/tags/tag16.xml" ContentType="application/vnd.openxmlformats-officedocument.presentationml.tags+xml"/>
  <Override PartName="/ppt/tags/tag63.xml" ContentType="application/vnd.openxmlformats-officedocument.presentationml.tags+xml"/>
  <Override PartName="/ppt/slideLayouts/slideLayout102.xml" ContentType="application/vnd.openxmlformats-officedocument.presentationml.slideLayout+xml"/>
  <Override PartName="/ppt/tags/tag178.xml" ContentType="application/vnd.openxmlformats-officedocument.presentationml.tag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ags/tag109.xml" ContentType="application/vnd.openxmlformats-officedocument.presentationml.tags+xml"/>
  <Override PartName="/ppt/tags/tag156.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theme/theme10.xml" ContentType="application/vnd.openxmlformats-officedocument.theme+xml"/>
  <Override PartName="/ppt/tags/tag134.xml" ContentType="application/vnd.openxmlformats-officedocument.presentationml.tags+xml"/>
  <Override PartName="/ppt/tags/tag181.xml" ContentType="application/vnd.openxmlformats-officedocument.presentationml.tags+xml"/>
  <Default Extension="png" ContentType="image/png"/>
  <Override PartName="/ppt/tags/tag112.xml" ContentType="application/vnd.openxmlformats-officedocument.presentationml.tags+xml"/>
  <Override PartName="/ppt/slideLayouts/slideLayout118.xml" ContentType="application/vnd.openxmlformats-officedocument.presentationml.slideLayout+xml"/>
  <Override PartName="/ppt/tags/tag5.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tags/tag79.xml" ContentType="application/vnd.openxmlformats-officedocument.presentationml.tags+xml"/>
  <Override PartName="/ppt/slideLayouts/slideLayout65.xml" ContentType="application/vnd.openxmlformats-officedocument.presentationml.slideLayout+xml"/>
  <Default Extension="emf" ContentType="image/x-emf"/>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tags/tag235.xml" ContentType="application/vnd.openxmlformats-officedocument.presentationml.tags+xml"/>
  <Override PartName="/ppt/tags/tag57.xml" ContentType="application/vnd.openxmlformats-officedocument.presentationml.tags+xml"/>
  <Override PartName="/ppt/tags/tag213.xml" ContentType="application/vnd.openxmlformats-officedocument.presentationml.tags+xml"/>
  <Override PartName="/ppt/slideLayouts/slideLayout21.xml" ContentType="application/vnd.openxmlformats-officedocument.presentationml.slideLayout+xml"/>
  <Override PartName="/ppt/tags/tag35.xml" ContentType="application/vnd.openxmlformats-officedocument.presentationml.tags+xml"/>
  <Override PartName="/ppt/tags/tag82.xml" ContentType="application/vnd.openxmlformats-officedocument.presentationml.tags+xml"/>
  <Override PartName="/ppt/slideLayouts/slideLayout121.xml" ContentType="application/vnd.openxmlformats-officedocument.presentationml.slideLayout+xml"/>
  <Override PartName="/ppt/tags/tag197.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ags/tag106.xml" ContentType="application/vnd.openxmlformats-officedocument.presentationml.tags+xml"/>
  <Override PartName="/ppt/tags/tag153.xml" ContentType="application/vnd.openxmlformats-officedocument.presentationml.tags+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tags/tag131.xml" ContentType="application/vnd.openxmlformats-officedocument.presentationml.tags+xml"/>
  <Override PartName="/ppt/slideLayouts/slideLayout137.xml" ContentType="application/vnd.openxmlformats-officedocument.presentationml.slideLayout+xml"/>
  <Override PartName="/ppt/tags/tag229.xml" ContentType="application/vnd.openxmlformats-officedocument.presentationml.tags+xml"/>
  <Override PartName="/ppt/diagrams/colors1.xml" ContentType="application/vnd.openxmlformats-officedocument.drawingml.diagramColors+xml"/>
  <Override PartName="/ppt/slideLayouts/slideLayout37.xml" ContentType="application/vnd.openxmlformats-officedocument.presentationml.slideLayout+xml"/>
  <Override PartName="/ppt/tags/tag98.xml" ContentType="application/vnd.openxmlformats-officedocument.presentationml.tags+xml"/>
  <Override PartName="/ppt/slideLayouts/slideLayout84.xml" ContentType="application/vnd.openxmlformats-officedocument.presentationml.slideLayout+xml"/>
  <Override PartName="/ppt/tags/tag207.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tags/tag87.xml" ContentType="application/vnd.openxmlformats-officedocument.presentationml.tags+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tags/tag243.xml" ContentType="application/vnd.openxmlformats-officedocument.presentationml.tags+xml"/>
  <Default Extension="wmf" ContentType="image/x-wmf"/>
  <Override PartName="/ppt/tags/tag29.xml" ContentType="application/vnd.openxmlformats-officedocument.presentationml.tags+xml"/>
  <Override PartName="/ppt/tags/tag76.xml" ContentType="application/vnd.openxmlformats-officedocument.presentationml.tags+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tags/tag232.xml" ContentType="application/vnd.openxmlformats-officedocument.presentationml.tags+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slideLayouts/slideLayout40.xml" ContentType="application/vnd.openxmlformats-officedocument.presentationml.slideLayout+xml"/>
  <Override PartName="/ppt/tags/tag158.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tags/tag221.xml" ContentType="application/vnd.openxmlformats-officedocument.presentationml.tags+xml"/>
  <Override PartName="/ppt/slideMasters/slideMaster13.xml" ContentType="application/vnd.openxmlformats-officedocument.presentationml.slideMaster+xml"/>
  <Override PartName="/ppt/tags/tag43.xml" ContentType="application/vnd.openxmlformats-officedocument.presentationml.tags+xml"/>
  <Override PartName="/ppt/tags/tag90.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tags/tag136.xml" ContentType="application/vnd.openxmlformats-officedocument.presentationml.tags+xml"/>
  <Override PartName="/ppt/slideLayouts/slideLayout89.xml" ContentType="application/vnd.openxmlformats-officedocument.presentationml.slideLayout+xml"/>
  <Override PartName="/ppt/theme/theme12.xml" ContentType="application/vnd.openxmlformats-officedocument.theme+xml"/>
  <Override PartName="/ppt/tags/tag183.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slideLayouts/slideLayout78.xml" ContentType="application/vnd.openxmlformats-officedocument.presentationml.slideLayout+xml"/>
  <Override PartName="/ppt/tags/tag125.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slideMasters/slideMaster2.xml" ContentType="application/vnd.openxmlformats-officedocument.presentationml.slideMaster+xml"/>
  <Override PartName="/ppt/tags/tag7.xml" ContentType="application/vnd.openxmlformats-officedocument.presentationml.tags+xml"/>
  <Override PartName="/ppt/theme/theme4.xml" ContentType="application/vnd.openxmlformats-officedocument.theme+xml"/>
  <Override PartName="/ppt/slideLayouts/slideLayout67.xml" ContentType="application/vnd.openxmlformats-officedocument.presentationml.slideLayout+xml"/>
  <Override PartName="/ppt/tags/tag103.xml" ContentType="application/vnd.openxmlformats-officedocument.presentationml.tags+xml"/>
  <Override PartName="/ppt/slideLayouts/slideLayout109.xml" ContentType="application/vnd.openxmlformats-officedocument.presentationml.slideLayout+xml"/>
  <Override PartName="/ppt/tags/tag150.xml" ContentType="application/vnd.openxmlformats-officedocument.presentationml.tags+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tags/tag226.xml" ContentType="application/vnd.openxmlformats-officedocument.presentationml.tags+xml"/>
  <Override PartName="/ppt/tags/tag237.xml" ContentType="application/vnd.openxmlformats-officedocument.presentationml.tags+xml"/>
  <Override PartName="/ppt/slideLayouts/slideLayout34.xml" ContentType="application/vnd.openxmlformats-officedocument.presentationml.slideLayout+xml"/>
  <Override PartName="/ppt/tags/tag59.xml" ContentType="application/vnd.openxmlformats-officedocument.presentationml.tags+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tags/tag215.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37.xml" ContentType="application/vnd.openxmlformats-officedocument.presentationml.tags+xml"/>
  <Override PartName="/ppt/tags/tag48.xml" ContentType="application/vnd.openxmlformats-officedocument.presentationml.tags+xml"/>
  <Override PartName="/ppt/tags/tag84.xml" ContentType="application/vnd.openxmlformats-officedocument.presentationml.tags+xml"/>
  <Override PartName="/ppt/slideLayouts/slideLayout70.xml" ContentType="application/vnd.openxmlformats-officedocument.presentationml.slideLayout+xml"/>
  <Override PartName="/ppt/tags/tag95.xml" ContentType="application/vnd.openxmlformats-officedocument.presentationml.tags+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tags/tag188.xml" ContentType="application/vnd.openxmlformats-officedocument.presentationml.tags+xml"/>
  <Override PartName="/ppt/tags/tag199.xml" ContentType="application/vnd.openxmlformats-officedocument.presentationml.tags+xml"/>
  <Override PartName="/ppt/tags/tag204.xml" ContentType="application/vnd.openxmlformats-officedocument.presentationml.tags+xml"/>
  <Override PartName="/ppt/slideLayouts/slideLayout12.xml" ContentType="application/vnd.openxmlformats-officedocument.presentationml.slideLayout+xml"/>
  <Override PartName="/ppt/tags/tag26.xml" ContentType="application/vnd.openxmlformats-officedocument.presentationml.tags+xml"/>
  <Override PartName="/ppt/tags/tag73.xml" ContentType="application/vnd.openxmlformats-officedocument.presentationml.tags+xml"/>
  <Override PartName="/ppt/slideLayouts/slideLayout101.xml" ContentType="application/vnd.openxmlformats-officedocument.presentationml.slideLayout+xml"/>
  <Override PartName="/ppt/tags/tag177.xml" ContentType="application/vnd.openxmlformats-officedocument.presentationml.tags+xml"/>
  <Override PartName="/ppt/theme/theme17.xml" ContentType="application/vnd.openxmlformats-officedocument.theme+xml"/>
  <Override PartName="/ppt/tags/tag240.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ags/tag40.xml" ContentType="application/vnd.openxmlformats-officedocument.presentationml.tags+xml"/>
  <Override PartName="/ppt/tags/tag51.xml" ContentType="application/vnd.openxmlformats-officedocument.presentationml.tags+xml"/>
  <Override PartName="/ppt/theme/theme9.xml" ContentType="application/vnd.openxmlformats-officedocument.theme+xml"/>
  <Override PartName="/ppt/tags/tag108.xml" ContentType="application/vnd.openxmlformats-officedocument.presentationml.tags+xml"/>
  <Override PartName="/ppt/tags/tag155.xml" ContentType="application/vnd.openxmlformats-officedocument.presentationml.tags+xml"/>
  <Override PartName="/ppt/notesSlides/notesSlide6.xml" ContentType="application/vnd.openxmlformats-officedocument.presentationml.notesSlide+xml"/>
  <Override PartName="/ppt/tags/tag133.xml" ContentType="application/vnd.openxmlformats-officedocument.presentationml.tags+xml"/>
  <Override PartName="/ppt/tags/tag144.xml" ContentType="application/vnd.openxmlformats-officedocument.presentationml.tags+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tags/tag180.xml" ContentType="application/vnd.openxmlformats-officedocument.presentationml.tags+xml"/>
  <Override PartName="/ppt/tags/tag191.xml" ContentType="application/vnd.openxmlformats-officedocument.presentationml.tags+xml"/>
  <Override PartName="/ppt/diagrams/data1.xml" ContentType="application/vnd.openxmlformats-officedocument.drawingml.diagramData+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tags/tag122.xml" ContentType="application/vnd.openxmlformats-officedocument.presentationml.tags+xml"/>
  <Override PartName="/ppt/slideLayouts/slideLayout128.xml" ContentType="application/vnd.openxmlformats-officedocument.presentationml.slideLayout+xml"/>
  <Override PartName="/ppt/tags/tag209.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tags/tag4.xml" ContentType="application/vnd.openxmlformats-officedocument.presentationml.tags+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tags/tag89.xml" ContentType="application/vnd.openxmlformats-officedocument.presentationml.tags+xml"/>
  <Override PartName="/ppt/slideLayouts/slideLayout75.xml" ContentType="application/vnd.openxmlformats-officedocument.presentationml.slideLayout+xml"/>
  <Override PartName="/ppt/tags/tag111.xml" ContentType="application/vnd.openxmlformats-officedocument.presentationml.tags+xml"/>
  <Override PartName="/ppt/slideLayouts/slideLayout117.xml" ContentType="application/vnd.openxmlformats-officedocument.presentationml.slideLayout+xml"/>
  <Override PartName="/ppt/theme/theme1.xml" ContentType="application/vnd.openxmlformats-officedocument.theme+xml"/>
  <Override PartName="/ppt/tags/tag78.xml" ContentType="application/vnd.openxmlformats-officedocument.presentationml.tags+xml"/>
  <Override PartName="/ppt/slideLayouts/slideLayout53.xml" ContentType="application/vnd.openxmlformats-officedocument.presentationml.slideLayout+xml"/>
  <Override PartName="/ppt/tags/tag100.xml" ContentType="application/vnd.openxmlformats-officedocument.presentationml.tags+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tags/tag234.xml" ContentType="application/vnd.openxmlformats-officedocument.presentationml.tags+xml"/>
  <Override PartName="/ppt/tags/tag56.xml" ContentType="application/vnd.openxmlformats-officedocument.presentationml.tags+xml"/>
  <Override PartName="/ppt/slideLayouts/slideLayout42.xml" ContentType="application/vnd.openxmlformats-officedocument.presentationml.slideLayout+xml"/>
  <Override PartName="/ppt/tags/tag67.xml" ContentType="application/vnd.openxmlformats-officedocument.presentationml.tags+xml"/>
  <Override PartName="/ppt/slideLayouts/slideLayout131.xml" ContentType="application/vnd.openxmlformats-officedocument.presentationml.slideLayout+xml"/>
  <Override PartName="/ppt/tags/tag223.xml" ContentType="application/vnd.openxmlformats-officedocument.presentationml.tags+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slideLayouts/slideLayout120.xml" ContentType="application/vnd.openxmlformats-officedocument.presentationml.slideLayout+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heme/theme14.xml" ContentType="application/vnd.openxmlformats-officedocument.theme+xml"/>
  <Override PartName="/ppt/tags/tag18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heme/theme6.xml" ContentType="application/vnd.openxmlformats-officedocument.theme+xml"/>
  <Override PartName="/ppt/slideLayouts/slideLayout69.xml" ContentType="application/vnd.openxmlformats-officedocument.presentationml.slideLayout+xml"/>
  <Override PartName="/ppt/tags/tag105.xml" ContentType="application/vnd.openxmlformats-officedocument.presentationml.tags+xml"/>
  <Override PartName="/ppt/tags/tag152.xml" ContentType="application/vnd.openxmlformats-officedocument.presentationml.tags+xml"/>
  <Override PartName="/ppt/slideLayouts/slideLayout158.xml" ContentType="application/vnd.openxmlformats-officedocument.presentationml.slideLayout+xml"/>
  <Default Extension="bin" ContentType="application/vnd.openxmlformats-officedocument.oleObject"/>
  <Override PartName="/ppt/slideLayouts/slideLayout58.xml" ContentType="application/vnd.openxmlformats-officedocument.presentationml.slideLayout+xml"/>
  <Override PartName="/ppt/tags/tag141.xml" ContentType="application/vnd.openxmlformats-officedocument.presentationml.tags+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tags/tag228.xml" ContentType="application/vnd.openxmlformats-officedocument.presentationml.tags+xml"/>
  <Override PartName="/ppt/tags/tag239.xml" ContentType="application/vnd.openxmlformats-officedocument.presentationml.tags+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tags/tag130.xml" ContentType="application/vnd.openxmlformats-officedocument.presentationml.tags+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tags/tag217.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slideLayouts/slideLayout72.xml" ContentType="application/vnd.openxmlformats-officedocument.presentationml.slideLayout+xml"/>
  <Override PartName="/ppt/tags/tag97.xml" ContentType="application/vnd.openxmlformats-officedocument.presentationml.tags+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tags/tag206.xml" ContentType="application/vnd.openxmlformats-officedocument.presentationml.tags+xml"/>
  <Override PartName="/ppt/slideLayouts/slideLayout161.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ags/tag179.xml" ContentType="application/vnd.openxmlformats-officedocument.presentationml.tags+xml"/>
  <Override PartName="/ppt/tags/tag231.xml" ContentType="application/vnd.openxmlformats-officedocument.presentationml.tags+xml"/>
  <Override PartName="/ppt/tags/tag242.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slideLayouts/slideLayout50.xml" ContentType="application/vnd.openxmlformats-officedocument.presentationml.slideLayout+xml"/>
  <Override PartName="/ppt/tags/tag168.xml" ContentType="application/vnd.openxmlformats-officedocument.presentationml.tags+xml"/>
  <Override PartName="/ppt/tags/tag220.xml" ContentType="application/vnd.openxmlformats-officedocument.presentationml.tags+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Override PartName="/ppt/tags/tag53.xml" ContentType="application/vnd.openxmlformats-officedocument.presentationml.tags+xml"/>
  <Override PartName="/ppt/tags/tag157.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slideLayouts/slideLayout99.xml" ContentType="application/vnd.openxmlformats-officedocument.presentationml.slideLayout+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handoutMasters/handoutMaster1.xml" ContentType="application/vnd.openxmlformats-officedocument.presentationml.handoutMaster+xml"/>
  <Override PartName="/ppt/tags/tag20.xml" ContentType="application/vnd.openxmlformats-officedocument.presentationml.tags+xml"/>
  <Override PartName="/ppt/tags/tag124.xml" ContentType="application/vnd.openxmlformats-officedocument.presentationml.tags+xml"/>
  <Override PartName="/ppt/slideLayouts/slideLayout88.xml" ContentType="application/vnd.openxmlformats-officedocument.presentationml.slideLayout+xml"/>
  <Override PartName="/ppt/theme/theme11.xml" ContentType="application/vnd.openxmlformats-officedocument.theme+xml"/>
  <Override PartName="/ppt/tags/tag17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tags/tag6.xml" ContentType="application/vnd.openxmlformats-officedocument.presentationml.tags+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tags/tag113.xml" ContentType="application/vnd.openxmlformats-officedocument.presentationml.tags+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tags/tag160.xml" ContentType="application/vnd.openxmlformats-officedocument.presentationml.tags+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tags/tag102.xml" ContentType="application/vnd.openxmlformats-officedocument.presentationml.tags+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tags/tag236.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tags/tag225.xml" ContentType="application/vnd.openxmlformats-officedocument.presentationml.tags+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ags/tag47.xml" ContentType="application/vnd.openxmlformats-officedocument.presentationml.tags+xml"/>
  <Override PartName="/ppt/tags/tag94.xml" ContentType="application/vnd.openxmlformats-officedocument.presentationml.tags+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slideLayouts/slideLayout111.xml" ContentType="application/vnd.openxmlformats-officedocument.presentationml.slideLayout+xml"/>
  <Override PartName="/ppt/tags/tag187.xml" ContentType="application/vnd.openxmlformats-officedocument.presentationml.tags+xml"/>
  <Override PartName="/ppt/theme/theme16.xml" ContentType="application/vnd.openxmlformats-officedocument.theme+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slideLayouts/slideLayout100.xml" ContentType="application/vnd.openxmlformats-officedocument.presentationml.slideLayout+xml"/>
  <Override PartName="/ppt/tags/tag165.xml" ContentType="application/vnd.openxmlformats-officedocument.presentationml.tags+xml"/>
  <Override PartName="/ppt/tags/tag176.xml" ContentType="application/vnd.openxmlformats-officedocument.presentationml.tags+xml"/>
  <Override PartName="/ppt/slideMasters/slideMaster6.xml" ContentType="application/vnd.openxmlformats-officedocument.presentationml.slideMaster+xml"/>
  <Override PartName="/ppt/tags/tag50.xml" ContentType="application/vnd.openxmlformats-officedocument.presentationml.tags+xml"/>
  <Override PartName="/ppt/theme/theme8.xml" ContentType="application/vnd.openxmlformats-officedocument.theme+xml"/>
  <Override PartName="/ppt/tags/tag107.xml" ContentType="application/vnd.openxmlformats-officedocument.presentationml.tags+xml"/>
  <Override PartName="/ppt/tags/tag154.xml" ContentType="application/vnd.openxmlformats-officedocument.presentationml.tags+xml"/>
  <Override PartName="/ppt/tags/tag143.xml" ContentType="application/vnd.openxmlformats-officedocument.presentationml.tags+xml"/>
  <Override PartName="/ppt/slideLayouts/slideLayout149.xml" ContentType="application/vnd.openxmlformats-officedocument.presentationml.slideLayout+xml"/>
  <Override PartName="/ppt/tags/tag190.xml" ContentType="application/vnd.openxmlformats-officedocument.presentationml.tags+xml"/>
  <Override PartName="/ppt/notesSlides/notesSlide5.xml" ContentType="application/vnd.openxmlformats-officedocument.presentationml.notes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tags/tag132.xml" ContentType="application/vnd.openxmlformats-officedocument.presentationml.tags+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tags/tag219.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tags/tag208.xml" ContentType="application/vnd.openxmlformats-officedocument.presentationml.tags+xml"/>
  <Override PartName="/ppt/slideLayouts/slideLayout163.xml" ContentType="application/vnd.openxmlformats-officedocument.presentationml.slideLayout+xml"/>
  <Override PartName="/ppt/diagrams/drawing1.xml" ContentType="application/vnd.ms-office.drawingml.diagramDrawing+xml"/>
  <Override PartName="/ppt/tags/tag3.xml" ContentType="application/vnd.openxmlformats-officedocument.presentationml.tags+xml"/>
  <Default Extension="jpeg" ContentType="image/jpeg"/>
  <Override PartName="/ppt/slideLayouts/slideLayout16.xml" ContentType="application/vnd.openxmlformats-officedocument.presentationml.slideLayout+xml"/>
  <Override PartName="/ppt/tags/tag77.xml" ContentType="application/vnd.openxmlformats-officedocument.presentationml.tags+xml"/>
  <Override PartName="/ppt/slideLayouts/slideLayout63.xml" ContentType="application/vnd.openxmlformats-officedocument.presentationml.slideLayout+xml"/>
  <Override PartName="/ppt/tags/tag88.xml" ContentType="application/vnd.openxmlformats-officedocument.presentationml.tags+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tags/tag233.xml" ContentType="application/vnd.openxmlformats-officedocument.presentationml.tags+xml"/>
  <Override PartName="/ppt/diagrams/quickStyle1.xml" ContentType="application/vnd.openxmlformats-officedocument.drawingml.diagramStyle+xml"/>
  <Override PartName="/ppt/tags/tag19.xml" ContentType="application/vnd.openxmlformats-officedocument.presentationml.tags+xml"/>
  <Override PartName="/ppt/tags/tag66.xml" ContentType="application/vnd.openxmlformats-officedocument.presentationml.tags+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tags/tag222.xml" ContentType="application/vnd.openxmlformats-officedocument.presentationml.tags+xml"/>
  <Override PartName="/ppt/slideMasters/slideMaster14.xml" ContentType="application/vnd.openxmlformats-officedocument.presentationml.slideMaster+xml"/>
  <Override PartName="/ppt/slideLayouts/slideLayout30.xml" ContentType="application/vnd.openxmlformats-officedocument.presentationml.slideLayout+xml"/>
  <Override PartName="/ppt/tags/tag55.xml" ContentType="application/vnd.openxmlformats-officedocument.presentationml.tags+xml"/>
  <Override PartName="/ppt/tags/tag159.xml" ContentType="application/vnd.openxmlformats-officedocument.presentationml.tags+xml"/>
  <Override PartName="/ppt/slideLayouts/slideLayout130.xml" ContentType="application/vnd.openxmlformats-officedocument.presentationml.slideLayout+xml"/>
  <Override PartName="/ppt/tags/tag211.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126.xml" ContentType="application/vnd.openxmlformats-officedocument.presentationml.tags+xml"/>
  <Override PartName="/ppt/theme/theme13.xml" ContentType="application/vnd.openxmlformats-officedocument.theme+xml"/>
  <Override PartName="/ppt/tags/tag173.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slideLayouts/slideLayout68.xml" ContentType="application/vnd.openxmlformats-officedocument.presentationml.slideLayout+xml"/>
  <Override PartName="/ppt/tags/tag115.xml" ContentType="application/vnd.openxmlformats-officedocument.presentationml.tags+xml"/>
  <Override PartName="/ppt/slideLayouts/slideLayout79.xml" ContentType="application/vnd.openxmlformats-officedocument.presentationml.slideLayout+xml"/>
  <Override PartName="/ppt/tags/tag162.xml" ContentType="application/vnd.openxmlformats-officedocument.presentationml.tags+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ags/tag104.xml" ContentType="application/vnd.openxmlformats-officedocument.presentationml.tags+xml"/>
  <Override PartName="/ppt/tags/tag151.xml" ContentType="application/vnd.openxmlformats-officedocument.presentationml.tags+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Layouts/slideLayout135.xml" ContentType="application/vnd.openxmlformats-officedocument.presentationml.slideLayout+xml"/>
  <Override PartName="/ppt/tags/tag227.xml" ContentType="application/vnd.openxmlformats-officedocument.presentationml.tags+xml"/>
  <Override PartName="/ppt/slideLayouts/slideLayout35.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slideLayouts/slideLayout82.xml" ContentType="application/vnd.openxmlformats-officedocument.presentationml.slideLayout+xml"/>
  <Override PartName="/ppt/tags/tag205.xml" ContentType="application/vnd.openxmlformats-officedocument.presentationml.tags+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ags/tag189.xml" ContentType="application/vnd.openxmlformats-officedocument.presentationml.tags+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tags/tag230.xml" ContentType="application/vnd.openxmlformats-officedocument.presentationml.tags+xml"/>
  <Override PartName="/ppt/tags/tag52.xml" ContentType="application/vnd.openxmlformats-officedocument.presentationml.tags+xml"/>
  <Override PartName="/ppt/tags/tag167.xml" ContentType="application/vnd.openxmlformats-officedocument.presentationml.tags+xml"/>
  <Override PartName="/ppt/tags/tag145.xml" ContentType="application/vnd.openxmlformats-officedocument.presentationml.tags+xml"/>
  <Override PartName="/ppt/tags/tag192.xml" ContentType="application/vnd.openxmlformats-officedocument.presentationml.tags+xml"/>
  <Override PartName="/ppt/diagrams/layout1.xml" ContentType="application/vnd.openxmlformats-officedocument.drawingml.diagramLayout+xml"/>
  <Override PartName="/ppt/tags/tag30.xml" ContentType="application/vnd.openxmlformats-officedocument.presentationml.tags+xml"/>
  <Override PartName="/ppt/slideLayouts/slideLayout98.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tags/tag123.xml" ContentType="application/vnd.openxmlformats-officedocument.presentationml.tags+xml"/>
  <Override PartName="/ppt/tags/tag170.xml" ContentType="application/vnd.openxmlformats-officedocument.presentationml.tags+xml"/>
  <Override PartName="/ppt/slideLayouts/slideLayout129.xml" ContentType="application/vnd.openxmlformats-officedocument.presentationml.slideLayout+xml"/>
  <Override PartName="/ppt/tags/tag101.xml" ContentType="application/vnd.openxmlformats-officedocument.presentationml.tags+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tags/tag68.xml" ContentType="application/vnd.openxmlformats-officedocument.presentationml.tags+xml"/>
  <Override PartName="/ppt/slideLayouts/slideLayout54.xml" ContentType="application/vnd.openxmlformats-officedocument.presentationml.slideLayout+xml"/>
  <Override PartName="/ppt/tags/tag224.xml" ContentType="application/vnd.openxmlformats-officedocument.presentationml.tags+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tags/tag46.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slideLayouts/slideLayout110.xml" ContentType="application/vnd.openxmlformats-officedocument.presentationml.slideLayout+xml"/>
  <Override PartName="/ppt/tags/tag186.xml" ContentType="application/vnd.openxmlformats-officedocument.presentationml.tags+xml"/>
  <Override PartName="/ppt/tags/tag202.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heme/theme15.xml" ContentType="application/vnd.openxmlformats-officedocument.theme+xml"/>
  <Override PartName="/ppt/tags/tag117.xml" ContentType="application/vnd.openxmlformats-officedocument.presentationml.tags+xml"/>
  <Override PartName="/ppt/tags/tag164.xml" ContentType="application/vnd.openxmlformats-officedocument.presentationml.tags+xml"/>
  <Override PartName="/ppt/theme/theme7.xml" ContentType="application/vnd.openxmlformats-officedocument.theme+xml"/>
  <Override PartName="/ppt/tags/tag142.xml" ContentType="application/vnd.openxmlformats-officedocument.presentationml.tags+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4.xml" ContentType="application/vnd.openxmlformats-officedocument.presentationml.slideLayout+xml"/>
  <Override PartName="/ppt/tags/tag120.xml" ContentType="application/vnd.openxmlformats-officedocument.presentationml.tags+xml"/>
  <Override PartName="/ppt/slideLayouts/slideLayout126.xml" ContentType="application/vnd.openxmlformats-officedocument.presentationml.slideLayout+xml"/>
  <Override PartName="/ppt/tags/tag218.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761" r:id="rId1"/>
    <p:sldMasterId id="2147483765" r:id="rId2"/>
    <p:sldMasterId id="2147483785" r:id="rId3"/>
    <p:sldMasterId id="2147483805" r:id="rId4"/>
    <p:sldMasterId id="2147483839" r:id="rId5"/>
    <p:sldMasterId id="2147483944" r:id="rId6"/>
    <p:sldMasterId id="2147483962" r:id="rId7"/>
    <p:sldMasterId id="2147483989" r:id="rId8"/>
    <p:sldMasterId id="2147483991" r:id="rId9"/>
    <p:sldMasterId id="2147484003" r:id="rId10"/>
    <p:sldMasterId id="2147484054" r:id="rId11"/>
    <p:sldMasterId id="2147484180" r:id="rId12"/>
    <p:sldMasterId id="2147484211" r:id="rId13"/>
    <p:sldMasterId id="2147484224" r:id="rId14"/>
    <p:sldMasterId id="2147484237" r:id="rId15"/>
    <p:sldMasterId id="2147484341" r:id="rId16"/>
  </p:sldMasterIdLst>
  <p:notesMasterIdLst>
    <p:notesMasterId r:id="rId35"/>
  </p:notesMasterIdLst>
  <p:handoutMasterIdLst>
    <p:handoutMasterId r:id="rId36"/>
  </p:handoutMasterIdLst>
  <p:sldIdLst>
    <p:sldId id="256" r:id="rId17"/>
    <p:sldId id="565" r:id="rId18"/>
    <p:sldId id="533" r:id="rId19"/>
    <p:sldId id="498" r:id="rId20"/>
    <p:sldId id="541" r:id="rId21"/>
    <p:sldId id="489" r:id="rId22"/>
    <p:sldId id="375" r:id="rId23"/>
    <p:sldId id="556" r:id="rId24"/>
    <p:sldId id="514" r:id="rId25"/>
    <p:sldId id="558" r:id="rId26"/>
    <p:sldId id="559" r:id="rId27"/>
    <p:sldId id="560" r:id="rId28"/>
    <p:sldId id="557" r:id="rId29"/>
    <p:sldId id="506" r:id="rId30"/>
    <p:sldId id="563" r:id="rId31"/>
    <p:sldId id="540" r:id="rId32"/>
    <p:sldId id="527" r:id="rId33"/>
    <p:sldId id="562" r:id="rId34"/>
  </p:sldIdLst>
  <p:sldSz cx="9601200" cy="6858000"/>
  <p:notesSz cx="6797675" cy="9928225"/>
  <p:custDataLst>
    <p:tags r:id="rId37"/>
  </p:custDataLst>
  <p:defaultTextStyle>
    <a:defPPr>
      <a:defRPr lang="en-US"/>
    </a:defPPr>
    <a:lvl1pPr algn="l" rtl="0" fontAlgn="base">
      <a:spcBef>
        <a:spcPct val="0"/>
      </a:spcBef>
      <a:spcAft>
        <a:spcPct val="0"/>
      </a:spcAft>
      <a:defRPr sz="1400" b="1" kern="1200">
        <a:solidFill>
          <a:schemeClr val="tx1"/>
        </a:solidFill>
        <a:latin typeface="Arial" charset="0"/>
        <a:ea typeface="+mn-ea"/>
        <a:cs typeface="Arial" charset="0"/>
      </a:defRPr>
    </a:lvl1pPr>
    <a:lvl2pPr marL="457200" algn="l" rtl="0" fontAlgn="base">
      <a:spcBef>
        <a:spcPct val="0"/>
      </a:spcBef>
      <a:spcAft>
        <a:spcPct val="0"/>
      </a:spcAft>
      <a:defRPr sz="1400" b="1" kern="1200">
        <a:solidFill>
          <a:schemeClr val="tx1"/>
        </a:solidFill>
        <a:latin typeface="Arial" charset="0"/>
        <a:ea typeface="+mn-ea"/>
        <a:cs typeface="Arial" charset="0"/>
      </a:defRPr>
    </a:lvl2pPr>
    <a:lvl3pPr marL="914400" algn="l" rtl="0" fontAlgn="base">
      <a:spcBef>
        <a:spcPct val="0"/>
      </a:spcBef>
      <a:spcAft>
        <a:spcPct val="0"/>
      </a:spcAft>
      <a:defRPr sz="1400" b="1" kern="1200">
        <a:solidFill>
          <a:schemeClr val="tx1"/>
        </a:solidFill>
        <a:latin typeface="Arial" charset="0"/>
        <a:ea typeface="+mn-ea"/>
        <a:cs typeface="Arial" charset="0"/>
      </a:defRPr>
    </a:lvl3pPr>
    <a:lvl4pPr marL="1371600" algn="l" rtl="0" fontAlgn="base">
      <a:spcBef>
        <a:spcPct val="0"/>
      </a:spcBef>
      <a:spcAft>
        <a:spcPct val="0"/>
      </a:spcAft>
      <a:defRPr sz="1400" b="1" kern="1200">
        <a:solidFill>
          <a:schemeClr val="tx1"/>
        </a:solidFill>
        <a:latin typeface="Arial" charset="0"/>
        <a:ea typeface="+mn-ea"/>
        <a:cs typeface="Arial" charset="0"/>
      </a:defRPr>
    </a:lvl4pPr>
    <a:lvl5pPr marL="1828800" algn="l" rtl="0" fontAlgn="base">
      <a:spcBef>
        <a:spcPct val="0"/>
      </a:spcBef>
      <a:spcAft>
        <a:spcPct val="0"/>
      </a:spcAft>
      <a:defRPr sz="1400" b="1" kern="1200">
        <a:solidFill>
          <a:schemeClr val="tx1"/>
        </a:solidFill>
        <a:latin typeface="Arial" charset="0"/>
        <a:ea typeface="+mn-ea"/>
        <a:cs typeface="Arial" charset="0"/>
      </a:defRPr>
    </a:lvl5pPr>
    <a:lvl6pPr marL="2286000" algn="l" defTabSz="914400" rtl="0" eaLnBrk="1" latinLnBrk="0" hangingPunct="1">
      <a:defRPr sz="1400" b="1" kern="1200">
        <a:solidFill>
          <a:schemeClr val="tx1"/>
        </a:solidFill>
        <a:latin typeface="Arial" charset="0"/>
        <a:ea typeface="+mn-ea"/>
        <a:cs typeface="Arial" charset="0"/>
      </a:defRPr>
    </a:lvl6pPr>
    <a:lvl7pPr marL="2743200" algn="l" defTabSz="914400" rtl="0" eaLnBrk="1" latinLnBrk="0" hangingPunct="1">
      <a:defRPr sz="1400" b="1" kern="1200">
        <a:solidFill>
          <a:schemeClr val="tx1"/>
        </a:solidFill>
        <a:latin typeface="Arial" charset="0"/>
        <a:ea typeface="+mn-ea"/>
        <a:cs typeface="Arial" charset="0"/>
      </a:defRPr>
    </a:lvl7pPr>
    <a:lvl8pPr marL="3200400" algn="l" defTabSz="914400" rtl="0" eaLnBrk="1" latinLnBrk="0" hangingPunct="1">
      <a:defRPr sz="1400" b="1" kern="1200">
        <a:solidFill>
          <a:schemeClr val="tx1"/>
        </a:solidFill>
        <a:latin typeface="Arial" charset="0"/>
        <a:ea typeface="+mn-ea"/>
        <a:cs typeface="Arial" charset="0"/>
      </a:defRPr>
    </a:lvl8pPr>
    <a:lvl9pPr marL="3657600" algn="l" defTabSz="914400" rtl="0" eaLnBrk="1" latinLnBrk="0" hangingPunct="1">
      <a:defRPr sz="1400" b="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0000"/>
    <a:srgbClr val="99ACFF"/>
    <a:srgbClr val="9999FF"/>
    <a:srgbClr val="6699FF"/>
    <a:srgbClr val="437AE7"/>
    <a:srgbClr val="A3D1FF"/>
    <a:srgbClr val="05589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2972" autoAdjust="0"/>
    <p:restoredTop sz="94840" autoAdjust="0"/>
  </p:normalViewPr>
  <p:slideViewPr>
    <p:cSldViewPr snapToObjects="1">
      <p:cViewPr varScale="1">
        <p:scale>
          <a:sx n="129" d="100"/>
          <a:sy n="129" d="100"/>
        </p:scale>
        <p:origin x="-690" y="-84"/>
      </p:cViewPr>
      <p:guideLst>
        <p:guide orient="horz" pos="1008"/>
        <p:guide pos="3024"/>
        <p:guide pos="192"/>
      </p:guideLst>
    </p:cSldViewPr>
  </p:slid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89" d="100"/>
          <a:sy n="89" d="100"/>
        </p:scale>
        <p:origin x="-2904" y="-126"/>
      </p:cViewPr>
      <p:guideLst>
        <p:guide orient="horz" pos="3127"/>
        <p:guide pos="2141"/>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FBF6FB-BAA1-45FB-9C53-088664E04439}" type="doc">
      <dgm:prSet loTypeId="urn:microsoft.com/office/officeart/2005/8/layout/vList5" loCatId="list" qsTypeId="urn:microsoft.com/office/officeart/2005/8/quickstyle/simple1#1" qsCatId="simple" csTypeId="urn:microsoft.com/office/officeart/2005/8/colors/accent1_2#1" csCatId="accent1" phldr="1"/>
      <dgm:spPr/>
      <dgm:t>
        <a:bodyPr/>
        <a:lstStyle/>
        <a:p>
          <a:endParaRPr lang="en-US"/>
        </a:p>
      </dgm:t>
    </dgm:pt>
    <dgm:pt modelId="{15B7317C-0D7A-4C70-820C-313A29CA526F}">
      <dgm:prSet phldrT="[Text]" custT="1"/>
      <dgm:spPr>
        <a:solidFill>
          <a:schemeClr val="bg2">
            <a:lumMod val="75000"/>
          </a:schemeClr>
        </a:solidFill>
      </dgm:spPr>
      <dgm:t>
        <a:bodyPr anchor="t" anchorCtr="0"/>
        <a:lstStyle/>
        <a:p>
          <a:pPr algn="ctr"/>
          <a:r>
            <a:rPr lang="en-US" sz="1200" b="1" dirty="0" smtClean="0">
              <a:solidFill>
                <a:schemeClr val="bg1"/>
              </a:solidFill>
            </a:rPr>
            <a:t>CTI-Boston</a:t>
          </a:r>
          <a:r>
            <a:rPr lang="en-US" sz="1200" dirty="0" smtClean="0"/>
            <a:t>  </a:t>
          </a:r>
          <a:endParaRPr lang="en-US" sz="1200" dirty="0"/>
        </a:p>
      </dgm:t>
    </dgm:pt>
    <dgm:pt modelId="{98CA7956-FB2B-4A9A-A266-ED778BDBBD98}" type="parTrans" cxnId="{B1C6C69B-3486-45E7-9C9A-81C6283877D2}">
      <dgm:prSet/>
      <dgm:spPr/>
      <dgm:t>
        <a:bodyPr/>
        <a:lstStyle/>
        <a:p>
          <a:endParaRPr lang="en-US"/>
        </a:p>
      </dgm:t>
    </dgm:pt>
    <dgm:pt modelId="{C9294DCD-417E-4C7B-92CE-E9EA16599E04}" type="sibTrans" cxnId="{B1C6C69B-3486-45E7-9C9A-81C6283877D2}">
      <dgm:prSet/>
      <dgm:spPr/>
      <dgm:t>
        <a:bodyPr/>
        <a:lstStyle/>
        <a:p>
          <a:endParaRPr lang="en-US"/>
        </a:p>
      </dgm:t>
    </dgm:pt>
    <dgm:pt modelId="{4535784C-C00F-458F-8D5B-E0B9C3A59B8F}">
      <dgm:prSet phldrT="[Text]" custT="1"/>
      <dgm:spPr>
        <a:solidFill>
          <a:schemeClr val="bg2">
            <a:lumMod val="75000"/>
          </a:schemeClr>
        </a:solidFill>
      </dgm:spPr>
      <dgm:t>
        <a:bodyPr anchor="t" anchorCtr="0"/>
        <a:lstStyle/>
        <a:p>
          <a:r>
            <a:rPr lang="en-US" sz="1200" b="1" dirty="0" smtClean="0">
              <a:solidFill>
                <a:schemeClr val="bg1"/>
              </a:solidFill>
            </a:rPr>
            <a:t>CTI-New York  </a:t>
          </a:r>
          <a:endParaRPr lang="en-US" sz="1200" b="1" dirty="0">
            <a:solidFill>
              <a:schemeClr val="bg1"/>
            </a:solidFill>
          </a:endParaRPr>
        </a:p>
      </dgm:t>
    </dgm:pt>
    <dgm:pt modelId="{49AB6D59-BF9B-4818-813B-8793C5AD9E5A}" type="parTrans" cxnId="{3D6D7731-F300-4BC9-9355-1FFCA6251CBA}">
      <dgm:prSet/>
      <dgm:spPr/>
      <dgm:t>
        <a:bodyPr/>
        <a:lstStyle/>
        <a:p>
          <a:endParaRPr lang="en-US"/>
        </a:p>
      </dgm:t>
    </dgm:pt>
    <dgm:pt modelId="{57AB7C59-766F-4525-841D-0694E8EF818F}" type="sibTrans" cxnId="{3D6D7731-F300-4BC9-9355-1FFCA6251CBA}">
      <dgm:prSet/>
      <dgm:spPr/>
      <dgm:t>
        <a:bodyPr/>
        <a:lstStyle/>
        <a:p>
          <a:endParaRPr lang="en-US"/>
        </a:p>
      </dgm:t>
    </dgm:pt>
    <dgm:pt modelId="{416C68C0-D7A6-446A-BCEA-E8F0326D88E2}">
      <dgm:prSet phldrT="[Text]" custT="1"/>
      <dgm:spPr>
        <a:solidFill>
          <a:schemeClr val="bg2">
            <a:lumMod val="75000"/>
          </a:schemeClr>
        </a:solidFill>
      </dgm:spPr>
      <dgm:t>
        <a:bodyPr anchor="t" anchorCtr="0"/>
        <a:lstStyle/>
        <a:p>
          <a:r>
            <a:rPr lang="en-US" sz="1200" b="1" dirty="0" smtClean="0">
              <a:solidFill>
                <a:schemeClr val="bg1"/>
              </a:solidFill>
            </a:rPr>
            <a:t>CTI-California</a:t>
          </a:r>
          <a:endParaRPr lang="en-US" sz="1200" b="1" dirty="0">
            <a:solidFill>
              <a:schemeClr val="bg1"/>
            </a:solidFill>
          </a:endParaRPr>
        </a:p>
      </dgm:t>
    </dgm:pt>
    <dgm:pt modelId="{82CD4CE0-2945-4B24-9AFE-72A4C199D51F}" type="parTrans" cxnId="{D7DB8F57-353A-4CBC-BAB3-A7C44CACAD76}">
      <dgm:prSet/>
      <dgm:spPr/>
      <dgm:t>
        <a:bodyPr/>
        <a:lstStyle/>
        <a:p>
          <a:endParaRPr lang="en-US"/>
        </a:p>
      </dgm:t>
    </dgm:pt>
    <dgm:pt modelId="{EF10505E-D292-4B83-8E2C-104853F34297}" type="sibTrans" cxnId="{D7DB8F57-353A-4CBC-BAB3-A7C44CACAD76}">
      <dgm:prSet/>
      <dgm:spPr/>
      <dgm:t>
        <a:bodyPr/>
        <a:lstStyle/>
        <a:p>
          <a:endParaRPr lang="en-US"/>
        </a:p>
      </dgm:t>
    </dgm:pt>
    <dgm:pt modelId="{C24C7C60-FB3B-4443-9D5B-6BA2A31A66AA}" type="pres">
      <dgm:prSet presAssocID="{7CFBF6FB-BAA1-45FB-9C53-088664E04439}" presName="Name0" presStyleCnt="0">
        <dgm:presLayoutVars>
          <dgm:dir/>
          <dgm:animLvl val="lvl"/>
          <dgm:resizeHandles val="exact"/>
        </dgm:presLayoutVars>
      </dgm:prSet>
      <dgm:spPr/>
      <dgm:t>
        <a:bodyPr/>
        <a:lstStyle/>
        <a:p>
          <a:endParaRPr lang="en-US"/>
        </a:p>
      </dgm:t>
    </dgm:pt>
    <dgm:pt modelId="{DE4212BB-A101-455F-A0E8-0C30A8C75FE1}" type="pres">
      <dgm:prSet presAssocID="{15B7317C-0D7A-4C70-820C-313A29CA526F}" presName="linNode" presStyleCnt="0"/>
      <dgm:spPr/>
    </dgm:pt>
    <dgm:pt modelId="{56D7E5D7-91AF-4648-8F8C-D6EEB68FF886}" type="pres">
      <dgm:prSet presAssocID="{15B7317C-0D7A-4C70-820C-313A29CA526F}" presName="parentText" presStyleLbl="node1" presStyleIdx="0" presStyleCnt="3" custScaleX="53434" custLinFactNeighborX="-68388" custLinFactNeighborY="-152">
        <dgm:presLayoutVars>
          <dgm:chMax val="1"/>
          <dgm:bulletEnabled val="1"/>
        </dgm:presLayoutVars>
      </dgm:prSet>
      <dgm:spPr/>
      <dgm:t>
        <a:bodyPr/>
        <a:lstStyle/>
        <a:p>
          <a:endParaRPr lang="en-US"/>
        </a:p>
      </dgm:t>
    </dgm:pt>
    <dgm:pt modelId="{76F4EAC7-9028-412B-89F1-9EEC4A9F2861}" type="pres">
      <dgm:prSet presAssocID="{C9294DCD-417E-4C7B-92CE-E9EA16599E04}" presName="sp" presStyleCnt="0"/>
      <dgm:spPr/>
    </dgm:pt>
    <dgm:pt modelId="{0C5101B4-7C80-4BD8-B071-BE62F6440F97}" type="pres">
      <dgm:prSet presAssocID="{4535784C-C00F-458F-8D5B-E0B9C3A59B8F}" presName="linNode" presStyleCnt="0"/>
      <dgm:spPr/>
    </dgm:pt>
    <dgm:pt modelId="{70123641-CF2F-4DA6-97DC-E9A7E205295F}" type="pres">
      <dgm:prSet presAssocID="{4535784C-C00F-458F-8D5B-E0B9C3A59B8F}" presName="parentText" presStyleLbl="node1" presStyleIdx="1" presStyleCnt="3" custScaleX="54939" custLinFactNeighborX="-68388" custLinFactNeighborY="-1534">
        <dgm:presLayoutVars>
          <dgm:chMax val="1"/>
          <dgm:bulletEnabled val="1"/>
        </dgm:presLayoutVars>
      </dgm:prSet>
      <dgm:spPr/>
      <dgm:t>
        <a:bodyPr/>
        <a:lstStyle/>
        <a:p>
          <a:endParaRPr lang="en-US"/>
        </a:p>
      </dgm:t>
    </dgm:pt>
    <dgm:pt modelId="{19F7B454-E4E5-4AAF-8DD4-5225510F82A7}" type="pres">
      <dgm:prSet presAssocID="{57AB7C59-766F-4525-841D-0694E8EF818F}" presName="sp" presStyleCnt="0"/>
      <dgm:spPr/>
    </dgm:pt>
    <dgm:pt modelId="{ED1AA722-8C03-48C4-8CD0-9E5B5A9F3FF3}" type="pres">
      <dgm:prSet presAssocID="{416C68C0-D7A6-446A-BCEA-E8F0326D88E2}" presName="linNode" presStyleCnt="0"/>
      <dgm:spPr/>
    </dgm:pt>
    <dgm:pt modelId="{3B214B11-3DA9-42BC-A7BA-0DDF9A1AE073}" type="pres">
      <dgm:prSet presAssocID="{416C68C0-D7A6-446A-BCEA-E8F0326D88E2}" presName="parentText" presStyleLbl="node1" presStyleIdx="2" presStyleCnt="3" custScaleX="141573" custLinFactNeighborX="-79261" custLinFactNeighborY="-3183">
        <dgm:presLayoutVars>
          <dgm:chMax val="1"/>
          <dgm:bulletEnabled val="1"/>
        </dgm:presLayoutVars>
      </dgm:prSet>
      <dgm:spPr/>
      <dgm:t>
        <a:bodyPr/>
        <a:lstStyle/>
        <a:p>
          <a:endParaRPr lang="en-US"/>
        </a:p>
      </dgm:t>
    </dgm:pt>
  </dgm:ptLst>
  <dgm:cxnLst>
    <dgm:cxn modelId="{F7C32727-9D13-401E-9E66-69CD7CCF96FD}" type="presOf" srcId="{4535784C-C00F-458F-8D5B-E0B9C3A59B8F}" destId="{70123641-CF2F-4DA6-97DC-E9A7E205295F}" srcOrd="0" destOrd="0" presId="urn:microsoft.com/office/officeart/2005/8/layout/vList5"/>
    <dgm:cxn modelId="{7B2089A8-E38F-4178-8363-96272DBF3E8F}" type="presOf" srcId="{15B7317C-0D7A-4C70-820C-313A29CA526F}" destId="{56D7E5D7-91AF-4648-8F8C-D6EEB68FF886}" srcOrd="0" destOrd="0" presId="urn:microsoft.com/office/officeart/2005/8/layout/vList5"/>
    <dgm:cxn modelId="{D7DB8F57-353A-4CBC-BAB3-A7C44CACAD76}" srcId="{7CFBF6FB-BAA1-45FB-9C53-088664E04439}" destId="{416C68C0-D7A6-446A-BCEA-E8F0326D88E2}" srcOrd="2" destOrd="0" parTransId="{82CD4CE0-2945-4B24-9AFE-72A4C199D51F}" sibTransId="{EF10505E-D292-4B83-8E2C-104853F34297}"/>
    <dgm:cxn modelId="{BC07AC28-FED9-443D-BDE0-48854B298DD1}" type="presOf" srcId="{7CFBF6FB-BAA1-45FB-9C53-088664E04439}" destId="{C24C7C60-FB3B-4443-9D5B-6BA2A31A66AA}" srcOrd="0" destOrd="0" presId="urn:microsoft.com/office/officeart/2005/8/layout/vList5"/>
    <dgm:cxn modelId="{B1C6C69B-3486-45E7-9C9A-81C6283877D2}" srcId="{7CFBF6FB-BAA1-45FB-9C53-088664E04439}" destId="{15B7317C-0D7A-4C70-820C-313A29CA526F}" srcOrd="0" destOrd="0" parTransId="{98CA7956-FB2B-4A9A-A266-ED778BDBBD98}" sibTransId="{C9294DCD-417E-4C7B-92CE-E9EA16599E04}"/>
    <dgm:cxn modelId="{3D6D7731-F300-4BC9-9355-1FFCA6251CBA}" srcId="{7CFBF6FB-BAA1-45FB-9C53-088664E04439}" destId="{4535784C-C00F-458F-8D5B-E0B9C3A59B8F}" srcOrd="1" destOrd="0" parTransId="{49AB6D59-BF9B-4818-813B-8793C5AD9E5A}" sibTransId="{57AB7C59-766F-4525-841D-0694E8EF818F}"/>
    <dgm:cxn modelId="{DC732725-091C-4A72-B2E4-461C6EDC8849}" type="presOf" srcId="{416C68C0-D7A6-446A-BCEA-E8F0326D88E2}" destId="{3B214B11-3DA9-42BC-A7BA-0DDF9A1AE073}" srcOrd="0" destOrd="0" presId="urn:microsoft.com/office/officeart/2005/8/layout/vList5"/>
    <dgm:cxn modelId="{B93AE035-9E40-4B3D-AEAD-30B935D730F4}" type="presParOf" srcId="{C24C7C60-FB3B-4443-9D5B-6BA2A31A66AA}" destId="{DE4212BB-A101-455F-A0E8-0C30A8C75FE1}" srcOrd="0" destOrd="0" presId="urn:microsoft.com/office/officeart/2005/8/layout/vList5"/>
    <dgm:cxn modelId="{C31445CF-A852-44FF-9017-EF312D234722}" type="presParOf" srcId="{DE4212BB-A101-455F-A0E8-0C30A8C75FE1}" destId="{56D7E5D7-91AF-4648-8F8C-D6EEB68FF886}" srcOrd="0" destOrd="0" presId="urn:microsoft.com/office/officeart/2005/8/layout/vList5"/>
    <dgm:cxn modelId="{DD8BAA94-EBB2-4901-8057-FC27D72704F9}" type="presParOf" srcId="{C24C7C60-FB3B-4443-9D5B-6BA2A31A66AA}" destId="{76F4EAC7-9028-412B-89F1-9EEC4A9F2861}" srcOrd="1" destOrd="0" presId="urn:microsoft.com/office/officeart/2005/8/layout/vList5"/>
    <dgm:cxn modelId="{9BD05EE9-06F8-4747-BBD5-E96689223D96}" type="presParOf" srcId="{C24C7C60-FB3B-4443-9D5B-6BA2A31A66AA}" destId="{0C5101B4-7C80-4BD8-B071-BE62F6440F97}" srcOrd="2" destOrd="0" presId="urn:microsoft.com/office/officeart/2005/8/layout/vList5"/>
    <dgm:cxn modelId="{BB431ACF-BABD-41A7-A826-AF35458BCE63}" type="presParOf" srcId="{0C5101B4-7C80-4BD8-B071-BE62F6440F97}" destId="{70123641-CF2F-4DA6-97DC-E9A7E205295F}" srcOrd="0" destOrd="0" presId="urn:microsoft.com/office/officeart/2005/8/layout/vList5"/>
    <dgm:cxn modelId="{70CFF8D9-EBD2-449E-8ABF-C7A79FC589F2}" type="presParOf" srcId="{C24C7C60-FB3B-4443-9D5B-6BA2A31A66AA}" destId="{19F7B454-E4E5-4AAF-8DD4-5225510F82A7}" srcOrd="3" destOrd="0" presId="urn:microsoft.com/office/officeart/2005/8/layout/vList5"/>
    <dgm:cxn modelId="{982D4322-69E0-4E95-891E-02CC33E19B28}" type="presParOf" srcId="{C24C7C60-FB3B-4443-9D5B-6BA2A31A66AA}" destId="{ED1AA722-8C03-48C4-8CD0-9E5B5A9F3FF3}" srcOrd="4" destOrd="0" presId="urn:microsoft.com/office/officeart/2005/8/layout/vList5"/>
    <dgm:cxn modelId="{00E7FDA1-8DA4-4CF7-93E4-280680CA7E90}" type="presParOf" srcId="{ED1AA722-8C03-48C4-8CD0-9E5B5A9F3FF3}" destId="{3B214B11-3DA9-42BC-A7BA-0DDF9A1AE073}"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39.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1794" tIns="45896" rIns="91794" bIns="45896" numCol="1" anchor="t" anchorCtr="0" compatLnSpc="1">
            <a:prstTxWarp prst="textNoShape">
              <a:avLst/>
            </a:prstTxWarp>
          </a:bodyPr>
          <a:lstStyle>
            <a:lvl1pPr algn="l" defTabSz="918879">
              <a:buClrTx/>
              <a:buFontTx/>
              <a:buNone/>
              <a:defRPr sz="1200" b="1"/>
            </a:lvl1pPr>
          </a:lstStyle>
          <a:p>
            <a:pPr>
              <a:defRPr/>
            </a:pPr>
            <a:endParaRPr lang="en-US"/>
          </a:p>
        </p:txBody>
      </p:sp>
      <p:sp>
        <p:nvSpPr>
          <p:cNvPr id="10243" name="Rectangle 3"/>
          <p:cNvSpPr>
            <a:spLocks noGrp="1" noChangeArrowheads="1"/>
          </p:cNvSpPr>
          <p:nvPr>
            <p:ph type="dt" sz="quarter" idx="1"/>
          </p:nvPr>
        </p:nvSpPr>
        <p:spPr bwMode="auto">
          <a:xfrm>
            <a:off x="3851275" y="0"/>
            <a:ext cx="2946400" cy="495300"/>
          </a:xfrm>
          <a:prstGeom prst="rect">
            <a:avLst/>
          </a:prstGeom>
          <a:noFill/>
          <a:ln w="9525">
            <a:noFill/>
            <a:miter lim="800000"/>
            <a:headEnd/>
            <a:tailEnd/>
          </a:ln>
          <a:effectLst/>
        </p:spPr>
        <p:txBody>
          <a:bodyPr vert="horz" wrap="square" lIns="91794" tIns="45896" rIns="91794" bIns="45896" numCol="1" anchor="t" anchorCtr="0" compatLnSpc="1">
            <a:prstTxWarp prst="textNoShape">
              <a:avLst/>
            </a:prstTxWarp>
          </a:bodyPr>
          <a:lstStyle>
            <a:lvl1pPr algn="r" defTabSz="918879">
              <a:buClrTx/>
              <a:buFontTx/>
              <a:buNone/>
              <a:defRPr sz="1200" b="1"/>
            </a:lvl1pPr>
          </a:lstStyle>
          <a:p>
            <a:pPr>
              <a:defRPr/>
            </a:pPr>
            <a:endParaRPr lang="en-US"/>
          </a:p>
        </p:txBody>
      </p:sp>
      <p:sp>
        <p:nvSpPr>
          <p:cNvPr id="10244" name="Rectangle 4"/>
          <p:cNvSpPr>
            <a:spLocks noGrp="1" noChangeArrowheads="1"/>
          </p:cNvSpPr>
          <p:nvPr>
            <p:ph type="ftr" sz="quarter" idx="2"/>
          </p:nvPr>
        </p:nvSpPr>
        <p:spPr bwMode="auto">
          <a:xfrm>
            <a:off x="0" y="9432925"/>
            <a:ext cx="2946400" cy="495300"/>
          </a:xfrm>
          <a:prstGeom prst="rect">
            <a:avLst/>
          </a:prstGeom>
          <a:noFill/>
          <a:ln w="9525">
            <a:noFill/>
            <a:miter lim="800000"/>
            <a:headEnd/>
            <a:tailEnd/>
          </a:ln>
          <a:effectLst/>
        </p:spPr>
        <p:txBody>
          <a:bodyPr vert="horz" wrap="square" lIns="91794" tIns="45896" rIns="91794" bIns="45896" numCol="1" anchor="b" anchorCtr="0" compatLnSpc="1">
            <a:prstTxWarp prst="textNoShape">
              <a:avLst/>
            </a:prstTxWarp>
          </a:bodyPr>
          <a:lstStyle>
            <a:lvl1pPr algn="l" defTabSz="918879">
              <a:buClrTx/>
              <a:buFontTx/>
              <a:buNone/>
              <a:defRPr sz="1200" b="1"/>
            </a:lvl1pPr>
          </a:lstStyle>
          <a:p>
            <a:pPr>
              <a:defRPr/>
            </a:pPr>
            <a:endParaRPr lang="en-US"/>
          </a:p>
        </p:txBody>
      </p:sp>
      <p:sp>
        <p:nvSpPr>
          <p:cNvPr id="10245" name="Rectangle 5"/>
          <p:cNvSpPr>
            <a:spLocks noGrp="1" noChangeArrowheads="1"/>
          </p:cNvSpPr>
          <p:nvPr>
            <p:ph type="sldNum" sz="quarter" idx="3"/>
          </p:nvPr>
        </p:nvSpPr>
        <p:spPr bwMode="auto">
          <a:xfrm>
            <a:off x="3851275" y="9432925"/>
            <a:ext cx="2946400" cy="495300"/>
          </a:xfrm>
          <a:prstGeom prst="rect">
            <a:avLst/>
          </a:prstGeom>
          <a:noFill/>
          <a:ln w="9525">
            <a:noFill/>
            <a:miter lim="800000"/>
            <a:headEnd/>
            <a:tailEnd/>
          </a:ln>
          <a:effectLst/>
        </p:spPr>
        <p:txBody>
          <a:bodyPr vert="horz" wrap="square" lIns="91794" tIns="45896" rIns="91794" bIns="45896" numCol="1" anchor="b" anchorCtr="0" compatLnSpc="1">
            <a:prstTxWarp prst="textNoShape">
              <a:avLst/>
            </a:prstTxWarp>
          </a:bodyPr>
          <a:lstStyle>
            <a:lvl1pPr algn="r" defTabSz="918879">
              <a:buClrTx/>
              <a:buFontTx/>
              <a:buNone/>
              <a:defRPr sz="1200" b="1"/>
            </a:lvl1pPr>
          </a:lstStyle>
          <a:p>
            <a:pPr>
              <a:defRPr/>
            </a:pPr>
            <a:fld id="{07A0BF7B-34A0-4E6F-A216-34548E74999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65450" cy="488950"/>
          </a:xfrm>
          <a:prstGeom prst="rect">
            <a:avLst/>
          </a:prstGeom>
          <a:noFill/>
          <a:ln w="9525">
            <a:noFill/>
            <a:miter lim="800000"/>
            <a:headEnd/>
            <a:tailEnd/>
          </a:ln>
          <a:effectLst/>
        </p:spPr>
        <p:txBody>
          <a:bodyPr vert="horz" wrap="square" lIns="90294" tIns="45146" rIns="90294" bIns="45146" numCol="1" anchor="t" anchorCtr="0" compatLnSpc="1">
            <a:prstTxWarp prst="textNoShape">
              <a:avLst/>
            </a:prstTxWarp>
          </a:bodyPr>
          <a:lstStyle>
            <a:lvl1pPr algn="l" defTabSz="902871">
              <a:buClrTx/>
              <a:buFontTx/>
              <a:buNone/>
              <a:defRPr sz="1200" b="1"/>
            </a:lvl1pPr>
          </a:lstStyle>
          <a:p>
            <a:pPr>
              <a:defRPr/>
            </a:pPr>
            <a:endParaRPr lang="en-US"/>
          </a:p>
        </p:txBody>
      </p:sp>
      <p:sp>
        <p:nvSpPr>
          <p:cNvPr id="11267" name="Rectangle 3"/>
          <p:cNvSpPr>
            <a:spLocks noGrp="1" noChangeArrowheads="1"/>
          </p:cNvSpPr>
          <p:nvPr>
            <p:ph type="dt" idx="1"/>
          </p:nvPr>
        </p:nvSpPr>
        <p:spPr bwMode="auto">
          <a:xfrm>
            <a:off x="3856038" y="0"/>
            <a:ext cx="2967037" cy="488950"/>
          </a:xfrm>
          <a:prstGeom prst="rect">
            <a:avLst/>
          </a:prstGeom>
          <a:noFill/>
          <a:ln w="9525">
            <a:noFill/>
            <a:miter lim="800000"/>
            <a:headEnd/>
            <a:tailEnd/>
          </a:ln>
          <a:effectLst/>
        </p:spPr>
        <p:txBody>
          <a:bodyPr vert="horz" wrap="square" lIns="90294" tIns="45146" rIns="90294" bIns="45146" numCol="1" anchor="t" anchorCtr="0" compatLnSpc="1">
            <a:prstTxWarp prst="textNoShape">
              <a:avLst/>
            </a:prstTxWarp>
          </a:bodyPr>
          <a:lstStyle>
            <a:lvl1pPr algn="r" defTabSz="902871">
              <a:buClrTx/>
              <a:buFontTx/>
              <a:buNone/>
              <a:defRPr sz="1200" b="1"/>
            </a:lvl1pPr>
          </a:lstStyle>
          <a:p>
            <a:pPr>
              <a:defRPr/>
            </a:pPr>
            <a:endParaRPr lang="en-US"/>
          </a:p>
        </p:txBody>
      </p:sp>
      <p:sp>
        <p:nvSpPr>
          <p:cNvPr id="1758212" name="Rectangle 4"/>
          <p:cNvSpPr>
            <a:spLocks noGrp="1" noRot="1" noChangeAspect="1" noChangeArrowheads="1" noTextEdit="1"/>
          </p:cNvSpPr>
          <p:nvPr>
            <p:ph type="sldImg" idx="2"/>
          </p:nvPr>
        </p:nvSpPr>
        <p:spPr bwMode="auto">
          <a:xfrm>
            <a:off x="754063" y="733425"/>
            <a:ext cx="5246687" cy="3748088"/>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892175" y="4725988"/>
            <a:ext cx="4965700" cy="4481512"/>
          </a:xfrm>
          <a:prstGeom prst="rect">
            <a:avLst/>
          </a:prstGeom>
          <a:noFill/>
          <a:ln w="9525">
            <a:noFill/>
            <a:miter lim="800000"/>
            <a:headEnd/>
            <a:tailEnd/>
          </a:ln>
          <a:effectLst/>
        </p:spPr>
        <p:txBody>
          <a:bodyPr vert="horz" wrap="square" lIns="90294" tIns="45146" rIns="90294" bIns="4514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9451975"/>
            <a:ext cx="2965450" cy="490538"/>
          </a:xfrm>
          <a:prstGeom prst="rect">
            <a:avLst/>
          </a:prstGeom>
          <a:noFill/>
          <a:ln w="9525">
            <a:noFill/>
            <a:miter lim="800000"/>
            <a:headEnd/>
            <a:tailEnd/>
          </a:ln>
          <a:effectLst/>
        </p:spPr>
        <p:txBody>
          <a:bodyPr vert="horz" wrap="square" lIns="90294" tIns="45146" rIns="90294" bIns="45146" numCol="1" anchor="b" anchorCtr="0" compatLnSpc="1">
            <a:prstTxWarp prst="textNoShape">
              <a:avLst/>
            </a:prstTxWarp>
          </a:bodyPr>
          <a:lstStyle>
            <a:lvl1pPr algn="l" defTabSz="902871">
              <a:buClrTx/>
              <a:buFontTx/>
              <a:buNone/>
              <a:defRPr sz="1200" b="1"/>
            </a:lvl1pPr>
          </a:lstStyle>
          <a:p>
            <a:pPr>
              <a:defRPr/>
            </a:pPr>
            <a:endParaRPr lang="en-US"/>
          </a:p>
        </p:txBody>
      </p:sp>
      <p:sp>
        <p:nvSpPr>
          <p:cNvPr id="11271" name="Rectangle 7"/>
          <p:cNvSpPr>
            <a:spLocks noGrp="1" noChangeArrowheads="1"/>
          </p:cNvSpPr>
          <p:nvPr>
            <p:ph type="sldNum" sz="quarter" idx="5"/>
          </p:nvPr>
        </p:nvSpPr>
        <p:spPr bwMode="auto">
          <a:xfrm>
            <a:off x="3856038" y="9451975"/>
            <a:ext cx="2967037" cy="490538"/>
          </a:xfrm>
          <a:prstGeom prst="rect">
            <a:avLst/>
          </a:prstGeom>
          <a:noFill/>
          <a:ln w="9525">
            <a:noFill/>
            <a:miter lim="800000"/>
            <a:headEnd/>
            <a:tailEnd/>
          </a:ln>
          <a:effectLst/>
        </p:spPr>
        <p:txBody>
          <a:bodyPr vert="horz" wrap="square" lIns="90294" tIns="45146" rIns="90294" bIns="45146" numCol="1" anchor="b" anchorCtr="0" compatLnSpc="1">
            <a:prstTxWarp prst="textNoShape">
              <a:avLst/>
            </a:prstTxWarp>
          </a:bodyPr>
          <a:lstStyle>
            <a:lvl1pPr algn="r" defTabSz="902871">
              <a:buClrTx/>
              <a:buFontTx/>
              <a:buNone/>
              <a:defRPr sz="1200" b="1"/>
            </a:lvl1pPr>
          </a:lstStyle>
          <a:p>
            <a:pPr>
              <a:defRPr/>
            </a:pPr>
            <a:fld id="{03E889FB-1CA1-4224-BEE5-30A60A8B9A8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5" name="Slide Number Placeholder 6"/>
          <p:cNvSpPr>
            <a:spLocks noGrp="1"/>
          </p:cNvSpPr>
          <p:nvPr>
            <p:ph type="sldNum" sz="quarter" idx="5"/>
          </p:nvPr>
        </p:nvSpPr>
        <p:spPr>
          <a:noFill/>
        </p:spPr>
        <p:txBody>
          <a:bodyPr/>
          <a:lstStyle/>
          <a:p>
            <a:pPr defTabSz="901700"/>
            <a:fld id="{DF6EBC40-40BD-4592-B413-02F2DF1BFE14}" type="slidenum">
              <a:rPr lang="en-US" smtClean="0"/>
              <a:pPr defTabSz="901700"/>
              <a:t>1</a:t>
            </a:fld>
            <a:endParaRPr lang="en-US" smtClean="0"/>
          </a:p>
        </p:txBody>
      </p:sp>
      <p:sp>
        <p:nvSpPr>
          <p:cNvPr id="1762306" name="Rectangle 2"/>
          <p:cNvSpPr>
            <a:spLocks noGrp="1" noRot="1" noChangeAspect="1" noTextEdit="1"/>
          </p:cNvSpPr>
          <p:nvPr>
            <p:ph type="sldImg"/>
          </p:nvPr>
        </p:nvSpPr>
        <p:spPr>
          <a:ln/>
        </p:spPr>
      </p:sp>
      <p:sp>
        <p:nvSpPr>
          <p:cNvPr id="1762307" name="Rectangle 3"/>
          <p:cNvSpPr>
            <a:spLocks noGrp="1"/>
          </p:cNvSpPr>
          <p:nvPr>
            <p:ph type="body" idx="1"/>
          </p:nvPr>
        </p:nvSpPr>
        <p:spPr>
          <a:xfrm>
            <a:off x="554038" y="4152900"/>
            <a:ext cx="5688012" cy="287338"/>
          </a:xfrm>
          <a:noFill/>
          <a:ln/>
        </p:spPr>
        <p:txBody>
          <a:bodyPr/>
          <a:lstStyle/>
          <a:p>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41" name="Rectangle 4"/>
          <p:cNvSpPr>
            <a:spLocks noGrp="1" noChangeArrowheads="1"/>
          </p:cNvSpPr>
          <p:nvPr>
            <p:ph type="sldNum" sz="quarter" idx="5"/>
          </p:nvPr>
        </p:nvSpPr>
        <p:spPr>
          <a:noFill/>
        </p:spPr>
        <p:txBody>
          <a:bodyPr/>
          <a:lstStyle/>
          <a:p>
            <a:pPr defTabSz="939800">
              <a:buClr>
                <a:srgbClr val="4F81BD"/>
              </a:buClr>
            </a:pPr>
            <a:fld id="{2E6A1BCD-7E19-4567-BF05-09EAB7CF42D2}" type="slidenum">
              <a:rPr lang="en-US" smtClean="0">
                <a:solidFill>
                  <a:srgbClr val="000000"/>
                </a:solidFill>
              </a:rPr>
              <a:pPr defTabSz="939800">
                <a:buClr>
                  <a:srgbClr val="4F81BD"/>
                </a:buClr>
              </a:pPr>
              <a:t>16</a:t>
            </a:fld>
            <a:endParaRPr lang="en-US" smtClean="0">
              <a:solidFill>
                <a:srgbClr val="000000"/>
              </a:solidFill>
            </a:endParaRPr>
          </a:p>
        </p:txBody>
      </p:sp>
      <p:sp>
        <p:nvSpPr>
          <p:cNvPr id="1955842" name="Rectangle 3"/>
          <p:cNvSpPr txBox="1">
            <a:spLocks noGrp="1" noChangeArrowheads="1"/>
          </p:cNvSpPr>
          <p:nvPr/>
        </p:nvSpPr>
        <p:spPr bwMode="auto">
          <a:xfrm>
            <a:off x="6111875" y="9645650"/>
            <a:ext cx="684213" cy="280988"/>
          </a:xfrm>
          <a:prstGeom prst="rect">
            <a:avLst/>
          </a:prstGeom>
          <a:noFill/>
          <a:ln w="9525">
            <a:noFill/>
            <a:miter lim="800000"/>
            <a:headEnd/>
            <a:tailEnd/>
          </a:ln>
        </p:spPr>
        <p:txBody>
          <a:bodyPr lIns="46369" tIns="46988" rIns="46369" bIns="46988" anchor="b">
            <a:spAutoFit/>
          </a:bodyPr>
          <a:lstStyle/>
          <a:p>
            <a:pPr algn="r" defTabSz="939800">
              <a:buFont typeface="Arial" charset="0"/>
              <a:buNone/>
            </a:pPr>
            <a:fld id="{6AF1CB64-D96C-4936-A93D-0792BBEF32A2}" type="slidenum">
              <a:rPr lang="en-US" sz="1200" b="0">
                <a:solidFill>
                  <a:srgbClr val="000000"/>
                </a:solidFill>
              </a:rPr>
              <a:pPr algn="r" defTabSz="939800">
                <a:buFont typeface="Arial" charset="0"/>
                <a:buNone/>
              </a:pPr>
              <a:t>16</a:t>
            </a:fld>
            <a:endParaRPr lang="en-US" sz="1200" b="0">
              <a:solidFill>
                <a:srgbClr val="000000"/>
              </a:solidFill>
            </a:endParaRPr>
          </a:p>
        </p:txBody>
      </p:sp>
      <p:sp>
        <p:nvSpPr>
          <p:cNvPr id="1955843" name="Rectangle 8"/>
          <p:cNvSpPr>
            <a:spLocks noGrp="1" noRot="1" noChangeAspect="1" noChangeArrowheads="1" noTextEdit="1"/>
          </p:cNvSpPr>
          <p:nvPr>
            <p:ph type="sldImg"/>
          </p:nvPr>
        </p:nvSpPr>
        <p:spPr>
          <a:xfrm>
            <a:off x="793750" y="746125"/>
            <a:ext cx="5210175" cy="3722688"/>
          </a:xfrm>
          <a:ln/>
        </p:spPr>
      </p:sp>
      <p:sp>
        <p:nvSpPr>
          <p:cNvPr id="1955844" name="Rectangle 9"/>
          <p:cNvSpPr>
            <a:spLocks noGrp="1" noChangeArrowheads="1"/>
          </p:cNvSpPr>
          <p:nvPr>
            <p:ph type="body" idx="1"/>
          </p:nvPr>
        </p:nvSpPr>
        <p:spPr>
          <a:xfrm>
            <a:off x="555625" y="4154488"/>
            <a:ext cx="5684838" cy="303212"/>
          </a:xfrm>
          <a:noFill/>
          <a:ln/>
        </p:spPr>
        <p:txBody>
          <a:bodyPr lIns="46535" tIns="46535" rIns="46535" bIns="46535"/>
          <a:lstStyle/>
          <a:p>
            <a:endParaRPr lang="ru-R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0417" name="Rectangle 4"/>
          <p:cNvSpPr>
            <a:spLocks noGrp="1" noChangeArrowheads="1"/>
          </p:cNvSpPr>
          <p:nvPr>
            <p:ph type="sldNum" sz="quarter" idx="5"/>
          </p:nvPr>
        </p:nvSpPr>
        <p:spPr>
          <a:noFill/>
        </p:spPr>
        <p:txBody>
          <a:bodyPr/>
          <a:lstStyle/>
          <a:p>
            <a:pPr defTabSz="939800">
              <a:buClr>
                <a:srgbClr val="4F81BD"/>
              </a:buClr>
            </a:pPr>
            <a:fld id="{F33D7E72-8CED-4815-8B50-55262784631B}" type="slidenum">
              <a:rPr lang="en-US" smtClean="0">
                <a:solidFill>
                  <a:srgbClr val="000000"/>
                </a:solidFill>
              </a:rPr>
              <a:pPr defTabSz="939800">
                <a:buClr>
                  <a:srgbClr val="4F81BD"/>
                </a:buClr>
              </a:pPr>
              <a:t>17</a:t>
            </a:fld>
            <a:endParaRPr lang="en-US" smtClean="0">
              <a:solidFill>
                <a:srgbClr val="000000"/>
              </a:solidFill>
            </a:endParaRPr>
          </a:p>
        </p:txBody>
      </p:sp>
      <p:sp>
        <p:nvSpPr>
          <p:cNvPr id="1980418" name="Rectangle 3"/>
          <p:cNvSpPr txBox="1">
            <a:spLocks noGrp="1" noChangeArrowheads="1"/>
          </p:cNvSpPr>
          <p:nvPr/>
        </p:nvSpPr>
        <p:spPr bwMode="auto">
          <a:xfrm>
            <a:off x="6111875" y="9645650"/>
            <a:ext cx="684213" cy="280988"/>
          </a:xfrm>
          <a:prstGeom prst="rect">
            <a:avLst/>
          </a:prstGeom>
          <a:noFill/>
          <a:ln w="9525">
            <a:noFill/>
            <a:miter lim="800000"/>
            <a:headEnd/>
            <a:tailEnd/>
          </a:ln>
        </p:spPr>
        <p:txBody>
          <a:bodyPr lIns="46369" tIns="46988" rIns="46369" bIns="46988" anchor="b">
            <a:spAutoFit/>
          </a:bodyPr>
          <a:lstStyle/>
          <a:p>
            <a:pPr algn="r" defTabSz="939800">
              <a:buFont typeface="Arial" charset="0"/>
              <a:buNone/>
            </a:pPr>
            <a:fld id="{C906B9C0-CA32-4238-8690-AF57ABDC66DF}" type="slidenum">
              <a:rPr lang="en-US" sz="1200" b="0">
                <a:solidFill>
                  <a:srgbClr val="000000"/>
                </a:solidFill>
              </a:rPr>
              <a:pPr algn="r" defTabSz="939800">
                <a:buFont typeface="Arial" charset="0"/>
                <a:buNone/>
              </a:pPr>
              <a:t>17</a:t>
            </a:fld>
            <a:endParaRPr lang="en-US" sz="1200" b="0">
              <a:solidFill>
                <a:srgbClr val="000000"/>
              </a:solidFill>
            </a:endParaRPr>
          </a:p>
        </p:txBody>
      </p:sp>
      <p:sp>
        <p:nvSpPr>
          <p:cNvPr id="1980419" name="Rectangle 8"/>
          <p:cNvSpPr>
            <a:spLocks noGrp="1" noRot="1" noChangeAspect="1" noChangeArrowheads="1" noTextEdit="1"/>
          </p:cNvSpPr>
          <p:nvPr>
            <p:ph type="sldImg"/>
          </p:nvPr>
        </p:nvSpPr>
        <p:spPr>
          <a:xfrm>
            <a:off x="793750" y="746125"/>
            <a:ext cx="5210175" cy="3722688"/>
          </a:xfrm>
          <a:ln/>
        </p:spPr>
      </p:sp>
      <p:sp>
        <p:nvSpPr>
          <p:cNvPr id="1980420" name="Rectangle 9"/>
          <p:cNvSpPr>
            <a:spLocks noGrp="1" noChangeArrowheads="1"/>
          </p:cNvSpPr>
          <p:nvPr>
            <p:ph type="body" idx="1"/>
          </p:nvPr>
        </p:nvSpPr>
        <p:spPr>
          <a:xfrm>
            <a:off x="555625" y="4154488"/>
            <a:ext cx="5684838" cy="303212"/>
          </a:xfrm>
          <a:noFill/>
          <a:ln/>
        </p:spPr>
        <p:txBody>
          <a:bodyPr lIns="46535" tIns="46535" rIns="46535" bIns="46535"/>
          <a:lstStyle/>
          <a:p>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4353" name="Rectangle 5"/>
          <p:cNvSpPr txBox="1">
            <a:spLocks noGrp="1" noChangeArrowheads="1"/>
          </p:cNvSpPr>
          <p:nvPr/>
        </p:nvSpPr>
        <p:spPr bwMode="auto">
          <a:xfrm>
            <a:off x="6110288" y="9628188"/>
            <a:ext cx="685800" cy="279400"/>
          </a:xfrm>
          <a:prstGeom prst="rect">
            <a:avLst/>
          </a:prstGeom>
          <a:noFill/>
          <a:ln w="9525">
            <a:noFill/>
            <a:miter lim="800000"/>
            <a:headEnd/>
            <a:tailEnd/>
          </a:ln>
        </p:spPr>
        <p:txBody>
          <a:bodyPr lIns="46364" tIns="46983" rIns="46364" bIns="46983" anchor="b">
            <a:spAutoFit/>
          </a:bodyPr>
          <a:lstStyle/>
          <a:p>
            <a:pPr algn="r" defTabSz="939800">
              <a:buClr>
                <a:srgbClr val="009900"/>
              </a:buClr>
              <a:buFont typeface="Arial" charset="0"/>
              <a:buChar char="–"/>
            </a:pPr>
            <a:fld id="{CE94F149-6187-40BD-921F-29A402B3EE7B}" type="slidenum">
              <a:rPr lang="en-US" sz="1200" b="0">
                <a:solidFill>
                  <a:srgbClr val="000000"/>
                </a:solidFill>
              </a:rPr>
              <a:pPr algn="r" defTabSz="939800">
                <a:buClr>
                  <a:srgbClr val="009900"/>
                </a:buClr>
                <a:buFont typeface="Arial" charset="0"/>
                <a:buChar char="–"/>
              </a:pPr>
              <a:t>2</a:t>
            </a:fld>
            <a:endParaRPr lang="en-US" sz="1200" b="0">
              <a:solidFill>
                <a:srgbClr val="000000"/>
              </a:solidFill>
            </a:endParaRPr>
          </a:p>
        </p:txBody>
      </p:sp>
      <p:sp>
        <p:nvSpPr>
          <p:cNvPr id="1764354" name="Rectangle 4"/>
          <p:cNvSpPr txBox="1">
            <a:spLocks noGrp="1" noChangeArrowheads="1"/>
          </p:cNvSpPr>
          <p:nvPr/>
        </p:nvSpPr>
        <p:spPr bwMode="auto">
          <a:xfrm>
            <a:off x="6110288" y="9628188"/>
            <a:ext cx="685800" cy="279400"/>
          </a:xfrm>
          <a:prstGeom prst="rect">
            <a:avLst/>
          </a:prstGeom>
          <a:noFill/>
          <a:ln w="9525">
            <a:noFill/>
            <a:miter lim="800000"/>
            <a:headEnd/>
            <a:tailEnd/>
          </a:ln>
        </p:spPr>
        <p:txBody>
          <a:bodyPr lIns="46354" tIns="46973" rIns="46354" bIns="46973" anchor="b">
            <a:spAutoFit/>
          </a:bodyPr>
          <a:lstStyle/>
          <a:p>
            <a:pPr algn="r" defTabSz="938213">
              <a:buClr>
                <a:srgbClr val="009900"/>
              </a:buClr>
              <a:buFont typeface="Arial" charset="0"/>
              <a:buChar char="–"/>
            </a:pPr>
            <a:fld id="{52396C76-47C0-419E-B48B-577D5B8C3604}" type="slidenum">
              <a:rPr lang="en-US" sz="1200" b="0">
                <a:solidFill>
                  <a:srgbClr val="000000"/>
                </a:solidFill>
              </a:rPr>
              <a:pPr algn="r" defTabSz="938213">
                <a:buClr>
                  <a:srgbClr val="009900"/>
                </a:buClr>
                <a:buFont typeface="Arial" charset="0"/>
                <a:buChar char="–"/>
              </a:pPr>
              <a:t>2</a:t>
            </a:fld>
            <a:endParaRPr lang="en-US" sz="1200" b="0">
              <a:solidFill>
                <a:srgbClr val="000000"/>
              </a:solidFill>
            </a:endParaRPr>
          </a:p>
        </p:txBody>
      </p:sp>
      <p:sp>
        <p:nvSpPr>
          <p:cNvPr id="1764355" name="Rectangle 3"/>
          <p:cNvSpPr txBox="1">
            <a:spLocks noGrp="1" noChangeArrowheads="1"/>
          </p:cNvSpPr>
          <p:nvPr/>
        </p:nvSpPr>
        <p:spPr bwMode="auto">
          <a:xfrm>
            <a:off x="6110288" y="9628188"/>
            <a:ext cx="685800" cy="279400"/>
          </a:xfrm>
          <a:prstGeom prst="rect">
            <a:avLst/>
          </a:prstGeom>
          <a:noFill/>
          <a:ln w="9525">
            <a:noFill/>
            <a:miter lim="800000"/>
            <a:headEnd/>
            <a:tailEnd/>
          </a:ln>
        </p:spPr>
        <p:txBody>
          <a:bodyPr lIns="46354" tIns="46973" rIns="46354" bIns="46973" anchor="b">
            <a:spAutoFit/>
          </a:bodyPr>
          <a:lstStyle/>
          <a:p>
            <a:pPr algn="r" defTabSz="938213">
              <a:buClr>
                <a:srgbClr val="009900"/>
              </a:buClr>
              <a:buFont typeface="Arial" charset="0"/>
              <a:buChar char="–"/>
            </a:pPr>
            <a:fld id="{553EF5BB-122C-4485-9B71-E85857E56000}" type="slidenum">
              <a:rPr lang="en-US" sz="1200" b="0">
                <a:solidFill>
                  <a:srgbClr val="000000"/>
                </a:solidFill>
              </a:rPr>
              <a:pPr algn="r" defTabSz="938213">
                <a:buClr>
                  <a:srgbClr val="009900"/>
                </a:buClr>
                <a:buFont typeface="Arial" charset="0"/>
                <a:buChar char="–"/>
              </a:pPr>
              <a:t>2</a:t>
            </a:fld>
            <a:endParaRPr lang="en-US" sz="1200" b="0">
              <a:solidFill>
                <a:srgbClr val="000000"/>
              </a:solidFill>
            </a:endParaRPr>
          </a:p>
        </p:txBody>
      </p:sp>
      <p:sp>
        <p:nvSpPr>
          <p:cNvPr id="1764356" name="Rectangle 9"/>
          <p:cNvSpPr>
            <a:spLocks noGrp="1" noRot="1" noChangeAspect="1" noChangeArrowheads="1" noTextEdit="1"/>
          </p:cNvSpPr>
          <p:nvPr>
            <p:ph type="sldImg"/>
          </p:nvPr>
        </p:nvSpPr>
        <p:spPr>
          <a:ln/>
        </p:spPr>
      </p:sp>
      <p:sp>
        <p:nvSpPr>
          <p:cNvPr id="1764357" name="Rectangle 10"/>
          <p:cNvSpPr>
            <a:spLocks noGrp="1" noChangeArrowheads="1"/>
          </p:cNvSpPr>
          <p:nvPr>
            <p:ph type="body" idx="1"/>
          </p:nvPr>
        </p:nvSpPr>
        <p:spPr>
          <a:xfrm>
            <a:off x="554038" y="4154488"/>
            <a:ext cx="5688012" cy="306387"/>
          </a:xfrm>
          <a:noFill/>
          <a:ln/>
        </p:spPr>
        <p:txBody>
          <a:bodyPr/>
          <a:lstStyle/>
          <a:p>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6401" name="Slide Image Placeholder 1"/>
          <p:cNvSpPr>
            <a:spLocks noGrp="1" noRot="1" noChangeAspect="1" noTextEdit="1"/>
          </p:cNvSpPr>
          <p:nvPr>
            <p:ph type="sldImg"/>
          </p:nvPr>
        </p:nvSpPr>
        <p:spPr>
          <a:ln/>
        </p:spPr>
      </p:sp>
      <p:sp>
        <p:nvSpPr>
          <p:cNvPr id="1766402" name="Notes Placeholder 2"/>
          <p:cNvSpPr>
            <a:spLocks noGrp="1"/>
          </p:cNvSpPr>
          <p:nvPr>
            <p:ph type="body" idx="1"/>
          </p:nvPr>
        </p:nvSpPr>
        <p:spPr>
          <a:noFill/>
          <a:ln/>
        </p:spPr>
        <p:txBody>
          <a:bodyPr/>
          <a:lstStyle/>
          <a:p>
            <a:pPr>
              <a:buFontTx/>
              <a:buChar char="•"/>
            </a:pPr>
            <a:r>
              <a:rPr lang="en-US" smtClean="0"/>
              <a:t> Scientific excellence is meaningful when it leads </a:t>
            </a:r>
            <a:r>
              <a:rPr lang="en-US" b="1" smtClean="0">
                <a:solidFill>
                  <a:srgbClr val="CC0066"/>
                </a:solidFill>
              </a:rPr>
              <a:t>consistently</a:t>
            </a:r>
            <a:r>
              <a:rPr lang="en-US" smtClean="0"/>
              <a:t> to important product launches.  Our operating model improves our dialog and interface between R&amp;D and Commercial to better connect the science with the business strategy and the business outcome.</a:t>
            </a:r>
          </a:p>
          <a:p>
            <a:pPr>
              <a:buFontTx/>
              <a:buChar char="•"/>
            </a:pPr>
            <a:r>
              <a:rPr lang="en-US" smtClean="0"/>
              <a:t> Within our current operating model, WRD is accountable for delivering robust proof of concept molecules to the BUs, </a:t>
            </a:r>
            <a:r>
              <a:rPr lang="en-US" b="1" smtClean="0">
                <a:solidFill>
                  <a:srgbClr val="CC0066"/>
                </a:solidFill>
              </a:rPr>
              <a:t>who then determine whether and how to take them</a:t>
            </a:r>
            <a:r>
              <a:rPr lang="en-US" smtClean="0"/>
              <a:t> through Registration.</a:t>
            </a:r>
          </a:p>
          <a:p>
            <a:pPr>
              <a:buFontTx/>
              <a:buChar char="•"/>
            </a:pPr>
            <a:r>
              <a:rPr lang="en-US" smtClean="0"/>
              <a:t> But the interaction is vigorous at an early stage.  We begin engaging early with the BUs to discuss and align on asset level strategies and criteria for success (both scientifically and commercially) – so, by the time we reach the POC milestone there is a clear understanding of the potential of each asset to guide the phase 3 investment decision.</a:t>
            </a:r>
          </a:p>
        </p:txBody>
      </p:sp>
      <p:sp>
        <p:nvSpPr>
          <p:cNvPr id="1766403" name="Slide Number Placeholder 3"/>
          <p:cNvSpPr>
            <a:spLocks noGrp="1"/>
          </p:cNvSpPr>
          <p:nvPr>
            <p:ph type="sldNum" sz="quarter" idx="5"/>
          </p:nvPr>
        </p:nvSpPr>
        <p:spPr>
          <a:noFill/>
        </p:spPr>
        <p:txBody>
          <a:bodyPr/>
          <a:lstStyle/>
          <a:p>
            <a:pPr defTabSz="901700"/>
            <a:fld id="{FEB2529C-42DE-4378-A94D-B6E9F86C0522}" type="slidenum">
              <a:rPr lang="en-US" smtClean="0">
                <a:solidFill>
                  <a:srgbClr val="000000"/>
                </a:solidFill>
              </a:rPr>
              <a:pPr defTabSz="901700"/>
              <a:t>3</a:t>
            </a:fld>
            <a:endParaRPr lang="en-US"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8449" name="Rectangle 2"/>
          <p:cNvSpPr>
            <a:spLocks noGrp="1" noRot="1" noChangeAspect="1" noChangeArrowheads="1" noTextEdit="1"/>
          </p:cNvSpPr>
          <p:nvPr>
            <p:ph type="sldImg"/>
          </p:nvPr>
        </p:nvSpPr>
        <p:spPr>
          <a:xfrm>
            <a:off x="793750" y="744538"/>
            <a:ext cx="5210175" cy="3722687"/>
          </a:xfrm>
          <a:ln/>
        </p:spPr>
      </p:sp>
      <p:sp>
        <p:nvSpPr>
          <p:cNvPr id="1768450" name="Rectangle 3"/>
          <p:cNvSpPr>
            <a:spLocks noGrp="1" noChangeArrowheads="1"/>
          </p:cNvSpPr>
          <p:nvPr>
            <p:ph type="body" idx="1"/>
          </p:nvPr>
        </p:nvSpPr>
        <p:spPr>
          <a:noFill/>
          <a:ln/>
        </p:spPr>
        <p:txBody>
          <a:bodyPr/>
          <a:lstStyle/>
          <a:p>
            <a:pPr eaLnBrk="1" hangingPunct="1">
              <a:lnSpc>
                <a:spcPct val="90000"/>
              </a:lnSpc>
            </a:pPr>
            <a:r>
              <a:rPr lang="en-US" smtClean="0"/>
              <a:t>As of September 27, 2010, Pfizer’s development pipeline includes 118 programs, from phase 1 through registration – across a broad range of diseases</a:t>
            </a:r>
          </a:p>
          <a:p>
            <a:pPr eaLnBrk="1" hangingPunct="1">
              <a:lnSpc>
                <a:spcPct val="90000"/>
              </a:lnSpc>
            </a:pPr>
            <a:r>
              <a:rPr lang="en-US" smtClean="0"/>
              <a:t>Our pipeline demonstrates focused investment in our six “Invest to Win” areas of research — oncology; pain; inflammation; Alzheimer’s disease; psychoses; and diabetes — as well as growth in the critical technologies of vaccines and biologics.</a:t>
            </a:r>
          </a:p>
          <a:p>
            <a:pPr eaLnBrk="1" hangingPunct="1">
              <a:lnSpc>
                <a:spcPct val="90000"/>
              </a:lnSpc>
            </a:pPr>
            <a:r>
              <a:rPr lang="en-US" smtClean="0"/>
              <a:t>The growth in vaccines and biologics reflects Pfizer’s goal of becoming a top-tier biotherapeutics company by 2015 and the company’s pipeline now includes a total of 6 vaccines and 27 biologics in development, up from 1 vaccine and 16 biologics at the last pipeline update in March 2009. (Much of this growth is due to Pfizer’s acquisition of Wyeth)</a:t>
            </a:r>
          </a:p>
          <a:p>
            <a:pPr eaLnBrk="1" hangingPunct="1">
              <a:lnSpc>
                <a:spcPct val="90000"/>
              </a:lnSpc>
            </a:pPr>
            <a:r>
              <a:rPr lang="en-US" smtClean="0"/>
              <a:t>Pfizer’s portfolio also includes:</a:t>
            </a:r>
          </a:p>
          <a:p>
            <a:pPr lvl="1" eaLnBrk="1" hangingPunct="1">
              <a:lnSpc>
                <a:spcPct val="90000"/>
              </a:lnSpc>
            </a:pPr>
            <a:r>
              <a:rPr lang="en-US" smtClean="0"/>
              <a:t>30 compounds in development for various oncology indications</a:t>
            </a:r>
          </a:p>
          <a:p>
            <a:pPr lvl="1" eaLnBrk="1" hangingPunct="1">
              <a:lnSpc>
                <a:spcPct val="90000"/>
              </a:lnSpc>
            </a:pPr>
            <a:r>
              <a:rPr lang="en-US" smtClean="0"/>
              <a:t>10 compounds in development for Alzheimer’s disease, representing a range of mechanisms Pfizer is evaluating for the treatment of this illness</a:t>
            </a:r>
          </a:p>
          <a:p>
            <a:pPr lvl="1" eaLnBrk="1" hangingPunct="1">
              <a:lnSpc>
                <a:spcPct val="90000"/>
              </a:lnSpc>
            </a:pPr>
            <a:r>
              <a:rPr lang="en-US" smtClean="0"/>
              <a:t>8 compounds in development for pain </a:t>
            </a:r>
          </a:p>
          <a:p>
            <a:pPr lvl="1" eaLnBrk="1" hangingPunct="1">
              <a:lnSpc>
                <a:spcPct val="90000"/>
              </a:lnSpc>
            </a:pPr>
            <a:r>
              <a:rPr lang="en-US" smtClean="0"/>
              <a:t>And 11 compounds in development for inflammation</a:t>
            </a:r>
          </a:p>
          <a:p>
            <a:pPr eaLnBrk="1" hangingPunct="1">
              <a:lnSpc>
                <a:spcPct val="90000"/>
              </a:lnSpc>
            </a:pPr>
            <a:r>
              <a:rPr lang="en-US" smtClean="0"/>
              <a:t>In-line with our November, 2009 announcement that we would reduce our global R&amp;D square footage by 35 percent, Pfizer’s ongoing R&amp;D activities will be conducted at five main sites and nine specialized units around the world</a:t>
            </a:r>
          </a:p>
          <a:p>
            <a:pPr eaLnBrk="1" hangingPunct="1">
              <a:lnSpc>
                <a:spcPct val="90000"/>
              </a:lnSpc>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21" name="Slide Image Placeholder 1"/>
          <p:cNvSpPr>
            <a:spLocks noGrp="1" noRot="1" noChangeAspect="1" noTextEdit="1"/>
          </p:cNvSpPr>
          <p:nvPr>
            <p:ph type="sldImg"/>
          </p:nvPr>
        </p:nvSpPr>
        <p:spPr>
          <a:xfrm>
            <a:off x="793750" y="744538"/>
            <a:ext cx="5210175" cy="3722687"/>
          </a:xfrm>
          <a:ln/>
        </p:spPr>
      </p:sp>
      <p:sp>
        <p:nvSpPr>
          <p:cNvPr id="1771522" name="Notes Placeholder 2"/>
          <p:cNvSpPr>
            <a:spLocks noGrp="1"/>
          </p:cNvSpPr>
          <p:nvPr>
            <p:ph type="body" idx="1"/>
          </p:nvPr>
        </p:nvSpPr>
        <p:spPr>
          <a:noFill/>
          <a:ln/>
        </p:spPr>
        <p:txBody>
          <a:bodyPr/>
          <a:lstStyle/>
          <a:p>
            <a:endParaRPr lang="ru-RU" smtClean="0"/>
          </a:p>
        </p:txBody>
      </p:sp>
      <p:sp>
        <p:nvSpPr>
          <p:cNvPr id="1771523" name="Slide Number Placeholder 3"/>
          <p:cNvSpPr>
            <a:spLocks noGrp="1"/>
          </p:cNvSpPr>
          <p:nvPr>
            <p:ph type="sldNum" sz="quarter" idx="5"/>
          </p:nvPr>
        </p:nvSpPr>
        <p:spPr>
          <a:noFill/>
        </p:spPr>
        <p:txBody>
          <a:bodyPr/>
          <a:lstStyle/>
          <a:p>
            <a:pPr defTabSz="901700"/>
            <a:fld id="{1EDA844E-99A4-49A0-BDB3-DD3D07FC6351}" type="slidenum">
              <a:rPr lang="en-US" smtClean="0">
                <a:solidFill>
                  <a:srgbClr val="000000"/>
                </a:solidFill>
              </a:rPr>
              <a:pPr defTabSz="901700"/>
              <a:t>6</a:t>
            </a:fld>
            <a:endParaRPr lang="en-US"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01" name="Rectangle 3"/>
          <p:cNvSpPr>
            <a:spLocks noGrp="1" noChangeArrowheads="1"/>
          </p:cNvSpPr>
          <p:nvPr>
            <p:ph type="sldNum" sz="quarter" idx="5"/>
          </p:nvPr>
        </p:nvSpPr>
        <p:spPr>
          <a:noFill/>
        </p:spPr>
        <p:txBody>
          <a:bodyPr/>
          <a:lstStyle/>
          <a:p>
            <a:pPr defTabSz="939800"/>
            <a:fld id="{5C0801FA-8A2E-4545-B685-04B7F50BEF9B}" type="slidenum">
              <a:rPr lang="en-US" smtClean="0">
                <a:solidFill>
                  <a:srgbClr val="000000"/>
                </a:solidFill>
              </a:rPr>
              <a:pPr defTabSz="939800"/>
              <a:t>9</a:t>
            </a:fld>
            <a:endParaRPr lang="en-US" smtClean="0">
              <a:solidFill>
                <a:srgbClr val="000000"/>
              </a:solidFill>
            </a:endParaRPr>
          </a:p>
        </p:txBody>
      </p:sp>
      <p:sp>
        <p:nvSpPr>
          <p:cNvPr id="1945602" name="Rectangle 6"/>
          <p:cNvSpPr>
            <a:spLocks noGrp="1" noRot="1" noChangeAspect="1" noChangeArrowheads="1" noTextEdit="1"/>
          </p:cNvSpPr>
          <p:nvPr>
            <p:ph type="sldImg"/>
          </p:nvPr>
        </p:nvSpPr>
        <p:spPr>
          <a:ln/>
        </p:spPr>
      </p:sp>
      <p:sp>
        <p:nvSpPr>
          <p:cNvPr id="1945603" name="Rectangle 7"/>
          <p:cNvSpPr>
            <a:spLocks noGrp="1" noChangeArrowheads="1"/>
          </p:cNvSpPr>
          <p:nvPr>
            <p:ph type="body" idx="1"/>
          </p:nvPr>
        </p:nvSpPr>
        <p:spPr>
          <a:xfrm>
            <a:off x="554038" y="4154488"/>
            <a:ext cx="5688012" cy="306387"/>
          </a:xfrm>
          <a:noFill/>
          <a:ln/>
        </p:spPr>
        <p:txBody>
          <a:bodyPr/>
          <a:lstStyle/>
          <a:p>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625" name="Rectangle 3"/>
          <p:cNvSpPr>
            <a:spLocks noGrp="1" noChangeArrowheads="1"/>
          </p:cNvSpPr>
          <p:nvPr>
            <p:ph type="sldNum" sz="quarter" idx="5"/>
          </p:nvPr>
        </p:nvSpPr>
        <p:spPr>
          <a:noFill/>
        </p:spPr>
        <p:txBody>
          <a:bodyPr/>
          <a:lstStyle/>
          <a:p>
            <a:pPr defTabSz="939800"/>
            <a:fld id="{69D95D67-D188-482A-B8E3-C6E204DA064F}" type="slidenum">
              <a:rPr lang="en-US" smtClean="0">
                <a:solidFill>
                  <a:srgbClr val="000000"/>
                </a:solidFill>
              </a:rPr>
              <a:pPr defTabSz="939800"/>
              <a:t>10</a:t>
            </a:fld>
            <a:endParaRPr lang="en-US" smtClean="0">
              <a:solidFill>
                <a:srgbClr val="000000"/>
              </a:solidFill>
            </a:endParaRPr>
          </a:p>
        </p:txBody>
      </p:sp>
      <p:sp>
        <p:nvSpPr>
          <p:cNvPr id="1946626" name="Rectangle 6"/>
          <p:cNvSpPr>
            <a:spLocks noGrp="1" noRot="1" noChangeAspect="1" noChangeArrowheads="1" noTextEdit="1"/>
          </p:cNvSpPr>
          <p:nvPr>
            <p:ph type="sldImg"/>
          </p:nvPr>
        </p:nvSpPr>
        <p:spPr>
          <a:ln/>
        </p:spPr>
      </p:sp>
      <p:sp>
        <p:nvSpPr>
          <p:cNvPr id="1946627" name="Rectangle 7"/>
          <p:cNvSpPr>
            <a:spLocks noGrp="1" noChangeArrowheads="1"/>
          </p:cNvSpPr>
          <p:nvPr>
            <p:ph type="body" idx="1"/>
          </p:nvPr>
        </p:nvSpPr>
        <p:spPr>
          <a:xfrm>
            <a:off x="554038" y="4154488"/>
            <a:ext cx="5688012" cy="306387"/>
          </a:xfrm>
          <a:noFill/>
          <a:ln/>
        </p:spPr>
        <p:txBody>
          <a:bodyPr/>
          <a:lstStyle/>
          <a:p>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697" name="Rectangle 3"/>
          <p:cNvSpPr>
            <a:spLocks noGrp="1" noChangeArrowheads="1"/>
          </p:cNvSpPr>
          <p:nvPr>
            <p:ph type="sldNum" sz="quarter" idx="5"/>
          </p:nvPr>
        </p:nvSpPr>
        <p:spPr>
          <a:noFill/>
        </p:spPr>
        <p:txBody>
          <a:bodyPr/>
          <a:lstStyle/>
          <a:p>
            <a:pPr defTabSz="939800"/>
            <a:fld id="{A7913913-354B-4483-B48E-83BE22C29C6A}" type="slidenum">
              <a:rPr lang="en-US" smtClean="0">
                <a:solidFill>
                  <a:srgbClr val="000000"/>
                </a:solidFill>
              </a:rPr>
              <a:pPr defTabSz="939800"/>
              <a:t>12</a:t>
            </a:fld>
            <a:endParaRPr lang="en-US" smtClean="0">
              <a:solidFill>
                <a:srgbClr val="000000"/>
              </a:solidFill>
            </a:endParaRPr>
          </a:p>
        </p:txBody>
      </p:sp>
      <p:sp>
        <p:nvSpPr>
          <p:cNvPr id="1949698" name="Rectangle 6"/>
          <p:cNvSpPr>
            <a:spLocks noGrp="1" noRot="1" noChangeAspect="1" noChangeArrowheads="1" noTextEdit="1"/>
          </p:cNvSpPr>
          <p:nvPr>
            <p:ph type="sldImg"/>
          </p:nvPr>
        </p:nvSpPr>
        <p:spPr>
          <a:ln/>
        </p:spPr>
      </p:sp>
      <p:sp>
        <p:nvSpPr>
          <p:cNvPr id="1949699" name="Rectangle 7"/>
          <p:cNvSpPr>
            <a:spLocks noGrp="1" noChangeArrowheads="1"/>
          </p:cNvSpPr>
          <p:nvPr>
            <p:ph type="body" idx="1"/>
          </p:nvPr>
        </p:nvSpPr>
        <p:spPr>
          <a:xfrm>
            <a:off x="554038" y="4154488"/>
            <a:ext cx="5688012" cy="306387"/>
          </a:xfrm>
          <a:noFill/>
          <a:ln/>
        </p:spPr>
        <p:txBody>
          <a:bodyPr/>
          <a:lstStyle/>
          <a:p>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3793" name="Slide Image Placeholder 1"/>
          <p:cNvSpPr>
            <a:spLocks noGrp="1" noRot="1" noChangeAspect="1"/>
          </p:cNvSpPr>
          <p:nvPr>
            <p:ph type="sldImg"/>
          </p:nvPr>
        </p:nvSpPr>
        <p:spPr>
          <a:xfrm>
            <a:off x="1250950" y="363538"/>
            <a:ext cx="4213225" cy="3011487"/>
          </a:xfrm>
          <a:ln/>
        </p:spPr>
      </p:sp>
      <p:sp>
        <p:nvSpPr>
          <p:cNvPr id="3" name="Notes Placeholder 2"/>
          <p:cNvSpPr>
            <a:spLocks noGrp="1"/>
          </p:cNvSpPr>
          <p:nvPr>
            <p:ph type="body" idx="1"/>
          </p:nvPr>
        </p:nvSpPr>
        <p:spPr>
          <a:xfrm>
            <a:off x="523875" y="3584575"/>
            <a:ext cx="5881688" cy="5867400"/>
          </a:xfrm>
        </p:spPr>
        <p:txBody>
          <a:bodyPr/>
          <a:lstStyle/>
          <a:p>
            <a:pPr marL="345780" indent="-345780">
              <a:spcBef>
                <a:spcPts val="0"/>
              </a:spcBef>
              <a:spcAft>
                <a:spcPts val="1008"/>
              </a:spcAft>
              <a:buFont typeface="Arial"/>
              <a:buChar char="•"/>
              <a:tabLst>
                <a:tab pos="461040" algn="l"/>
              </a:tabLst>
              <a:defRPr/>
            </a:pPr>
            <a:r>
              <a:rPr lang="en-US" dirty="0">
                <a:latin typeface="Arial" pitchFamily="34" charset="0"/>
                <a:ea typeface="Calibri"/>
                <a:cs typeface="Arial" pitchFamily="34" charset="0"/>
              </a:rPr>
              <a:t>Strategic externalization </a:t>
            </a:r>
            <a:r>
              <a:rPr lang="en-US" dirty="0" smtClean="0">
                <a:latin typeface="Arial" pitchFamily="34" charset="0"/>
                <a:ea typeface="Calibri"/>
                <a:cs typeface="Arial" pitchFamily="34" charset="0"/>
              </a:rPr>
              <a:t>is also driven through our Centers for Therapeutic Innovation.   The </a:t>
            </a:r>
            <a:r>
              <a:rPr lang="en-US" dirty="0">
                <a:latin typeface="Arial" pitchFamily="34" charset="0"/>
                <a:ea typeface="Calibri"/>
                <a:cs typeface="Arial" pitchFamily="34" charset="0"/>
              </a:rPr>
              <a:t>expansion of </a:t>
            </a:r>
            <a:r>
              <a:rPr lang="en-US" dirty="0" smtClean="0">
                <a:latin typeface="Arial" pitchFamily="34" charset="0"/>
                <a:ea typeface="Calibri"/>
                <a:cs typeface="Arial" pitchFamily="34" charset="0"/>
              </a:rPr>
              <a:t>CTI has </a:t>
            </a:r>
            <a:r>
              <a:rPr lang="en-US" dirty="0">
                <a:latin typeface="Arial" pitchFamily="34" charset="0"/>
                <a:ea typeface="Calibri"/>
                <a:cs typeface="Arial" pitchFamily="34" charset="0"/>
              </a:rPr>
              <a:t>given us a presence both in California and on the east coast.</a:t>
            </a:r>
          </a:p>
          <a:p>
            <a:pPr marL="345780" indent="-345780">
              <a:spcBef>
                <a:spcPts val="0"/>
              </a:spcBef>
              <a:spcAft>
                <a:spcPts val="1008"/>
              </a:spcAft>
              <a:buFont typeface="Arial"/>
              <a:buChar char="•"/>
              <a:tabLst>
                <a:tab pos="461040" algn="l"/>
              </a:tabLst>
              <a:defRPr/>
            </a:pPr>
            <a:r>
              <a:rPr lang="en-US" dirty="0">
                <a:latin typeface="Arial" pitchFamily="34" charset="0"/>
                <a:ea typeface="Calibri"/>
                <a:cs typeface="Arial" pitchFamily="34" charset="0"/>
              </a:rPr>
              <a:t>In total we have </a:t>
            </a:r>
            <a:r>
              <a:rPr lang="en-US" dirty="0" smtClean="0">
                <a:latin typeface="Arial" pitchFamily="34" charset="0"/>
                <a:ea typeface="Calibri"/>
                <a:cs typeface="Arial" pitchFamily="34" charset="0"/>
              </a:rPr>
              <a:t>19 </a:t>
            </a:r>
            <a:r>
              <a:rPr lang="en-US" dirty="0">
                <a:latin typeface="Arial" pitchFamily="34" charset="0"/>
                <a:ea typeface="Calibri"/>
                <a:cs typeface="Arial" pitchFamily="34" charset="0"/>
              </a:rPr>
              <a:t>academic medical centers in the CTI network. </a:t>
            </a:r>
          </a:p>
          <a:p>
            <a:pPr marL="345780" indent="-345780">
              <a:spcBef>
                <a:spcPts val="0"/>
              </a:spcBef>
              <a:spcAft>
                <a:spcPts val="1008"/>
              </a:spcAft>
              <a:buFont typeface="Arial"/>
              <a:buChar char="•"/>
              <a:tabLst>
                <a:tab pos="461040" algn="l"/>
              </a:tabLst>
              <a:defRPr/>
            </a:pPr>
            <a:r>
              <a:rPr lang="en-US" dirty="0">
                <a:latin typeface="Arial" pitchFamily="34" charset="0"/>
                <a:ea typeface="Calibri"/>
                <a:cs typeface="Arial" pitchFamily="34" charset="0"/>
              </a:rPr>
              <a:t>You can see on this slide the outstanding institutions and teaching hospitals that have agreed to partner with Pfizer in the cutting-edge science and clinical research that will set us apart.</a:t>
            </a:r>
          </a:p>
          <a:p>
            <a:pPr marL="345780" indent="-345780">
              <a:spcBef>
                <a:spcPts val="0"/>
              </a:spcBef>
              <a:spcAft>
                <a:spcPts val="1008"/>
              </a:spcAft>
              <a:buFont typeface="Arial"/>
              <a:buChar char="•"/>
              <a:tabLst>
                <a:tab pos="461040" algn="l"/>
              </a:tabLst>
              <a:defRPr/>
            </a:pPr>
            <a:r>
              <a:rPr lang="en-US" dirty="0">
                <a:latin typeface="Arial" pitchFamily="34" charset="0"/>
                <a:ea typeface="Calibri"/>
                <a:cs typeface="Arial" pitchFamily="34" charset="0"/>
              </a:rPr>
              <a:t>After a rigorous review of more than 150 proposals, we’ve selected 14 projects to bolster our portfolio. </a:t>
            </a:r>
          </a:p>
          <a:p>
            <a:pPr>
              <a:defRPr/>
            </a:pPr>
            <a:endParaRPr lang="en-US" dirty="0">
              <a:latin typeface="Arial" pitchFamily="34" charset="0"/>
              <a:cs typeface="Arial" pitchFamily="34" charset="0"/>
            </a:endParaRPr>
          </a:p>
        </p:txBody>
      </p:sp>
      <p:sp>
        <p:nvSpPr>
          <p:cNvPr id="1953795" name="Slide Number Placeholder 3"/>
          <p:cNvSpPr>
            <a:spLocks noGrp="1"/>
          </p:cNvSpPr>
          <p:nvPr>
            <p:ph type="sldNum" sz="quarter" idx="5"/>
          </p:nvPr>
        </p:nvSpPr>
        <p:spPr>
          <a:noFill/>
        </p:spPr>
        <p:txBody>
          <a:bodyPr/>
          <a:lstStyle/>
          <a:p>
            <a:pPr defTabSz="901700"/>
            <a:fld id="{A3E77A8A-2A57-48D9-8BBF-1D89424A8EFF}" type="slidenum">
              <a:rPr lang="en-US" smtClean="0">
                <a:solidFill>
                  <a:srgbClr val="000000"/>
                </a:solidFill>
              </a:rPr>
              <a:pPr defTabSz="901700"/>
              <a:t>15</a:t>
            </a:fld>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2.xml"/><Relationship Id="rId1" Type="http://schemas.openxmlformats.org/officeDocument/2006/relationships/tags" Target="../tags/tag146.xml"/></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152.xml"/><Relationship Id="rId7" Type="http://schemas.openxmlformats.org/officeDocument/2006/relationships/oleObject" Target="../embeddings/oleObject20.bin"/><Relationship Id="rId2" Type="http://schemas.openxmlformats.org/officeDocument/2006/relationships/tags" Target="../tags/tag151.xml"/><Relationship Id="rId1" Type="http://schemas.openxmlformats.org/officeDocument/2006/relationships/vmlDrawing" Target="../drawings/vmlDrawing18.vml"/><Relationship Id="rId6" Type="http://schemas.openxmlformats.org/officeDocument/2006/relationships/image" Target="../media/image10.png"/><Relationship Id="rId5" Type="http://schemas.openxmlformats.org/officeDocument/2006/relationships/oleObject" Target="../embeddings/oleObject19.bin"/><Relationship Id="rId4"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vmlDrawing" Target="../drawings/vmlDrawing19.vml"/><Relationship Id="rId6" Type="http://schemas.openxmlformats.org/officeDocument/2006/relationships/image" Target="../media/image10.png"/><Relationship Id="rId5" Type="http://schemas.openxmlformats.org/officeDocument/2006/relationships/oleObject" Target="../embeddings/oleObject21.bin"/><Relationship Id="rId4"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vmlDrawing" Target="../drawings/vmlDrawing20.vml"/><Relationship Id="rId6" Type="http://schemas.openxmlformats.org/officeDocument/2006/relationships/image" Target="../media/image10.png"/><Relationship Id="rId5" Type="http://schemas.openxmlformats.org/officeDocument/2006/relationships/oleObject" Target="../embeddings/oleObject22.bin"/><Relationship Id="rId4"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vmlDrawing" Target="../drawings/vmlDrawing21.vml"/><Relationship Id="rId6" Type="http://schemas.openxmlformats.org/officeDocument/2006/relationships/image" Target="../media/image10.png"/><Relationship Id="rId5" Type="http://schemas.openxmlformats.org/officeDocument/2006/relationships/oleObject" Target="../embeddings/oleObject23.bin"/><Relationship Id="rId4"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vmlDrawing" Target="../drawings/vmlDrawing22.vml"/><Relationship Id="rId6" Type="http://schemas.openxmlformats.org/officeDocument/2006/relationships/image" Target="../media/image10.png"/><Relationship Id="rId5" Type="http://schemas.openxmlformats.org/officeDocument/2006/relationships/oleObject" Target="../embeddings/oleObject24.bin"/><Relationship Id="rId4"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vmlDrawing" Target="../drawings/vmlDrawing23.vml"/><Relationship Id="rId6" Type="http://schemas.openxmlformats.org/officeDocument/2006/relationships/image" Target="../media/image10.png"/><Relationship Id="rId5" Type="http://schemas.openxmlformats.org/officeDocument/2006/relationships/oleObject" Target="../embeddings/oleObject25.bin"/><Relationship Id="rId4"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vmlDrawing" Target="../drawings/vmlDrawing24.vml"/><Relationship Id="rId6" Type="http://schemas.openxmlformats.org/officeDocument/2006/relationships/image" Target="../media/image10.png"/><Relationship Id="rId5" Type="http://schemas.openxmlformats.org/officeDocument/2006/relationships/oleObject" Target="../embeddings/oleObject26.bin"/><Relationship Id="rId4"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vmlDrawing" Target="../drawings/vmlDrawing25.vml"/><Relationship Id="rId6" Type="http://schemas.openxmlformats.org/officeDocument/2006/relationships/image" Target="../media/image10.png"/><Relationship Id="rId5" Type="http://schemas.openxmlformats.org/officeDocument/2006/relationships/oleObject" Target="../embeddings/oleObject27.bin"/><Relationship Id="rId4"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vmlDrawing" Target="../drawings/vmlDrawing26.vml"/><Relationship Id="rId6" Type="http://schemas.openxmlformats.org/officeDocument/2006/relationships/image" Target="../media/image10.png"/><Relationship Id="rId5" Type="http://schemas.openxmlformats.org/officeDocument/2006/relationships/oleObject" Target="../embeddings/oleObject28.bin"/><Relationship Id="rId4"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vmlDrawing" Target="../drawings/vmlDrawing27.vml"/><Relationship Id="rId6" Type="http://schemas.openxmlformats.org/officeDocument/2006/relationships/image" Target="../media/image10.png"/><Relationship Id="rId5" Type="http://schemas.openxmlformats.org/officeDocument/2006/relationships/oleObject" Target="../embeddings/oleObject29.bin"/><Relationship Id="rId4"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vmlDrawing" Target="../drawings/vmlDrawing28.vml"/><Relationship Id="rId6" Type="http://schemas.openxmlformats.org/officeDocument/2006/relationships/image" Target="../media/image10.png"/><Relationship Id="rId5" Type="http://schemas.openxmlformats.org/officeDocument/2006/relationships/oleObject" Target="../embeddings/oleObject30.bin"/><Relationship Id="rId4"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174.xml"/><Relationship Id="rId7" Type="http://schemas.openxmlformats.org/officeDocument/2006/relationships/oleObject" Target="../embeddings/oleObject32.bin"/><Relationship Id="rId2" Type="http://schemas.openxmlformats.org/officeDocument/2006/relationships/tags" Target="../tags/tag173.xml"/><Relationship Id="rId1" Type="http://schemas.openxmlformats.org/officeDocument/2006/relationships/vmlDrawing" Target="../drawings/vmlDrawing29.vml"/><Relationship Id="rId6" Type="http://schemas.openxmlformats.org/officeDocument/2006/relationships/image" Target="../media/image10.png"/><Relationship Id="rId5" Type="http://schemas.openxmlformats.org/officeDocument/2006/relationships/oleObject" Target="../embeddings/oleObject31.bin"/><Relationship Id="rId4"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4.xml"/><Relationship Id="rId1" Type="http://schemas.openxmlformats.org/officeDocument/2006/relationships/tags" Target="../tags/tag17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81.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82.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83.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84.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85.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86.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87.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88.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89.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90.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vmlDrawing" Target="../drawings/vmlDrawing31.vml"/><Relationship Id="rId6" Type="http://schemas.openxmlformats.org/officeDocument/2006/relationships/image" Target="../media/image6.jpeg"/><Relationship Id="rId5" Type="http://schemas.openxmlformats.org/officeDocument/2006/relationships/oleObject" Target="../embeddings/oleObject34.bin"/><Relationship Id="rId4"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194.xml"/><Relationship Id="rId7" Type="http://schemas.openxmlformats.org/officeDocument/2006/relationships/image" Target="../media/image6.jpeg"/><Relationship Id="rId2" Type="http://schemas.openxmlformats.org/officeDocument/2006/relationships/tags" Target="../tags/tag193.xml"/><Relationship Id="rId1" Type="http://schemas.openxmlformats.org/officeDocument/2006/relationships/vmlDrawing" Target="../drawings/vmlDrawing32.vml"/><Relationship Id="rId6" Type="http://schemas.openxmlformats.org/officeDocument/2006/relationships/oleObject" Target="../embeddings/oleObject35.bin"/><Relationship Id="rId5" Type="http://schemas.openxmlformats.org/officeDocument/2006/relationships/slideMaster" Target="../slideMasters/slideMaster15.xml"/><Relationship Id="rId4" Type="http://schemas.openxmlformats.org/officeDocument/2006/relationships/tags" Target="../tags/tag195.xml"/></Relationships>
</file>

<file path=ppt/slideLayouts/_rels/slideLayout145.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tags" Target="../tags/tag197.xml"/><Relationship Id="rId7" Type="http://schemas.openxmlformats.org/officeDocument/2006/relationships/image" Target="../media/image20.png"/><Relationship Id="rId2" Type="http://schemas.openxmlformats.org/officeDocument/2006/relationships/tags" Target="../tags/tag196.xml"/><Relationship Id="rId1" Type="http://schemas.openxmlformats.org/officeDocument/2006/relationships/vmlDrawing" Target="../drawings/vmlDrawing33.vml"/><Relationship Id="rId6" Type="http://schemas.openxmlformats.org/officeDocument/2006/relationships/slideMaster" Target="../slideMasters/slideMaster15.xml"/><Relationship Id="rId5" Type="http://schemas.openxmlformats.org/officeDocument/2006/relationships/tags" Target="../tags/tag199.xml"/><Relationship Id="rId10" Type="http://schemas.openxmlformats.org/officeDocument/2006/relationships/image" Target="../media/image5.jpeg"/><Relationship Id="rId4" Type="http://schemas.openxmlformats.org/officeDocument/2006/relationships/tags" Target="../tags/tag198.xml"/><Relationship Id="rId9" Type="http://schemas.openxmlformats.org/officeDocument/2006/relationships/image" Target="../media/image8.emf"/></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01.xml"/><Relationship Id="rId7" Type="http://schemas.openxmlformats.org/officeDocument/2006/relationships/image" Target="../media/image6.jpeg"/><Relationship Id="rId2" Type="http://schemas.openxmlformats.org/officeDocument/2006/relationships/tags" Target="../tags/tag200.xml"/><Relationship Id="rId1" Type="http://schemas.openxmlformats.org/officeDocument/2006/relationships/vmlDrawing" Target="../drawings/vmlDrawing34.vml"/><Relationship Id="rId6" Type="http://schemas.openxmlformats.org/officeDocument/2006/relationships/oleObject" Target="../embeddings/oleObject37.bin"/><Relationship Id="rId5" Type="http://schemas.openxmlformats.org/officeDocument/2006/relationships/slideMaster" Target="../slideMasters/slideMaster15.xml"/><Relationship Id="rId4" Type="http://schemas.openxmlformats.org/officeDocument/2006/relationships/tags" Target="../tags/tag202.xml"/></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04.xml"/><Relationship Id="rId7" Type="http://schemas.openxmlformats.org/officeDocument/2006/relationships/image" Target="../media/image6.jpeg"/><Relationship Id="rId2" Type="http://schemas.openxmlformats.org/officeDocument/2006/relationships/tags" Target="../tags/tag203.xml"/><Relationship Id="rId1" Type="http://schemas.openxmlformats.org/officeDocument/2006/relationships/vmlDrawing" Target="../drawings/vmlDrawing35.vml"/><Relationship Id="rId6" Type="http://schemas.openxmlformats.org/officeDocument/2006/relationships/oleObject" Target="../embeddings/oleObject38.bin"/><Relationship Id="rId5" Type="http://schemas.openxmlformats.org/officeDocument/2006/relationships/slideMaster" Target="../slideMasters/slideMaster15.xml"/><Relationship Id="rId4" Type="http://schemas.openxmlformats.org/officeDocument/2006/relationships/tags" Target="../tags/tag205.xml"/></Relationships>
</file>

<file path=ppt/slideLayouts/_rels/slideLayout148.xml.rels><?xml version="1.0" encoding="UTF-8" standalone="yes"?>
<Relationships xmlns="http://schemas.openxmlformats.org/package/2006/relationships"><Relationship Id="rId8" Type="http://schemas.openxmlformats.org/officeDocument/2006/relationships/tags" Target="../tags/tag212.xml"/><Relationship Id="rId13" Type="http://schemas.openxmlformats.org/officeDocument/2006/relationships/image" Target="../media/image7.png"/><Relationship Id="rId3" Type="http://schemas.openxmlformats.org/officeDocument/2006/relationships/tags" Target="../tags/tag207.xml"/><Relationship Id="rId7" Type="http://schemas.openxmlformats.org/officeDocument/2006/relationships/tags" Target="../tags/tag211.xml"/><Relationship Id="rId12" Type="http://schemas.openxmlformats.org/officeDocument/2006/relationships/oleObject" Target="../embeddings/oleObject40.bin"/><Relationship Id="rId2" Type="http://schemas.openxmlformats.org/officeDocument/2006/relationships/tags" Target="../tags/tag206.xml"/><Relationship Id="rId1" Type="http://schemas.openxmlformats.org/officeDocument/2006/relationships/vmlDrawing" Target="../drawings/vmlDrawing36.vml"/><Relationship Id="rId6" Type="http://schemas.openxmlformats.org/officeDocument/2006/relationships/tags" Target="../tags/tag210.xml"/><Relationship Id="rId11" Type="http://schemas.openxmlformats.org/officeDocument/2006/relationships/image" Target="../media/image6.jpeg"/><Relationship Id="rId5" Type="http://schemas.openxmlformats.org/officeDocument/2006/relationships/tags" Target="../tags/tag209.xml"/><Relationship Id="rId15" Type="http://schemas.openxmlformats.org/officeDocument/2006/relationships/image" Target="../media/image5.jpeg"/><Relationship Id="rId10" Type="http://schemas.openxmlformats.org/officeDocument/2006/relationships/oleObject" Target="../embeddings/oleObject39.bin"/><Relationship Id="rId4" Type="http://schemas.openxmlformats.org/officeDocument/2006/relationships/tags" Target="../tags/tag208.xml"/><Relationship Id="rId9" Type="http://schemas.openxmlformats.org/officeDocument/2006/relationships/slideMaster" Target="../slideMasters/slideMaster15.xml"/><Relationship Id="rId14" Type="http://schemas.openxmlformats.org/officeDocument/2006/relationships/image" Target="../media/image8.emf"/></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14.xml"/><Relationship Id="rId7" Type="http://schemas.openxmlformats.org/officeDocument/2006/relationships/image" Target="../media/image6.jpeg"/><Relationship Id="rId2" Type="http://schemas.openxmlformats.org/officeDocument/2006/relationships/tags" Target="../tags/tag213.xml"/><Relationship Id="rId1" Type="http://schemas.openxmlformats.org/officeDocument/2006/relationships/vmlDrawing" Target="../drawings/vmlDrawing37.vml"/><Relationship Id="rId6" Type="http://schemas.openxmlformats.org/officeDocument/2006/relationships/oleObject" Target="../embeddings/oleObject41.bin"/><Relationship Id="rId5" Type="http://schemas.openxmlformats.org/officeDocument/2006/relationships/slideMaster" Target="../slideMasters/slideMaster15.xml"/><Relationship Id="rId4" Type="http://schemas.openxmlformats.org/officeDocument/2006/relationships/tags" Target="../tags/tag215.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2.vml"/><Relationship Id="rId6" Type="http://schemas.openxmlformats.org/officeDocument/2006/relationships/image" Target="../media/image6.jpeg"/><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17.xml"/><Relationship Id="rId7" Type="http://schemas.openxmlformats.org/officeDocument/2006/relationships/image" Target="../media/image6.jpeg"/><Relationship Id="rId2" Type="http://schemas.openxmlformats.org/officeDocument/2006/relationships/tags" Target="../tags/tag216.xml"/><Relationship Id="rId1" Type="http://schemas.openxmlformats.org/officeDocument/2006/relationships/vmlDrawing" Target="../drawings/vmlDrawing38.vml"/><Relationship Id="rId6" Type="http://schemas.openxmlformats.org/officeDocument/2006/relationships/oleObject" Target="../embeddings/oleObject42.bin"/><Relationship Id="rId5" Type="http://schemas.openxmlformats.org/officeDocument/2006/relationships/slideMaster" Target="../slideMasters/slideMaster15.xml"/><Relationship Id="rId4" Type="http://schemas.openxmlformats.org/officeDocument/2006/relationships/tags" Target="../tags/tag2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5.jpeg"/><Relationship Id="rId2" Type="http://schemas.openxmlformats.org/officeDocument/2006/relationships/tags" Target="../tags/tag23.xml"/><Relationship Id="rId1" Type="http://schemas.openxmlformats.org/officeDocument/2006/relationships/vmlDrawing" Target="../drawings/vmlDrawing3.vml"/><Relationship Id="rId6" Type="http://schemas.openxmlformats.org/officeDocument/2006/relationships/image" Target="../media/image6.jpeg"/><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6.xml"/><Relationship Id="rId1" Type="http://schemas.openxmlformats.org/officeDocument/2006/relationships/tags" Target="../tags/tag219.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6.xml"/><Relationship Id="rId1" Type="http://schemas.openxmlformats.org/officeDocument/2006/relationships/tags" Target="../tags/tag22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5.jpeg"/><Relationship Id="rId2" Type="http://schemas.openxmlformats.org/officeDocument/2006/relationships/tags" Target="../tags/tag25.xml"/><Relationship Id="rId1" Type="http://schemas.openxmlformats.org/officeDocument/2006/relationships/vmlDrawing" Target="../drawings/vmlDrawing4.vml"/><Relationship Id="rId6" Type="http://schemas.openxmlformats.org/officeDocument/2006/relationships/image" Target="../media/image6.jpeg"/><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5.jpeg"/><Relationship Id="rId2" Type="http://schemas.openxmlformats.org/officeDocument/2006/relationships/tags" Target="../tags/tag27.xml"/><Relationship Id="rId1" Type="http://schemas.openxmlformats.org/officeDocument/2006/relationships/vmlDrawing" Target="../drawings/vmlDrawing5.vml"/><Relationship Id="rId6" Type="http://schemas.openxmlformats.org/officeDocument/2006/relationships/image" Target="../media/image6.jpeg"/><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5.jpeg"/><Relationship Id="rId2" Type="http://schemas.openxmlformats.org/officeDocument/2006/relationships/tags" Target="../tags/tag29.xml"/><Relationship Id="rId1" Type="http://schemas.openxmlformats.org/officeDocument/2006/relationships/vmlDrawing" Target="../drawings/vmlDrawing6.vml"/><Relationship Id="rId6" Type="http://schemas.openxmlformats.org/officeDocument/2006/relationships/image" Target="../media/image6.jpeg"/><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5.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vmlDrawing" Target="../drawings/vmlDrawing8.vml"/><Relationship Id="rId6" Type="http://schemas.openxmlformats.org/officeDocument/2006/relationships/image" Target="../media/image6.jpeg"/><Relationship Id="rId5" Type="http://schemas.openxmlformats.org/officeDocument/2006/relationships/oleObject" Target="../embeddings/oleObject8.bin"/><Relationship Id="rId4"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49.xml"/><Relationship Id="rId7" Type="http://schemas.openxmlformats.org/officeDocument/2006/relationships/image" Target="../media/image6.jpeg"/><Relationship Id="rId2" Type="http://schemas.openxmlformats.org/officeDocument/2006/relationships/tags" Target="../tags/tag48.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slideMaster" Target="../slideMasters/slideMaster3.xml"/><Relationship Id="rId4" Type="http://schemas.openxmlformats.org/officeDocument/2006/relationships/tags" Target="../tags/tag50.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52.xml"/><Relationship Id="rId7" Type="http://schemas.openxmlformats.org/officeDocument/2006/relationships/image" Target="../media/image6.jpeg"/><Relationship Id="rId2" Type="http://schemas.openxmlformats.org/officeDocument/2006/relationships/tags" Target="../tags/tag51.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3.xml"/><Relationship Id="rId4" Type="http://schemas.openxmlformats.org/officeDocument/2006/relationships/tags" Target="../tags/tag53.xml"/></Relationships>
</file>

<file path=ppt/slideLayouts/_rels/slideLayout34.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image" Target="../media/image7.png"/><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oleObject" Target="../embeddings/oleObject12.bin"/><Relationship Id="rId2" Type="http://schemas.openxmlformats.org/officeDocument/2006/relationships/tags" Target="../tags/tag54.xml"/><Relationship Id="rId1" Type="http://schemas.openxmlformats.org/officeDocument/2006/relationships/vmlDrawing" Target="../drawings/vmlDrawing11.vml"/><Relationship Id="rId6" Type="http://schemas.openxmlformats.org/officeDocument/2006/relationships/tags" Target="../tags/tag58.xml"/><Relationship Id="rId11" Type="http://schemas.openxmlformats.org/officeDocument/2006/relationships/image" Target="../media/image6.jpeg"/><Relationship Id="rId5" Type="http://schemas.openxmlformats.org/officeDocument/2006/relationships/tags" Target="../tags/tag57.xml"/><Relationship Id="rId15" Type="http://schemas.openxmlformats.org/officeDocument/2006/relationships/image" Target="../media/image5.jpeg"/><Relationship Id="rId10" Type="http://schemas.openxmlformats.org/officeDocument/2006/relationships/oleObject" Target="../embeddings/oleObject11.bin"/><Relationship Id="rId4" Type="http://schemas.openxmlformats.org/officeDocument/2006/relationships/tags" Target="../tags/tag56.xml"/><Relationship Id="rId9" Type="http://schemas.openxmlformats.org/officeDocument/2006/relationships/slideMaster" Target="../slideMasters/slideMaster3.xml"/><Relationship Id="rId14" Type="http://schemas.openxmlformats.org/officeDocument/2006/relationships/image" Target="../media/image8.emf"/></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62.xml"/><Relationship Id="rId7" Type="http://schemas.openxmlformats.org/officeDocument/2006/relationships/image" Target="../media/image6.jpeg"/><Relationship Id="rId2" Type="http://schemas.openxmlformats.org/officeDocument/2006/relationships/tags" Target="../tags/tag61.xml"/><Relationship Id="rId1" Type="http://schemas.openxmlformats.org/officeDocument/2006/relationships/vmlDrawing" Target="../drawings/vmlDrawing12.vml"/><Relationship Id="rId6" Type="http://schemas.openxmlformats.org/officeDocument/2006/relationships/oleObject" Target="../embeddings/oleObject13.bin"/><Relationship Id="rId5" Type="http://schemas.openxmlformats.org/officeDocument/2006/relationships/slideMaster" Target="../slideMasters/slideMaster3.xml"/><Relationship Id="rId4" Type="http://schemas.openxmlformats.org/officeDocument/2006/relationships/tags" Target="../tags/tag6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65.xml"/><Relationship Id="rId7" Type="http://schemas.openxmlformats.org/officeDocument/2006/relationships/image" Target="../media/image6.jpeg"/><Relationship Id="rId2" Type="http://schemas.openxmlformats.org/officeDocument/2006/relationships/tags" Target="../tags/tag64.xml"/><Relationship Id="rId1" Type="http://schemas.openxmlformats.org/officeDocument/2006/relationships/vmlDrawing" Target="../drawings/vmlDrawing13.vml"/><Relationship Id="rId6" Type="http://schemas.openxmlformats.org/officeDocument/2006/relationships/oleObject" Target="../embeddings/oleObject14.bin"/><Relationship Id="rId5" Type="http://schemas.openxmlformats.org/officeDocument/2006/relationships/slideMaster" Target="../slideMasters/slideMaster3.xml"/><Relationship Id="rId4" Type="http://schemas.openxmlformats.org/officeDocument/2006/relationships/tags" Target="../tags/tag6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ags" Target="../tags/tag69.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image" Target="../media/image5.jpeg"/></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vmlDrawing" Target="../drawings/vmlDrawing14.vml"/><Relationship Id="rId6" Type="http://schemas.openxmlformats.org/officeDocument/2006/relationships/image" Target="../media/image9.jpeg"/><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5.xml"/><Relationship Id="rId1" Type="http://schemas.openxmlformats.org/officeDocument/2006/relationships/tags" Target="../tags/tag7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5.xml"/><Relationship Id="rId1" Type="http://schemas.openxmlformats.org/officeDocument/2006/relationships/tags" Target="../tags/tag7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image" Target="../media/image6.jpeg"/><Relationship Id="rId2" Type="http://schemas.openxmlformats.org/officeDocument/2006/relationships/tags" Target="../tags/tag79.xml"/><Relationship Id="rId1" Type="http://schemas.openxmlformats.org/officeDocument/2006/relationships/vmlDrawing" Target="../drawings/vmlDrawing15.vml"/><Relationship Id="rId6" Type="http://schemas.openxmlformats.org/officeDocument/2006/relationships/oleObject" Target="../embeddings/oleObject16.bin"/><Relationship Id="rId5" Type="http://schemas.openxmlformats.org/officeDocument/2006/relationships/slideMaster" Target="../slideMasters/slideMaster5.xml"/><Relationship Id="rId4" Type="http://schemas.openxmlformats.org/officeDocument/2006/relationships/tags" Target="../tags/tag8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6.xml"/><Relationship Id="rId1" Type="http://schemas.openxmlformats.org/officeDocument/2006/relationships/tags" Target="../tags/tag8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7.xml"/><Relationship Id="rId1" Type="http://schemas.openxmlformats.org/officeDocument/2006/relationships/tags" Target="../tags/tag87.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106.xml"/><Relationship Id="rId4"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0.xml"/><Relationship Id="rId1" Type="http://schemas.openxmlformats.org/officeDocument/2006/relationships/tags" Target="../tags/tag129.xml"/><Relationship Id="rId4" Type="http://schemas.openxmlformats.org/officeDocument/2006/relationships/image" Target="../media/image12.png"/></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41.xml"/><Relationship Id="rId1" Type="http://schemas.openxmlformats.org/officeDocument/2006/relationships/tags" Target="../tags/tag140.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1.xml"/><Relationship Id="rId1" Type="http://schemas.openxmlformats.org/officeDocument/2006/relationships/tags" Target="../tags/tag142.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vmlDrawing" Target="../drawings/vmlDrawing16.vml"/><Relationship Id="rId6" Type="http://schemas.openxmlformats.org/officeDocument/2006/relationships/image" Target="../media/image9.jpeg"/><Relationship Id="rId5" Type="http://schemas.openxmlformats.org/officeDocument/2006/relationships/oleObject" Target="../embeddings/oleObject17.bin"/><Relationship Id="rId4"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1.xml"/><Relationship Id="rId1" Type="http://schemas.openxmlformats.org/officeDocument/2006/relationships/tags" Target="../tags/tag14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FE CGC - Title">
    <p:bg>
      <p:bgPr>
        <a:solidFill>
          <a:schemeClr val="tx1"/>
        </a:solidFill>
        <a:effectLst/>
      </p:bgPr>
    </p:bg>
    <p:spTree>
      <p:nvGrpSpPr>
        <p:cNvPr id="1" name=""/>
        <p:cNvGrpSpPr/>
        <p:nvPr/>
      </p:nvGrpSpPr>
      <p:grpSpPr>
        <a:xfrm>
          <a:off x="0" y="0"/>
          <a:ext cx="0" cy="0"/>
          <a:chOff x="0" y="0"/>
          <a:chExt cx="0" cy="0"/>
        </a:xfrm>
      </p:grpSpPr>
      <p:pic>
        <p:nvPicPr>
          <p:cNvPr id="5" name="Picture 9" descr="Dolsten-PPT-for-Morgan_v1"/>
          <p:cNvPicPr>
            <a:picLocks noChangeAspect="1" noChangeArrowheads="1"/>
          </p:cNvPicPr>
          <p:nvPr userDrawn="1"/>
        </p:nvPicPr>
        <p:blipFill>
          <a:blip r:embed="rId2"/>
          <a:srcRect/>
          <a:stretch>
            <a:fillRect/>
          </a:stretch>
        </p:blipFill>
        <p:spPr bwMode="auto">
          <a:xfrm>
            <a:off x="0" y="0"/>
            <a:ext cx="9601200" cy="6858000"/>
          </a:xfrm>
          <a:prstGeom prst="rect">
            <a:avLst/>
          </a:prstGeom>
          <a:noFill/>
          <a:ln w="9525">
            <a:noFill/>
            <a:miter lim="800000"/>
            <a:headEnd/>
            <a:tailEnd/>
          </a:ln>
        </p:spPr>
      </p:pic>
      <p:pic>
        <p:nvPicPr>
          <p:cNvPr id="6" name="Picture 5"/>
          <p:cNvPicPr>
            <a:picLocks noChangeAspect="1" noChangeArrowheads="1"/>
          </p:cNvPicPr>
          <p:nvPr userDrawn="1"/>
        </p:nvPicPr>
        <p:blipFill>
          <a:blip r:embed="rId3"/>
          <a:srcRect/>
          <a:stretch>
            <a:fillRect/>
          </a:stretch>
        </p:blipFill>
        <p:spPr bwMode="invGray">
          <a:xfrm>
            <a:off x="8583613" y="6205538"/>
            <a:ext cx="749300" cy="415925"/>
          </a:xfrm>
          <a:prstGeom prst="rect">
            <a:avLst/>
          </a:prstGeom>
          <a:noFill/>
          <a:ln w="9525">
            <a:noFill/>
            <a:miter lim="800000"/>
            <a:headEnd/>
            <a:tailEnd/>
          </a:ln>
        </p:spPr>
      </p:pic>
      <p:sp>
        <p:nvSpPr>
          <p:cNvPr id="7" name="Text Box 6"/>
          <p:cNvSpPr txBox="1">
            <a:spLocks noChangeArrowheads="1"/>
          </p:cNvSpPr>
          <p:nvPr userDrawn="1"/>
        </p:nvSpPr>
        <p:spPr bwMode="auto">
          <a:xfrm>
            <a:off x="320675" y="6448425"/>
            <a:ext cx="8080375" cy="368300"/>
          </a:xfrm>
          <a:prstGeom prst="rect">
            <a:avLst/>
          </a:prstGeom>
          <a:noFill/>
          <a:ln w="9525">
            <a:noFill/>
            <a:miter lim="800000"/>
            <a:headEnd/>
            <a:tailEnd/>
          </a:ln>
          <a:effectLst/>
        </p:spPr>
        <p:txBody>
          <a:bodyPr lIns="0" tIns="0" rIns="0" bIns="0">
            <a:spAutoFit/>
          </a:bodyPr>
          <a:lstStyle/>
          <a:p>
            <a:pPr>
              <a:defRPr/>
            </a:pPr>
            <a:r>
              <a:rPr lang="en-US" sz="800" b="0" dirty="0">
                <a:solidFill>
                  <a:schemeClr val="bg1"/>
                </a:solidFill>
                <a:latin typeface="Arial" pitchFamily="34" charset="0"/>
              </a:rPr>
              <a:t>This document provides an outline of a presentation and is incomplete without the accompanying oral commentary and discussion.  Conclusions and/ or potential strategies contained herein are NOT necessarily endorsed by Pfizer management.  Any implied strategy herein would be subject to management, regulatory and legal review and approval before implementation.</a:t>
            </a:r>
            <a:endParaRPr lang="en-US" sz="1800" b="0" dirty="0">
              <a:solidFill>
                <a:schemeClr val="bg1"/>
              </a:solidFill>
              <a:latin typeface="Arial" pitchFamily="34" charset="0"/>
            </a:endParaRPr>
          </a:p>
        </p:txBody>
      </p:sp>
      <p:sp>
        <p:nvSpPr>
          <p:cNvPr id="8" name="Rectangle 4"/>
          <p:cNvSpPr>
            <a:spLocks noChangeArrowheads="1"/>
          </p:cNvSpPr>
          <p:nvPr userDrawn="1"/>
        </p:nvSpPr>
        <p:spPr bwMode="auto">
          <a:xfrm>
            <a:off x="2362200" y="2819400"/>
            <a:ext cx="46038" cy="1219200"/>
          </a:xfrm>
          <a:prstGeom prst="rect">
            <a:avLst/>
          </a:prstGeom>
          <a:solidFill>
            <a:schemeClr val="bg1"/>
          </a:solidFill>
          <a:ln w="9525" algn="ctr">
            <a:noFill/>
            <a:round/>
            <a:headEnd/>
            <a:tailEnd/>
          </a:ln>
        </p:spPr>
        <p:txBody>
          <a:bodyPr wrap="none" anchor="ctr"/>
          <a:lstStyle/>
          <a:p>
            <a:pPr algn="ctr">
              <a:buClr>
                <a:srgbClr val="009900"/>
              </a:buClr>
              <a:buFont typeface="Arial" charset="0"/>
              <a:buChar char="–"/>
              <a:defRPr/>
            </a:pPr>
            <a:endParaRPr lang="en-US" b="0">
              <a:solidFill>
                <a:schemeClr val="bg1"/>
              </a:solidFill>
            </a:endParaRPr>
          </a:p>
        </p:txBody>
      </p:sp>
      <p:pic>
        <p:nvPicPr>
          <p:cNvPr id="9" name="Picture 7" descr="Pfizer_White"/>
          <p:cNvPicPr>
            <a:picLocks noChangeAspect="1" noChangeArrowheads="1"/>
          </p:cNvPicPr>
          <p:nvPr userDrawn="1"/>
        </p:nvPicPr>
        <p:blipFill>
          <a:blip r:embed="rId4"/>
          <a:srcRect/>
          <a:stretch>
            <a:fillRect/>
          </a:stretch>
        </p:blipFill>
        <p:spPr bwMode="auto">
          <a:xfrm>
            <a:off x="685800" y="2971800"/>
            <a:ext cx="1447800" cy="841375"/>
          </a:xfrm>
          <a:prstGeom prst="rect">
            <a:avLst/>
          </a:prstGeom>
          <a:noFill/>
          <a:ln w="9525">
            <a:noFill/>
            <a:miter lim="800000"/>
            <a:headEnd/>
            <a:tailEnd/>
          </a:ln>
        </p:spPr>
      </p:pic>
      <p:sp>
        <p:nvSpPr>
          <p:cNvPr id="10" name="TextBox 12"/>
          <p:cNvSpPr txBox="1"/>
          <p:nvPr userDrawn="1"/>
        </p:nvSpPr>
        <p:spPr>
          <a:xfrm>
            <a:off x="2473325" y="2581275"/>
            <a:ext cx="6532563" cy="384175"/>
          </a:xfrm>
          <a:prstGeom prst="rect">
            <a:avLst/>
          </a:prstGeom>
          <a:noFill/>
        </p:spPr>
        <p:txBody>
          <a:bodyPr wrap="none" lIns="0" tIns="0" rIns="0" bIns="0">
            <a:spAutoFit/>
          </a:bodyPr>
          <a:lstStyle/>
          <a:p>
            <a:pPr>
              <a:buClr>
                <a:srgbClr val="009900"/>
              </a:buClr>
              <a:buFont typeface="Arial" charset="0"/>
              <a:buNone/>
              <a:defRPr/>
            </a:pPr>
            <a:r>
              <a:rPr lang="en-US" sz="2500" dirty="0">
                <a:solidFill>
                  <a:schemeClr val="bg1"/>
                </a:solidFill>
              </a:rPr>
              <a:t>Pfizer Worldwide Research &amp; Development</a:t>
            </a:r>
          </a:p>
        </p:txBody>
      </p:sp>
      <p:sp>
        <p:nvSpPr>
          <p:cNvPr id="17" name="Title 1"/>
          <p:cNvSpPr>
            <a:spLocks noGrp="1"/>
          </p:cNvSpPr>
          <p:nvPr>
            <p:ph type="ctrTitle"/>
          </p:nvPr>
        </p:nvSpPr>
        <p:spPr bwMode="black">
          <a:xfrm>
            <a:off x="2473001" y="2971800"/>
            <a:ext cx="4656966" cy="418506"/>
          </a:xfrm>
          <a:prstGeom prst="rect">
            <a:avLst/>
          </a:prstGeom>
          <a:noFill/>
          <a:ln w="9525">
            <a:noFill/>
            <a:miter lim="800000"/>
            <a:headEnd/>
            <a:tailEnd/>
          </a:ln>
        </p:spPr>
        <p:txBody>
          <a:bodyPr tIns="0" bIns="0" anchor="ctr">
            <a:normAutofit/>
          </a:bodyPr>
          <a:lstStyle>
            <a:lvl1pPr algn="l" rtl="0" eaLnBrk="0" fontAlgn="base" hangingPunct="0">
              <a:lnSpc>
                <a:spcPct val="90000"/>
              </a:lnSpc>
              <a:spcBef>
                <a:spcPts val="600"/>
              </a:spcBef>
              <a:spcAft>
                <a:spcPct val="0"/>
              </a:spcAft>
              <a:tabLst/>
              <a:defRPr lang="en-US" sz="2000" b="0" i="1" baseline="0" dirty="0" smtClean="0">
                <a:solidFill>
                  <a:schemeClr val="bg1"/>
                </a:solidFill>
                <a:effectLst/>
                <a:latin typeface="Arial" charset="0"/>
                <a:ea typeface="+mj-ea"/>
                <a:cs typeface="+mj-cs"/>
              </a:defRPr>
            </a:lvl1pPr>
          </a:lstStyle>
          <a:p>
            <a:r>
              <a:rPr lang="ru-RU" dirty="0" smtClean="0"/>
              <a:t>Образец заголовка</a:t>
            </a:r>
            <a:endParaRPr lang="en-US" dirty="0"/>
          </a:p>
        </p:txBody>
      </p:sp>
      <p:sp>
        <p:nvSpPr>
          <p:cNvPr id="25" name="Text Placeholder 24"/>
          <p:cNvSpPr>
            <a:spLocks noGrp="1"/>
          </p:cNvSpPr>
          <p:nvPr>
            <p:ph type="body" sz="quarter" idx="10"/>
          </p:nvPr>
        </p:nvSpPr>
        <p:spPr>
          <a:xfrm>
            <a:off x="2473011" y="3581400"/>
            <a:ext cx="3891914" cy="381000"/>
          </a:xfrm>
        </p:spPr>
        <p:txBody>
          <a:bodyPr lIns="0" tIns="0" rIns="0" bIns="0"/>
          <a:lstStyle>
            <a:lvl1pPr marL="0" indent="0">
              <a:spcBef>
                <a:spcPts val="0"/>
              </a:spcBef>
              <a:buNone/>
              <a:defRPr sz="2000" b="0">
                <a:solidFill>
                  <a:schemeClr val="bg1"/>
                </a:solidFill>
                <a:latin typeface="Arial" pitchFamily="34" charset="0"/>
                <a:cs typeface="Arial" pitchFamily="34" charset="0"/>
              </a:defRPr>
            </a:lvl1pPr>
          </a:lstStyle>
          <a:p>
            <a:pPr lvl="0"/>
            <a:r>
              <a:rPr lang="ru-RU" dirty="0" smtClean="0"/>
              <a:t>Образец текста</a:t>
            </a:r>
          </a:p>
        </p:txBody>
      </p:sp>
      <p:sp>
        <p:nvSpPr>
          <p:cNvPr id="15" name="Text Placeholder 14"/>
          <p:cNvSpPr>
            <a:spLocks noGrp="1"/>
          </p:cNvSpPr>
          <p:nvPr>
            <p:ph type="body" sz="quarter" idx="11"/>
          </p:nvPr>
        </p:nvSpPr>
        <p:spPr>
          <a:xfrm>
            <a:off x="2473001" y="4038600"/>
            <a:ext cx="3697915" cy="381000"/>
          </a:xfrm>
        </p:spPr>
        <p:txBody>
          <a:bodyPr lIns="0" tIns="0" rIns="0" bIns="0"/>
          <a:lstStyle>
            <a:lvl1pPr>
              <a:buNone/>
              <a:defRPr sz="2000" b="0">
                <a:solidFill>
                  <a:schemeClr val="bg1"/>
                </a:solidFill>
              </a:defRPr>
            </a:lvl1pPr>
          </a:lstStyle>
          <a:p>
            <a:pPr lvl="0"/>
            <a:r>
              <a:rPr lang="ru-RU" dirty="0" smtClean="0"/>
              <a:t>Образец текста</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g num"/>
          <p:cNvSpPr>
            <a:spLocks noGrp="1" noChangeArrowheads="1"/>
          </p:cNvSpPr>
          <p:nvPr>
            <p:ph type="sldNum" sz="quarter" idx="10"/>
            <p:custDataLst>
              <p:tags r:id="rId1"/>
            </p:custDataLst>
          </p:nvPr>
        </p:nvSpPr>
        <p:spPr>
          <a:ln/>
        </p:spPr>
        <p:txBody>
          <a:bodyPr/>
          <a:lstStyle>
            <a:lvl1pPr>
              <a:defRPr/>
            </a:lvl1pPr>
          </a:lstStyle>
          <a:p>
            <a:pPr>
              <a:defRPr/>
            </a:pPr>
            <a:fld id="{F116BC0C-1B98-4C42-8CB6-3BDC9FB7EE9D}" type="slidenum">
              <a:rPr lang="en-US" altLang="en-US"/>
              <a:pPr>
                <a:defRPr/>
              </a:pPr>
              <a:t>‹#›</a:t>
            </a:fld>
            <a:endParaRPr lang="en-US" altLang="en-US"/>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0060" y="854413"/>
            <a:ext cx="8641080" cy="563231"/>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369779"/>
            <a:ext cx="4242197" cy="80509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0060" y="2174887"/>
            <a:ext cx="4242197" cy="20438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3" y="1369779"/>
            <a:ext cx="4243864" cy="80509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7283" y="2174887"/>
            <a:ext cx="4243864" cy="20438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7" y="788776"/>
            <a:ext cx="3158729" cy="646331"/>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753802" y="273051"/>
            <a:ext cx="5367338" cy="2667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7" y="1435113"/>
            <a:ext cx="3158729" cy="3080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998006"/>
            <a:ext cx="5760720" cy="369332"/>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81902" y="612775"/>
            <a:ext cx="5760720" cy="5711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881902" y="5367350"/>
            <a:ext cx="5760720" cy="3080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782435" y="1908187"/>
            <a:ext cx="8445389" cy="19992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5883" y="598497"/>
            <a:ext cx="1505027" cy="3286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58225" y="598497"/>
            <a:ext cx="2597634" cy="3286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9" descr="WhitePage_1a"/>
          <p:cNvPicPr>
            <a:picLocks noChangeAspect="1" noChangeArrowheads="1"/>
          </p:cNvPicPr>
          <p:nvPr userDrawn="1"/>
        </p:nvPicPr>
        <p:blipFill>
          <a:blip r:embed="rId3"/>
          <a:srcRect/>
          <a:stretch>
            <a:fillRect/>
          </a:stretch>
        </p:blipFill>
        <p:spPr bwMode="auto">
          <a:xfrm>
            <a:off x="0" y="0"/>
            <a:ext cx="9601200" cy="6858000"/>
          </a:xfrm>
          <a:prstGeom prst="rect">
            <a:avLst/>
          </a:prstGeom>
          <a:noFill/>
          <a:ln w="9525">
            <a:noFill/>
            <a:miter lim="800000"/>
            <a:headEnd/>
            <a:tailEnd/>
          </a:ln>
        </p:spPr>
      </p:pic>
      <p:sp>
        <p:nvSpPr>
          <p:cNvPr id="3" name="pg num"/>
          <p:cNvSpPr>
            <a:spLocks noGrp="1" noChangeArrowheads="1"/>
          </p:cNvSpPr>
          <p:nvPr>
            <p:ph type="sldNum" sz="quarter" idx="10"/>
            <p:custDataLst>
              <p:tags r:id="rId1"/>
            </p:custDataLst>
          </p:nvPr>
        </p:nvSpPr>
        <p:spPr>
          <a:xfrm>
            <a:off x="6880225" y="6340475"/>
            <a:ext cx="2241550" cy="365125"/>
          </a:xfrm>
          <a:prstGeom prst="rect">
            <a:avLst/>
          </a:prstGeom>
        </p:spPr>
        <p:txBody>
          <a:bodyPr/>
          <a:lstStyle>
            <a:lvl1pPr>
              <a:defRPr sz="1800" b="0">
                <a:solidFill>
                  <a:srgbClr val="000000"/>
                </a:solidFill>
                <a:latin typeface="Arial" pitchFamily="34" charset="0"/>
                <a:cs typeface="+mn-cs"/>
              </a:defRPr>
            </a:lvl1pPr>
          </a:lstStyle>
          <a:p>
            <a:pPr>
              <a:defRPr/>
            </a:pPr>
            <a:fld id="{F48B6570-A1FB-4E9B-AECA-3314F69F64A4}" type="slidenum">
              <a:rPr lang="en-US" altLang="en-US"/>
              <a:pPr>
                <a:defRPr/>
              </a:pPr>
              <a:t>‹#›</a:t>
            </a:fld>
            <a:endParaRPr lang="en-US" altLang="en-US"/>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srgbClr val="003366"/>
              </a:solidFill>
            </a:endParaRPr>
          </a:p>
        </p:txBody>
      </p:sp>
      <p:graphicFrame>
        <p:nvGraphicFramePr>
          <p:cNvPr id="3"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26177" name="think-cell Slide" r:id="rId5" imgW="0" imgH="0" progId="">
              <p:embed/>
            </p:oleObj>
          </a:graphicData>
        </a:graphic>
      </p:graphicFrame>
      <p:pic>
        <p:nvPicPr>
          <p:cNvPr id="4" name="Picture 13" descr="pfizer_rgb_pos_2.png"/>
          <p:cNvPicPr>
            <a:picLocks noChangeAspect="1"/>
          </p:cNvPicPr>
          <p:nvPr userDrawn="1"/>
        </p:nvPicPr>
        <p:blipFill>
          <a:blip r:embed="rId6"/>
          <a:srcRect/>
          <a:stretch>
            <a:fillRect/>
          </a:stretch>
        </p:blipFill>
        <p:spPr bwMode="auto">
          <a:xfrm>
            <a:off x="222250" y="6259513"/>
            <a:ext cx="555625" cy="322262"/>
          </a:xfrm>
          <a:prstGeom prst="rect">
            <a:avLst/>
          </a:prstGeom>
          <a:noFill/>
          <a:ln w="9525">
            <a:noFill/>
            <a:miter lim="800000"/>
            <a:headEnd/>
            <a:tailEnd/>
          </a:ln>
        </p:spPr>
      </p:pic>
      <p:graphicFrame>
        <p:nvGraphicFramePr>
          <p:cNvPr id="5" name="Rectangle 3" hidden="1"/>
          <p:cNvGraphicFramePr>
            <a:graphicFrameLocks/>
          </p:cNvGraphicFramePr>
          <p:nvPr>
            <p:custDataLst>
              <p:tags r:id="rId3"/>
            </p:custDataLst>
          </p:nvPr>
        </p:nvGraphicFramePr>
        <p:xfrm>
          <a:off x="-1588" y="0"/>
          <a:ext cx="158751" cy="158750"/>
        </p:xfrm>
        <a:graphic>
          <a:graphicData uri="http://schemas.openxmlformats.org/presentationml/2006/ole">
            <p:oleObj spid="_x0000_s2226178" name="think-cell Slide" r:id="rId7" imgW="0" imgH="0" progId="">
              <p:embed/>
            </p:oleObj>
          </a:graphicData>
        </a:graphic>
      </p:graphicFrame>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8"/>
          <p:cNvSpPr>
            <a:spLocks noChangeArrowheads="1"/>
          </p:cNvSpPr>
          <p:nvPr/>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srgbClr val="003366"/>
              </a:solidFill>
            </a:endParaRPr>
          </a:p>
        </p:txBody>
      </p:sp>
      <p:graphicFrame>
        <p:nvGraphicFramePr>
          <p:cNvPr id="5"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27201" name="think-cell Slide" r:id="rId5" imgW="0" imgH="0" progId="">
              <p:embed/>
            </p:oleObj>
          </a:graphicData>
        </a:graphic>
      </p:graphicFrame>
      <p:pic>
        <p:nvPicPr>
          <p:cNvPr id="6" name="Picture 13" descr="pfizer_rgb_pos_2.png"/>
          <p:cNvPicPr>
            <a:picLocks noChangeAspect="1"/>
          </p:cNvPicPr>
          <p:nvPr/>
        </p:nvPicPr>
        <p:blipFill>
          <a:blip r:embed="rId6"/>
          <a:srcRect/>
          <a:stretch>
            <a:fillRect/>
          </a:stretch>
        </p:blipFill>
        <p:spPr bwMode="auto">
          <a:xfrm>
            <a:off x="222250" y="6259513"/>
            <a:ext cx="555625" cy="322262"/>
          </a:xfrm>
          <a:prstGeom prst="rect">
            <a:avLst/>
          </a:prstGeom>
          <a:noFill/>
          <a:ln w="9525">
            <a:noFill/>
            <a:miter lim="800000"/>
            <a:headEnd/>
            <a:tailEnd/>
          </a:ln>
        </p:spPr>
      </p:pic>
      <p:sp>
        <p:nvSpPr>
          <p:cNvPr id="2" name="Title 1"/>
          <p:cNvSpPr>
            <a:spLocks noGrp="1"/>
          </p:cNvSpPr>
          <p:nvPr>
            <p:ph type="title"/>
          </p:nvPr>
        </p:nvSpPr>
        <p:spPr/>
        <p:txBody>
          <a:bodyPr/>
          <a:lstStyle>
            <a:lvl1pPr>
              <a:defRPr i="1"/>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pg num"/>
          <p:cNvSpPr>
            <a:spLocks noGrp="1" noChangeArrowheads="1"/>
          </p:cNvSpPr>
          <p:nvPr>
            <p:ph type="sldNum" sz="quarter" idx="10"/>
            <p:custDataLst>
              <p:tags r:id="rId3"/>
            </p:custDataLst>
          </p:nvPr>
        </p:nvSpPr>
        <p:spPr/>
        <p:txBody>
          <a:bodyPr/>
          <a:lstStyle>
            <a:lvl1pPr>
              <a:buClr>
                <a:srgbClr val="009900"/>
              </a:buClr>
              <a:buFont typeface="Arial" charset="0"/>
              <a:buChar char="–"/>
              <a:defRPr/>
            </a:lvl1pPr>
          </a:lstStyle>
          <a:p>
            <a:pPr>
              <a:defRPr/>
            </a:pPr>
            <a:fld id="{6EE04841-1E70-45C8-80A7-523C9B9FBD95}" type="slidenum">
              <a:rPr lang="en-US"/>
              <a:pPr>
                <a:defRPr/>
              </a:pPr>
              <a:t>‹#›</a:t>
            </a:fld>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35" y="273050"/>
            <a:ext cx="3159125"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754438" y="273476"/>
            <a:ext cx="53673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9435" y="1435103"/>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79D73647-458D-43A6-8652-847093C69D63}" type="slidenum">
              <a:rPr lang="en-US" altLang="en-US"/>
              <a:pPr>
                <a:defRPr/>
              </a:pPr>
              <a:t>‹#›</a:t>
            </a:fld>
            <a:endParaRPr lang="en-US" altLang="en-US"/>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8"/>
          <p:cNvSpPr>
            <a:spLocks noChangeArrowheads="1"/>
          </p:cNvSpPr>
          <p:nvPr/>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srgbClr val="003366"/>
              </a:solidFill>
            </a:endParaRPr>
          </a:p>
        </p:txBody>
      </p:sp>
      <p:graphicFrame>
        <p:nvGraphicFramePr>
          <p:cNvPr id="5"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28225" name="think-cell Slide" r:id="rId5" imgW="0" imgH="0" progId="">
              <p:embed/>
            </p:oleObj>
          </a:graphicData>
        </a:graphic>
      </p:graphicFrame>
      <p:pic>
        <p:nvPicPr>
          <p:cNvPr id="6" name="Picture 13" descr="pfizer_rgb_pos_2.png"/>
          <p:cNvPicPr>
            <a:picLocks noChangeAspect="1"/>
          </p:cNvPicPr>
          <p:nvPr/>
        </p:nvPicPr>
        <p:blipFill>
          <a:blip r:embed="rId6"/>
          <a:srcRect/>
          <a:stretch>
            <a:fillRect/>
          </a:stretch>
        </p:blipFill>
        <p:spPr bwMode="auto">
          <a:xfrm>
            <a:off x="222250" y="6259513"/>
            <a:ext cx="555625" cy="322262"/>
          </a:xfrm>
          <a:prstGeom prst="rect">
            <a:avLst/>
          </a:prstGeom>
          <a:noFill/>
          <a:ln w="9525">
            <a:noFill/>
            <a:miter lim="800000"/>
            <a:headEnd/>
            <a:tailEnd/>
          </a:ln>
        </p:spPr>
      </p:pic>
      <p:sp>
        <p:nvSpPr>
          <p:cNvPr id="2" name="Title 1"/>
          <p:cNvSpPr>
            <a:spLocks noGrp="1"/>
          </p:cNvSpPr>
          <p:nvPr>
            <p:ph type="title"/>
          </p:nvPr>
        </p:nvSpPr>
        <p:spPr>
          <a:xfrm>
            <a:off x="758825" y="4406996"/>
            <a:ext cx="8161338"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7" name="pg num"/>
          <p:cNvSpPr>
            <a:spLocks noGrp="1" noChangeArrowheads="1"/>
          </p:cNvSpPr>
          <p:nvPr>
            <p:ph type="sldNum" sz="quarter" idx="10"/>
            <p:custDataLst>
              <p:tags r:id="rId3"/>
            </p:custDataLst>
          </p:nvPr>
        </p:nvSpPr>
        <p:spPr/>
        <p:txBody>
          <a:bodyPr/>
          <a:lstStyle>
            <a:lvl1pPr>
              <a:buClr>
                <a:srgbClr val="009900"/>
              </a:buClr>
              <a:buFont typeface="Arial" charset="0"/>
              <a:buChar char="–"/>
              <a:defRPr/>
            </a:lvl1pPr>
          </a:lstStyle>
          <a:p>
            <a:pPr>
              <a:defRPr/>
            </a:pPr>
            <a:fld id="{2CBBCF82-A9E1-47BB-91C4-2889C3EB0C49}" type="slidenum">
              <a:rPr lang="en-US"/>
              <a:pPr>
                <a:defRPr/>
              </a:pPr>
              <a:t>‹#›</a:t>
            </a:fld>
            <a:endParaRPr lang="en-US"/>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8"/>
          <p:cNvSpPr>
            <a:spLocks noChangeArrowheads="1"/>
          </p:cNvSpPr>
          <p:nvPr/>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srgbClr val="003366"/>
              </a:solidFill>
            </a:endParaRPr>
          </a:p>
        </p:txBody>
      </p:sp>
      <p:graphicFrame>
        <p:nvGraphicFramePr>
          <p:cNvPr id="6"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29249" name="think-cell Slide" r:id="rId5" imgW="0" imgH="0" progId="">
              <p:embed/>
            </p:oleObj>
          </a:graphicData>
        </a:graphic>
      </p:graphicFrame>
      <p:pic>
        <p:nvPicPr>
          <p:cNvPr id="7" name="Picture 13" descr="pfizer_rgb_pos_2.png"/>
          <p:cNvPicPr>
            <a:picLocks noChangeAspect="1"/>
          </p:cNvPicPr>
          <p:nvPr/>
        </p:nvPicPr>
        <p:blipFill>
          <a:blip r:embed="rId6"/>
          <a:srcRect/>
          <a:stretch>
            <a:fillRect/>
          </a:stretch>
        </p:blipFill>
        <p:spPr bwMode="auto">
          <a:xfrm>
            <a:off x="222250" y="6259513"/>
            <a:ext cx="555625" cy="322262"/>
          </a:xfrm>
          <a:prstGeom prst="rect">
            <a:avLst/>
          </a:prstGeom>
          <a:noFill/>
          <a:ln w="9525">
            <a:noFill/>
            <a:miter lim="800000"/>
            <a:headEnd/>
            <a:tailEnd/>
          </a:ln>
        </p:spPr>
      </p:pic>
      <p:sp>
        <p:nvSpPr>
          <p:cNvPr id="2" name="Title 1"/>
          <p:cNvSpPr>
            <a:spLocks noGrp="1"/>
          </p:cNvSpPr>
          <p:nvPr>
            <p:ph type="title"/>
          </p:nvPr>
        </p:nvSpPr>
        <p:spPr/>
        <p:txBody>
          <a:bodyPr/>
          <a:lstStyle>
            <a:lvl1pPr>
              <a:defRPr i="1"/>
            </a:lvl1pPr>
          </a:lstStyle>
          <a:p>
            <a:r>
              <a:rPr lang="en-US" smtClean="0"/>
              <a:t>Click to edit Master title style</a:t>
            </a:r>
            <a:endParaRPr lang="en-US"/>
          </a:p>
        </p:txBody>
      </p:sp>
      <p:sp>
        <p:nvSpPr>
          <p:cNvPr id="3" name="Content Placeholder 2"/>
          <p:cNvSpPr>
            <a:spLocks noGrp="1"/>
          </p:cNvSpPr>
          <p:nvPr>
            <p:ph sz="half" idx="1"/>
          </p:nvPr>
        </p:nvSpPr>
        <p:spPr>
          <a:xfrm>
            <a:off x="395288" y="1300170"/>
            <a:ext cx="4329112" cy="4948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51" y="1300170"/>
            <a:ext cx="4329113" cy="4948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pg num"/>
          <p:cNvSpPr>
            <a:spLocks noGrp="1" noChangeArrowheads="1"/>
          </p:cNvSpPr>
          <p:nvPr>
            <p:ph type="sldNum" sz="quarter" idx="10"/>
            <p:custDataLst>
              <p:tags r:id="rId3"/>
            </p:custDataLst>
          </p:nvPr>
        </p:nvSpPr>
        <p:spPr/>
        <p:txBody>
          <a:bodyPr/>
          <a:lstStyle>
            <a:lvl1pPr>
              <a:buClr>
                <a:srgbClr val="009900"/>
              </a:buClr>
              <a:buFont typeface="Arial" charset="0"/>
              <a:buChar char="–"/>
              <a:defRPr/>
            </a:lvl1pPr>
          </a:lstStyle>
          <a:p>
            <a:pPr>
              <a:defRPr/>
            </a:pPr>
            <a:fld id="{5E356929-5720-46E0-8D87-32C6FA02FA9D}" type="slidenum">
              <a:rPr lang="en-US"/>
              <a:pPr>
                <a:defRPr/>
              </a:pPr>
              <a:t>‹#›</a:t>
            </a:fld>
            <a:endParaRPr lang="en-US"/>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8"/>
          <p:cNvSpPr>
            <a:spLocks noChangeArrowheads="1"/>
          </p:cNvSpPr>
          <p:nvPr/>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srgbClr val="003366"/>
              </a:solidFill>
            </a:endParaRPr>
          </a:p>
        </p:txBody>
      </p:sp>
      <p:graphicFrame>
        <p:nvGraphicFramePr>
          <p:cNvPr id="8"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30273" name="think-cell Slide" r:id="rId5" imgW="0" imgH="0" progId="">
              <p:embed/>
            </p:oleObj>
          </a:graphicData>
        </a:graphic>
      </p:graphicFrame>
      <p:pic>
        <p:nvPicPr>
          <p:cNvPr id="9" name="Picture 13" descr="pfizer_rgb_pos_2.png"/>
          <p:cNvPicPr>
            <a:picLocks noChangeAspect="1"/>
          </p:cNvPicPr>
          <p:nvPr/>
        </p:nvPicPr>
        <p:blipFill>
          <a:blip r:embed="rId6"/>
          <a:srcRect/>
          <a:stretch>
            <a:fillRect/>
          </a:stretch>
        </p:blipFill>
        <p:spPr bwMode="auto">
          <a:xfrm>
            <a:off x="222250" y="6259513"/>
            <a:ext cx="555625" cy="322262"/>
          </a:xfrm>
          <a:prstGeom prst="rect">
            <a:avLst/>
          </a:prstGeom>
          <a:noFill/>
          <a:ln w="9525">
            <a:noFill/>
            <a:miter lim="800000"/>
            <a:headEnd/>
            <a:tailEnd/>
          </a:ln>
        </p:spPr>
      </p:pic>
      <p:sp>
        <p:nvSpPr>
          <p:cNvPr id="2" name="Title 1"/>
          <p:cNvSpPr>
            <a:spLocks noGrp="1"/>
          </p:cNvSpPr>
          <p:nvPr>
            <p:ph type="title"/>
          </p:nvPr>
        </p:nvSpPr>
        <p:spPr>
          <a:xfrm>
            <a:off x="479435" y="274638"/>
            <a:ext cx="864235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685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5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pg num"/>
          <p:cNvSpPr>
            <a:spLocks noGrp="1" noChangeArrowheads="1"/>
          </p:cNvSpPr>
          <p:nvPr>
            <p:ph type="sldNum" sz="quarter" idx="10"/>
            <p:custDataLst>
              <p:tags r:id="rId3"/>
            </p:custDataLst>
          </p:nvPr>
        </p:nvSpPr>
        <p:spPr/>
        <p:txBody>
          <a:bodyPr/>
          <a:lstStyle>
            <a:lvl1pPr>
              <a:buClr>
                <a:srgbClr val="009900"/>
              </a:buClr>
              <a:buFont typeface="Arial" charset="0"/>
              <a:buChar char="–"/>
              <a:defRPr/>
            </a:lvl1pPr>
          </a:lstStyle>
          <a:p>
            <a:pPr>
              <a:defRPr/>
            </a:pPr>
            <a:fld id="{D99D7FEE-4AE3-45AE-94AA-63C30645A5CF}" type="slidenum">
              <a:rPr lang="en-US"/>
              <a:pPr>
                <a:defRPr/>
              </a:pPr>
              <a:t>‹#›</a:t>
            </a:fld>
            <a:endParaRPr lang="en-US"/>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8"/>
          <p:cNvSpPr>
            <a:spLocks noChangeArrowheads="1"/>
          </p:cNvSpPr>
          <p:nvPr/>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srgbClr val="003366"/>
              </a:solidFill>
            </a:endParaRPr>
          </a:p>
        </p:txBody>
      </p:sp>
      <p:graphicFrame>
        <p:nvGraphicFramePr>
          <p:cNvPr id="4"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31297" name="think-cell Slide" r:id="rId5" imgW="0" imgH="0" progId="">
              <p:embed/>
            </p:oleObj>
          </a:graphicData>
        </a:graphic>
      </p:graphicFrame>
      <p:pic>
        <p:nvPicPr>
          <p:cNvPr id="5" name="Picture 13" descr="pfizer_rgb_pos_2.png"/>
          <p:cNvPicPr>
            <a:picLocks noChangeAspect="1"/>
          </p:cNvPicPr>
          <p:nvPr/>
        </p:nvPicPr>
        <p:blipFill>
          <a:blip r:embed="rId6"/>
          <a:srcRect/>
          <a:stretch>
            <a:fillRect/>
          </a:stretch>
        </p:blipFill>
        <p:spPr bwMode="auto">
          <a:xfrm>
            <a:off x="222250" y="6259513"/>
            <a:ext cx="555625" cy="322262"/>
          </a:xfrm>
          <a:prstGeom prst="rect">
            <a:avLst/>
          </a:prstGeom>
          <a:noFill/>
          <a:ln w="9525">
            <a:noFill/>
            <a:miter lim="800000"/>
            <a:headEnd/>
            <a:tailEnd/>
          </a:ln>
        </p:spPr>
      </p:pic>
      <p:sp>
        <p:nvSpPr>
          <p:cNvPr id="2" name="Title 1"/>
          <p:cNvSpPr>
            <a:spLocks noGrp="1"/>
          </p:cNvSpPr>
          <p:nvPr>
            <p:ph type="title"/>
          </p:nvPr>
        </p:nvSpPr>
        <p:spPr/>
        <p:txBody>
          <a:bodyPr/>
          <a:lstStyle>
            <a:lvl1pPr>
              <a:defRPr i="1"/>
            </a:lvl1pPr>
          </a:lstStyle>
          <a:p>
            <a:r>
              <a:rPr lang="en-US" dirty="0" smtClean="0"/>
              <a:t>Click to edit Master title style</a:t>
            </a:r>
            <a:endParaRPr lang="en-US" dirty="0"/>
          </a:p>
        </p:txBody>
      </p:sp>
      <p:sp>
        <p:nvSpPr>
          <p:cNvPr id="6" name="pg num"/>
          <p:cNvSpPr>
            <a:spLocks noGrp="1" noChangeArrowheads="1"/>
          </p:cNvSpPr>
          <p:nvPr>
            <p:ph type="sldNum" sz="quarter" idx="10"/>
            <p:custDataLst>
              <p:tags r:id="rId3"/>
            </p:custDataLst>
          </p:nvPr>
        </p:nvSpPr>
        <p:spPr/>
        <p:txBody>
          <a:bodyPr/>
          <a:lstStyle>
            <a:lvl1pPr>
              <a:buClr>
                <a:srgbClr val="009900"/>
              </a:buClr>
              <a:buFont typeface="Arial" charset="0"/>
              <a:buChar char="–"/>
              <a:defRPr/>
            </a:lvl1pPr>
          </a:lstStyle>
          <a:p>
            <a:pPr>
              <a:defRPr/>
            </a:pPr>
            <a:fld id="{8B0FDDCE-784F-4A1F-9152-289C6C0F4A80}" type="slidenum">
              <a:rPr lang="en-US"/>
              <a:pPr>
                <a:defRPr/>
              </a:pPr>
              <a:t>‹#›</a:t>
            </a:fld>
            <a:endParaRPr lang="en-US"/>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ChangeArrowheads="1"/>
          </p:cNvSpPr>
          <p:nvPr/>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srgbClr val="003366"/>
              </a:solidFill>
            </a:endParaRPr>
          </a:p>
        </p:txBody>
      </p:sp>
      <p:graphicFrame>
        <p:nvGraphicFramePr>
          <p:cNvPr id="3"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32321" name="think-cell Slide" r:id="rId5" imgW="0" imgH="0" progId="">
              <p:embed/>
            </p:oleObj>
          </a:graphicData>
        </a:graphic>
      </p:graphicFrame>
      <p:pic>
        <p:nvPicPr>
          <p:cNvPr id="4" name="Picture 13" descr="pfizer_rgb_pos_2.png"/>
          <p:cNvPicPr>
            <a:picLocks noChangeAspect="1"/>
          </p:cNvPicPr>
          <p:nvPr/>
        </p:nvPicPr>
        <p:blipFill>
          <a:blip r:embed="rId6"/>
          <a:srcRect/>
          <a:stretch>
            <a:fillRect/>
          </a:stretch>
        </p:blipFill>
        <p:spPr bwMode="auto">
          <a:xfrm>
            <a:off x="222250" y="6259513"/>
            <a:ext cx="555625" cy="322262"/>
          </a:xfrm>
          <a:prstGeom prst="rect">
            <a:avLst/>
          </a:prstGeom>
          <a:noFill/>
          <a:ln w="9525">
            <a:noFill/>
            <a:miter lim="800000"/>
            <a:headEnd/>
            <a:tailEnd/>
          </a:ln>
        </p:spPr>
      </p:pic>
      <p:sp>
        <p:nvSpPr>
          <p:cNvPr id="5" name="pg num"/>
          <p:cNvSpPr>
            <a:spLocks noGrp="1" noChangeArrowheads="1"/>
          </p:cNvSpPr>
          <p:nvPr>
            <p:ph type="sldNum" sz="quarter" idx="10"/>
            <p:custDataLst>
              <p:tags r:id="rId3"/>
            </p:custDataLst>
          </p:nvPr>
        </p:nvSpPr>
        <p:spPr/>
        <p:txBody>
          <a:bodyPr/>
          <a:lstStyle>
            <a:lvl1pPr>
              <a:buClr>
                <a:srgbClr val="009900"/>
              </a:buClr>
              <a:buFont typeface="Arial" charset="0"/>
              <a:buChar char="–"/>
              <a:defRPr/>
            </a:lvl1pPr>
          </a:lstStyle>
          <a:p>
            <a:pPr>
              <a:defRPr/>
            </a:pPr>
            <a:fld id="{0911D9D6-C0C7-4152-BFBF-B168958AB5B7}" type="slidenum">
              <a:rPr lang="en-US"/>
              <a:pPr>
                <a:defRPr/>
              </a:pPr>
              <a:t>‹#›</a:t>
            </a:fld>
            <a:endParaRPr lang="en-US"/>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8"/>
          <p:cNvSpPr>
            <a:spLocks noChangeArrowheads="1"/>
          </p:cNvSpPr>
          <p:nvPr/>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srgbClr val="003366"/>
              </a:solidFill>
            </a:endParaRPr>
          </a:p>
        </p:txBody>
      </p:sp>
      <p:graphicFrame>
        <p:nvGraphicFramePr>
          <p:cNvPr id="6"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33345" name="think-cell Slide" r:id="rId5" imgW="0" imgH="0" progId="">
              <p:embed/>
            </p:oleObj>
          </a:graphicData>
        </a:graphic>
      </p:graphicFrame>
      <p:pic>
        <p:nvPicPr>
          <p:cNvPr id="7" name="Picture 13" descr="pfizer_rgb_pos_2.png"/>
          <p:cNvPicPr>
            <a:picLocks noChangeAspect="1"/>
          </p:cNvPicPr>
          <p:nvPr/>
        </p:nvPicPr>
        <p:blipFill>
          <a:blip r:embed="rId6"/>
          <a:srcRect/>
          <a:stretch>
            <a:fillRect/>
          </a:stretch>
        </p:blipFill>
        <p:spPr bwMode="auto">
          <a:xfrm>
            <a:off x="222250" y="6259513"/>
            <a:ext cx="555625" cy="322262"/>
          </a:xfrm>
          <a:prstGeom prst="rect">
            <a:avLst/>
          </a:prstGeom>
          <a:noFill/>
          <a:ln w="9525">
            <a:noFill/>
            <a:miter lim="800000"/>
            <a:headEnd/>
            <a:tailEnd/>
          </a:ln>
        </p:spPr>
      </p:pic>
      <p:sp>
        <p:nvSpPr>
          <p:cNvPr id="2" name="Title 1"/>
          <p:cNvSpPr>
            <a:spLocks noGrp="1"/>
          </p:cNvSpPr>
          <p:nvPr>
            <p:ph type="title"/>
          </p:nvPr>
        </p:nvSpPr>
        <p:spPr>
          <a:xfrm>
            <a:off x="479435" y="273050"/>
            <a:ext cx="3159125"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754438" y="273121"/>
            <a:ext cx="53673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9435" y="1435103"/>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pg num"/>
          <p:cNvSpPr>
            <a:spLocks noGrp="1" noChangeArrowheads="1"/>
          </p:cNvSpPr>
          <p:nvPr>
            <p:ph type="sldNum" sz="quarter" idx="10"/>
            <p:custDataLst>
              <p:tags r:id="rId3"/>
            </p:custDataLst>
          </p:nvPr>
        </p:nvSpPr>
        <p:spPr/>
        <p:txBody>
          <a:bodyPr/>
          <a:lstStyle>
            <a:lvl1pPr>
              <a:buClr>
                <a:srgbClr val="009900"/>
              </a:buClr>
              <a:buFont typeface="Arial" charset="0"/>
              <a:buChar char="–"/>
              <a:defRPr/>
            </a:lvl1pPr>
          </a:lstStyle>
          <a:p>
            <a:pPr>
              <a:defRPr/>
            </a:pPr>
            <a:fld id="{D28E25AD-3571-48AD-8D59-4B16A12FCD02}" type="slidenum">
              <a:rPr lang="en-US"/>
              <a:pPr>
                <a:defRPr/>
              </a:pPr>
              <a:t>‹#›</a:t>
            </a:fld>
            <a:endParaRPr lang="en-US"/>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8"/>
          <p:cNvSpPr>
            <a:spLocks noChangeArrowheads="1"/>
          </p:cNvSpPr>
          <p:nvPr/>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srgbClr val="003366"/>
              </a:solidFill>
            </a:endParaRPr>
          </a:p>
        </p:txBody>
      </p:sp>
      <p:graphicFrame>
        <p:nvGraphicFramePr>
          <p:cNvPr id="6"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34369" name="think-cell Slide" r:id="rId5" imgW="0" imgH="0" progId="">
              <p:embed/>
            </p:oleObj>
          </a:graphicData>
        </a:graphic>
      </p:graphicFrame>
      <p:pic>
        <p:nvPicPr>
          <p:cNvPr id="7" name="Picture 13" descr="pfizer_rgb_pos_2.png"/>
          <p:cNvPicPr>
            <a:picLocks noChangeAspect="1"/>
          </p:cNvPicPr>
          <p:nvPr/>
        </p:nvPicPr>
        <p:blipFill>
          <a:blip r:embed="rId6"/>
          <a:srcRect/>
          <a:stretch>
            <a:fillRect/>
          </a:stretch>
        </p:blipFill>
        <p:spPr bwMode="auto">
          <a:xfrm>
            <a:off x="222250" y="6259513"/>
            <a:ext cx="555625" cy="322262"/>
          </a:xfrm>
          <a:prstGeom prst="rect">
            <a:avLst/>
          </a:prstGeom>
          <a:noFill/>
          <a:ln w="9525">
            <a:noFill/>
            <a:miter lim="800000"/>
            <a:headEnd/>
            <a:tailEnd/>
          </a:ln>
        </p:spPr>
      </p:pic>
      <p:sp>
        <p:nvSpPr>
          <p:cNvPr id="2" name="Title 1"/>
          <p:cNvSpPr>
            <a:spLocks noGrp="1"/>
          </p:cNvSpPr>
          <p:nvPr>
            <p:ph type="title"/>
          </p:nvPr>
        </p:nvSpPr>
        <p:spPr>
          <a:xfrm>
            <a:off x="1881188" y="4800600"/>
            <a:ext cx="5761037"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pg num"/>
          <p:cNvSpPr>
            <a:spLocks noGrp="1" noChangeArrowheads="1"/>
          </p:cNvSpPr>
          <p:nvPr>
            <p:ph type="sldNum" sz="quarter" idx="10"/>
            <p:custDataLst>
              <p:tags r:id="rId3"/>
            </p:custDataLst>
          </p:nvPr>
        </p:nvSpPr>
        <p:spPr/>
        <p:txBody>
          <a:bodyPr/>
          <a:lstStyle>
            <a:lvl1pPr>
              <a:buClr>
                <a:srgbClr val="009900"/>
              </a:buClr>
              <a:buFont typeface="Arial" charset="0"/>
              <a:buChar char="–"/>
              <a:defRPr/>
            </a:lvl1pPr>
          </a:lstStyle>
          <a:p>
            <a:pPr>
              <a:defRPr/>
            </a:pPr>
            <a:fld id="{B1572838-E642-47AF-8B41-DD445BECBF96}" type="slidenum">
              <a:rPr lang="en-US"/>
              <a:pPr>
                <a:defRPr/>
              </a:pPr>
              <a:t>‹#›</a:t>
            </a:fld>
            <a:endParaRPr lang="en-US"/>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srgbClr val="003366"/>
              </a:solidFill>
            </a:endParaRPr>
          </a:p>
        </p:txBody>
      </p:sp>
      <p:graphicFrame>
        <p:nvGraphicFramePr>
          <p:cNvPr id="5"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35393" name="think-cell Slide" r:id="rId5" imgW="0" imgH="0" progId="">
              <p:embed/>
            </p:oleObj>
          </a:graphicData>
        </a:graphic>
      </p:graphicFrame>
      <p:pic>
        <p:nvPicPr>
          <p:cNvPr id="6" name="Picture 13" descr="pfizer_rgb_pos_2.png"/>
          <p:cNvPicPr>
            <a:picLocks noChangeAspect="1"/>
          </p:cNvPicPr>
          <p:nvPr/>
        </p:nvPicPr>
        <p:blipFill>
          <a:blip r:embed="rId6"/>
          <a:srcRect/>
          <a:stretch>
            <a:fillRect/>
          </a:stretch>
        </p:blipFill>
        <p:spPr bwMode="auto">
          <a:xfrm>
            <a:off x="222250" y="6259513"/>
            <a:ext cx="555625" cy="322262"/>
          </a:xfrm>
          <a:prstGeom prst="rect">
            <a:avLst/>
          </a:prstGeom>
          <a:noFill/>
          <a:ln w="9525">
            <a:noFill/>
            <a:miter lim="800000"/>
            <a:headEnd/>
            <a:tailEnd/>
          </a:ln>
        </p:spPr>
      </p:pic>
      <p:sp>
        <p:nvSpPr>
          <p:cNvPr id="2" name="Title 1"/>
          <p:cNvSpPr>
            <a:spLocks noGrp="1"/>
          </p:cNvSpPr>
          <p:nvPr>
            <p:ph type="title"/>
          </p:nvPr>
        </p:nvSpPr>
        <p:spPr/>
        <p:txBody>
          <a:bodyPr/>
          <a:lstStyle>
            <a:lvl1pPr>
              <a:defRPr i="1"/>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pg num"/>
          <p:cNvSpPr>
            <a:spLocks noGrp="1" noChangeArrowheads="1"/>
          </p:cNvSpPr>
          <p:nvPr>
            <p:ph type="sldNum" sz="quarter" idx="10"/>
            <p:custDataLst>
              <p:tags r:id="rId3"/>
            </p:custDataLst>
          </p:nvPr>
        </p:nvSpPr>
        <p:spPr/>
        <p:txBody>
          <a:bodyPr/>
          <a:lstStyle>
            <a:lvl1pPr>
              <a:buClr>
                <a:srgbClr val="009900"/>
              </a:buClr>
              <a:buFont typeface="Arial" charset="0"/>
              <a:buChar char="–"/>
              <a:defRPr/>
            </a:lvl1pPr>
          </a:lstStyle>
          <a:p>
            <a:pPr>
              <a:defRPr/>
            </a:pPr>
            <a:fld id="{6CE2BC44-AC87-43C3-84D5-280157BB9F9F}" type="slidenum">
              <a:rPr lang="en-US"/>
              <a:pPr>
                <a:defRPr/>
              </a:pPr>
              <a:t>‹#›</a:t>
            </a:fld>
            <a:endParaRPr lang="en-US"/>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
          <p:cNvSpPr>
            <a:spLocks noChangeArrowheads="1"/>
          </p:cNvSpPr>
          <p:nvPr/>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srgbClr val="003366"/>
              </a:solidFill>
            </a:endParaRPr>
          </a:p>
        </p:txBody>
      </p:sp>
      <p:graphicFrame>
        <p:nvGraphicFramePr>
          <p:cNvPr id="5"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36417" name="think-cell Slide" r:id="rId5" imgW="0" imgH="0" progId="">
              <p:embed/>
            </p:oleObj>
          </a:graphicData>
        </a:graphic>
      </p:graphicFrame>
      <p:pic>
        <p:nvPicPr>
          <p:cNvPr id="6" name="Picture 13" descr="pfizer_rgb_pos_2.png"/>
          <p:cNvPicPr>
            <a:picLocks noChangeAspect="1"/>
          </p:cNvPicPr>
          <p:nvPr/>
        </p:nvPicPr>
        <p:blipFill>
          <a:blip r:embed="rId6"/>
          <a:srcRect/>
          <a:stretch>
            <a:fillRect/>
          </a:stretch>
        </p:blipFill>
        <p:spPr bwMode="auto">
          <a:xfrm>
            <a:off x="222250" y="6259513"/>
            <a:ext cx="555625" cy="322262"/>
          </a:xfrm>
          <a:prstGeom prst="rect">
            <a:avLst/>
          </a:prstGeom>
          <a:noFill/>
          <a:ln w="9525">
            <a:noFill/>
            <a:miter lim="800000"/>
            <a:headEnd/>
            <a:tailEnd/>
          </a:ln>
        </p:spPr>
      </p:pic>
      <p:sp>
        <p:nvSpPr>
          <p:cNvPr id="2" name="Vertical Title 1"/>
          <p:cNvSpPr>
            <a:spLocks noGrp="1"/>
          </p:cNvSpPr>
          <p:nvPr>
            <p:ph type="title" orient="vert"/>
          </p:nvPr>
        </p:nvSpPr>
        <p:spPr>
          <a:xfrm>
            <a:off x="7096136" y="152400"/>
            <a:ext cx="2233613"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338" y="152400"/>
            <a:ext cx="6548437"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pg num"/>
          <p:cNvSpPr>
            <a:spLocks noGrp="1" noChangeArrowheads="1"/>
          </p:cNvSpPr>
          <p:nvPr>
            <p:ph type="sldNum" sz="quarter" idx="10"/>
            <p:custDataLst>
              <p:tags r:id="rId3"/>
            </p:custDataLst>
          </p:nvPr>
        </p:nvSpPr>
        <p:spPr/>
        <p:txBody>
          <a:bodyPr/>
          <a:lstStyle>
            <a:lvl1pPr>
              <a:buClr>
                <a:srgbClr val="009900"/>
              </a:buClr>
              <a:buFont typeface="Arial" charset="0"/>
              <a:buChar char="–"/>
              <a:defRPr/>
            </a:lvl1pPr>
          </a:lstStyle>
          <a:p>
            <a:pPr>
              <a:defRPr/>
            </a:pPr>
            <a:fld id="{7B471A7F-7D0E-45ED-AA68-514E41BE5904}" type="slidenum">
              <a:rPr lang="en-US"/>
              <a:pPr>
                <a:defRPr/>
              </a:pPr>
              <a:t>‹#›</a:t>
            </a:fld>
            <a:endParaRPr lang="en-US"/>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srgbClr val="003366"/>
              </a:solidFill>
            </a:endParaRPr>
          </a:p>
        </p:txBody>
      </p:sp>
      <p:graphicFrame>
        <p:nvGraphicFramePr>
          <p:cNvPr id="3"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37441" name="think-cell Slide" r:id="rId5" imgW="0" imgH="0" progId="">
              <p:embed/>
            </p:oleObj>
          </a:graphicData>
        </a:graphic>
      </p:graphicFrame>
      <p:pic>
        <p:nvPicPr>
          <p:cNvPr id="4" name="Picture 13" descr="pfizer_rgb_pos_2.png"/>
          <p:cNvPicPr>
            <a:picLocks noChangeAspect="1"/>
          </p:cNvPicPr>
          <p:nvPr userDrawn="1"/>
        </p:nvPicPr>
        <p:blipFill>
          <a:blip r:embed="rId6"/>
          <a:srcRect/>
          <a:stretch>
            <a:fillRect/>
          </a:stretch>
        </p:blipFill>
        <p:spPr bwMode="auto">
          <a:xfrm>
            <a:off x="222250" y="6259513"/>
            <a:ext cx="555625" cy="322262"/>
          </a:xfrm>
          <a:prstGeom prst="rect">
            <a:avLst/>
          </a:prstGeom>
          <a:noFill/>
          <a:ln w="9525">
            <a:noFill/>
            <a:miter lim="800000"/>
            <a:headEnd/>
            <a:tailEnd/>
          </a:ln>
        </p:spPr>
      </p:pic>
      <p:graphicFrame>
        <p:nvGraphicFramePr>
          <p:cNvPr id="5" name="Rectangle 3" hidden="1"/>
          <p:cNvGraphicFramePr>
            <a:graphicFrameLocks/>
          </p:cNvGraphicFramePr>
          <p:nvPr>
            <p:custDataLst>
              <p:tags r:id="rId3"/>
            </p:custDataLst>
          </p:nvPr>
        </p:nvGraphicFramePr>
        <p:xfrm>
          <a:off x="-1588" y="0"/>
          <a:ext cx="158751" cy="158750"/>
        </p:xfrm>
        <a:graphic>
          <a:graphicData uri="http://schemas.openxmlformats.org/presentationml/2006/ole">
            <p:oleObj spid="_x0000_s2237442" name="think-cell Slide" r:id="rId7" imgW="0" imgH="0" progId="">
              <p:embed/>
            </p:oleObj>
          </a:graphicData>
        </a:graphic>
      </p:graphicFrame>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E85C215E-B2C8-43DD-8FD8-A57922EE6357}" type="slidenum">
              <a:rPr lang="en-US" altLang="en-US"/>
              <a:pPr>
                <a:defRPr/>
              </a:pPr>
              <a:t>‹#›</a:t>
            </a:fld>
            <a:endParaRPr lang="en-US" altLang="en-US"/>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130452"/>
            <a:ext cx="816102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3886200"/>
            <a:ext cx="672084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buClr>
                <a:srgbClr val="009900"/>
              </a:buClr>
              <a:buFont typeface="Arial" charset="0"/>
              <a:buChar char="–"/>
              <a:defRPr b="1"/>
            </a:lvl1pPr>
          </a:lstStyle>
          <a:p>
            <a:pPr>
              <a:defRPr/>
            </a:pPr>
            <a:fld id="{56F345D2-E1CC-4C4F-96B4-CA6C38EC1DED}" type="datetimeFigureOut">
              <a:rPr lang="en-US"/>
              <a:pPr>
                <a:defRPr/>
              </a:pPr>
              <a:t>5/28/2012</a:t>
            </a:fld>
            <a:endParaRPr lang="en-US"/>
          </a:p>
        </p:txBody>
      </p:sp>
      <p:sp>
        <p:nvSpPr>
          <p:cNvPr id="5"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6"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72504882-6F57-4F75-9F9C-221A170C866D}"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buClr>
                <a:srgbClr val="009900"/>
              </a:buClr>
              <a:buFont typeface="Arial" charset="0"/>
              <a:buChar char="–"/>
              <a:defRPr b="1"/>
            </a:lvl1pPr>
          </a:lstStyle>
          <a:p>
            <a:pPr>
              <a:defRPr/>
            </a:pPr>
            <a:fld id="{FB1852D9-675F-4A95-B085-58804E0923F7}" type="datetimeFigureOut">
              <a:rPr lang="en-US"/>
              <a:pPr>
                <a:defRPr/>
              </a:pPr>
              <a:t>5/28/2012</a:t>
            </a:fld>
            <a:endParaRPr lang="en-US"/>
          </a:p>
        </p:txBody>
      </p:sp>
      <p:sp>
        <p:nvSpPr>
          <p:cNvPr id="5"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6"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AD8FF3FA-9FE1-45C2-B1C5-CFE01FEE0B3F}"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406927"/>
            <a:ext cx="816102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2906713"/>
            <a:ext cx="816102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buClr>
                <a:srgbClr val="009900"/>
              </a:buClr>
              <a:buFont typeface="Arial" charset="0"/>
              <a:buChar char="–"/>
              <a:defRPr b="1"/>
            </a:lvl1pPr>
          </a:lstStyle>
          <a:p>
            <a:pPr>
              <a:defRPr/>
            </a:pPr>
            <a:fld id="{79EDA871-050B-4598-B2A6-6696A2811217}" type="datetimeFigureOut">
              <a:rPr lang="en-US"/>
              <a:pPr>
                <a:defRPr/>
              </a:pPr>
              <a:t>5/28/2012</a:t>
            </a:fld>
            <a:endParaRPr lang="en-US"/>
          </a:p>
        </p:txBody>
      </p:sp>
      <p:sp>
        <p:nvSpPr>
          <p:cNvPr id="5"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6"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431F2506-D97B-4167-AC2B-39E41824A06D}"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600204"/>
            <a:ext cx="424053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00204"/>
            <a:ext cx="424053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buClr>
                <a:srgbClr val="009900"/>
              </a:buClr>
              <a:buFont typeface="Arial" charset="0"/>
              <a:buChar char="–"/>
              <a:defRPr b="1"/>
            </a:lvl1pPr>
          </a:lstStyle>
          <a:p>
            <a:pPr>
              <a:defRPr/>
            </a:pPr>
            <a:fld id="{2B7C8B74-3276-4706-A00A-0B103B044E0C}" type="datetimeFigureOut">
              <a:rPr lang="en-US"/>
              <a:pPr>
                <a:defRPr/>
              </a:pPr>
              <a:t>5/28/2012</a:t>
            </a:fld>
            <a:endParaRPr lang="en-US"/>
          </a:p>
        </p:txBody>
      </p:sp>
      <p:sp>
        <p:nvSpPr>
          <p:cNvPr id="6"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7"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829B21F6-07E0-4A66-8CF9-841355F1E9A6}"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35113"/>
            <a:ext cx="42421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0060" y="2174875"/>
            <a:ext cx="42421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5" y="1535113"/>
            <a:ext cx="424386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7285" y="2174875"/>
            <a:ext cx="424386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buClr>
                <a:srgbClr val="009900"/>
              </a:buClr>
              <a:buFont typeface="Arial" charset="0"/>
              <a:buChar char="–"/>
              <a:defRPr b="1"/>
            </a:lvl1pPr>
          </a:lstStyle>
          <a:p>
            <a:pPr>
              <a:defRPr/>
            </a:pPr>
            <a:fld id="{CCE2A377-27B2-451E-B04A-B94D0654230D}" type="datetimeFigureOut">
              <a:rPr lang="en-US"/>
              <a:pPr>
                <a:defRPr/>
              </a:pPr>
              <a:t>5/28/2012</a:t>
            </a:fld>
            <a:endParaRPr lang="en-US"/>
          </a:p>
        </p:txBody>
      </p:sp>
      <p:sp>
        <p:nvSpPr>
          <p:cNvPr id="8"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9"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C1ABE5C9-193C-4D91-AA9B-27543A6C0A47}"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buClr>
                <a:srgbClr val="009900"/>
              </a:buClr>
              <a:buFont typeface="Arial" charset="0"/>
              <a:buChar char="–"/>
              <a:defRPr b="1"/>
            </a:lvl1pPr>
          </a:lstStyle>
          <a:p>
            <a:pPr>
              <a:defRPr/>
            </a:pPr>
            <a:fld id="{345176C0-54EF-45D0-92DE-B89FD9AF3E1A}" type="datetimeFigureOut">
              <a:rPr lang="en-US"/>
              <a:pPr>
                <a:defRPr/>
              </a:pPr>
              <a:t>5/28/2012</a:t>
            </a:fld>
            <a:endParaRPr lang="en-US"/>
          </a:p>
        </p:txBody>
      </p:sp>
      <p:sp>
        <p:nvSpPr>
          <p:cNvPr id="4"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5"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E9E4E0B7-6602-4664-B6A3-74D1EEF3720E}"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buClr>
                <a:srgbClr val="009900"/>
              </a:buClr>
              <a:buFont typeface="Arial" charset="0"/>
              <a:buChar char="–"/>
              <a:defRPr b="1"/>
            </a:lvl1pPr>
          </a:lstStyle>
          <a:p>
            <a:pPr>
              <a:defRPr/>
            </a:pPr>
            <a:fld id="{28EEB5CD-8F85-4B6D-BF4B-431B67486FBC}" type="datetimeFigureOut">
              <a:rPr lang="en-US"/>
              <a:pPr>
                <a:defRPr/>
              </a:pPr>
              <a:t>5/28/2012</a:t>
            </a:fld>
            <a:endParaRPr lang="en-US"/>
          </a:p>
        </p:txBody>
      </p:sp>
      <p:sp>
        <p:nvSpPr>
          <p:cNvPr id="3"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4"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F025C761-9A3B-4BFB-BB01-5F42E4A8439D}"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74" y="273050"/>
            <a:ext cx="315872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753802" y="273052"/>
            <a:ext cx="53673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74" y="1435102"/>
            <a:ext cx="31587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buClr>
                <a:srgbClr val="009900"/>
              </a:buClr>
              <a:buFont typeface="Arial" charset="0"/>
              <a:buChar char="–"/>
              <a:defRPr b="1"/>
            </a:lvl1pPr>
          </a:lstStyle>
          <a:p>
            <a:pPr>
              <a:defRPr/>
            </a:pPr>
            <a:fld id="{B53722A1-16EA-4932-A531-64442E40D752}" type="datetimeFigureOut">
              <a:rPr lang="en-US"/>
              <a:pPr>
                <a:defRPr/>
              </a:pPr>
              <a:t>5/28/2012</a:t>
            </a:fld>
            <a:endParaRPr lang="en-US"/>
          </a:p>
        </p:txBody>
      </p:sp>
      <p:sp>
        <p:nvSpPr>
          <p:cNvPr id="6"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7"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40955715-CCE4-4113-99D1-8483E69CA432}"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800600"/>
            <a:ext cx="576072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81902" y="612775"/>
            <a:ext cx="576072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881902" y="5367338"/>
            <a:ext cx="57607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buClr>
                <a:srgbClr val="009900"/>
              </a:buClr>
              <a:buFont typeface="Arial" charset="0"/>
              <a:buChar char="–"/>
              <a:defRPr b="1"/>
            </a:lvl1pPr>
          </a:lstStyle>
          <a:p>
            <a:pPr>
              <a:defRPr/>
            </a:pPr>
            <a:fld id="{19C13B7B-CE20-48D1-986B-3D073AB6454C}" type="datetimeFigureOut">
              <a:rPr lang="en-US"/>
              <a:pPr>
                <a:defRPr/>
              </a:pPr>
              <a:t>5/28/2012</a:t>
            </a:fld>
            <a:endParaRPr lang="en-US"/>
          </a:p>
        </p:txBody>
      </p:sp>
      <p:sp>
        <p:nvSpPr>
          <p:cNvPr id="6"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7"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A0DDB01B-DDBB-4B34-A02C-DE7639F6CE51}"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buClr>
                <a:srgbClr val="009900"/>
              </a:buClr>
              <a:buFont typeface="Arial" charset="0"/>
              <a:buChar char="–"/>
              <a:defRPr b="1"/>
            </a:lvl1pPr>
          </a:lstStyle>
          <a:p>
            <a:pPr>
              <a:defRPr/>
            </a:pPr>
            <a:fld id="{1EB5AB0F-A0A4-46C9-B214-42AC050BE8AF}" type="datetimeFigureOut">
              <a:rPr lang="en-US"/>
              <a:pPr>
                <a:defRPr/>
              </a:pPr>
              <a:t>5/28/2012</a:t>
            </a:fld>
            <a:endParaRPr lang="en-US"/>
          </a:p>
        </p:txBody>
      </p:sp>
      <p:sp>
        <p:nvSpPr>
          <p:cNvPr id="5"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6"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4D970E1C-447B-4B02-B6B9-6E354CE633D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9624CFBF-C5CB-4D2F-8447-3FA743D6E509}" type="slidenum">
              <a:rPr lang="en-US" altLang="en-US"/>
              <a:pPr>
                <a:defRPr/>
              </a:pPr>
              <a:t>‹#›</a:t>
            </a:fld>
            <a:endParaRPr lang="en-US" altLang="en-US"/>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74639"/>
            <a:ext cx="216027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74639"/>
            <a:ext cx="632079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buClr>
                <a:srgbClr val="009900"/>
              </a:buClr>
              <a:buFont typeface="Arial" charset="0"/>
              <a:buChar char="–"/>
              <a:defRPr b="1"/>
            </a:lvl1pPr>
          </a:lstStyle>
          <a:p>
            <a:pPr>
              <a:defRPr/>
            </a:pPr>
            <a:fld id="{C06EA7AC-51F1-4B2B-9333-810F1189CB60}" type="datetimeFigureOut">
              <a:rPr lang="en-US"/>
              <a:pPr>
                <a:defRPr/>
              </a:pPr>
              <a:t>5/28/2012</a:t>
            </a:fld>
            <a:endParaRPr lang="en-US"/>
          </a:p>
        </p:txBody>
      </p:sp>
      <p:sp>
        <p:nvSpPr>
          <p:cNvPr id="5"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6"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1233B632-3118-44F5-B312-9C5611028FF3}"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9" descr="WhitePage_1a"/>
          <p:cNvPicPr>
            <a:picLocks noChangeAspect="1" noChangeArrowheads="1"/>
          </p:cNvPicPr>
          <p:nvPr userDrawn="1"/>
        </p:nvPicPr>
        <p:blipFill>
          <a:blip r:embed="rId3"/>
          <a:srcRect/>
          <a:stretch>
            <a:fillRect/>
          </a:stretch>
        </p:blipFill>
        <p:spPr bwMode="auto">
          <a:xfrm>
            <a:off x="0" y="0"/>
            <a:ext cx="9601200" cy="6858000"/>
          </a:xfrm>
          <a:prstGeom prst="rect">
            <a:avLst/>
          </a:prstGeom>
          <a:noFill/>
          <a:ln w="9525">
            <a:noFill/>
            <a:miter lim="800000"/>
            <a:headEnd/>
            <a:tailEnd/>
          </a:ln>
        </p:spPr>
      </p:pic>
      <p:sp>
        <p:nvSpPr>
          <p:cNvPr id="3" name="pg num"/>
          <p:cNvSpPr>
            <a:spLocks noGrp="1" noChangeArrowheads="1"/>
          </p:cNvSpPr>
          <p:nvPr>
            <p:ph type="sldNum" sz="quarter" idx="10"/>
            <p:custDataLst>
              <p:tags r:id="rId1"/>
            </p:custDataLst>
          </p:nvPr>
        </p:nvSpPr>
        <p:spPr>
          <a:xfrm>
            <a:off x="6880225" y="6340475"/>
            <a:ext cx="2241550" cy="365125"/>
          </a:xfrm>
        </p:spPr>
        <p:txBody>
          <a:bodyPr/>
          <a:lstStyle>
            <a:lvl1pPr>
              <a:buClr>
                <a:srgbClr val="009900"/>
              </a:buClr>
              <a:buFont typeface="Arial" charset="0"/>
              <a:buChar char="–"/>
              <a:defRPr b="1"/>
            </a:lvl1pPr>
          </a:lstStyle>
          <a:p>
            <a:pPr>
              <a:defRPr/>
            </a:pPr>
            <a:fld id="{882ADDAE-44D8-4CC8-85E7-4E6509E05908}" type="slidenum">
              <a:rPr lang="en-US" altLang="en-US"/>
              <a:pPr>
                <a:defRPr/>
              </a:pPr>
              <a:t>‹#›</a:t>
            </a:fld>
            <a:endParaRPr lang="en-US" altLang="en-US"/>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A5F6A0D6-1C53-4CCD-B776-F75D58CF059A}" type="slidenum">
              <a:rPr lang="en-US" altLang="en-US"/>
              <a:pPr>
                <a:defRPr/>
              </a:pPr>
              <a:t>‹#›</a:t>
            </a:fld>
            <a:endParaRPr lang="en-US" altLang="en-US"/>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7356"/>
            <a:ext cx="8161338"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117BF6F3-D7D5-41A2-AFE1-AF943B24F15B}" type="slidenum">
              <a:rPr lang="en-US" altLang="en-US"/>
              <a:pPr>
                <a:defRPr/>
              </a:pPr>
              <a:t>‹#›</a:t>
            </a:fld>
            <a:endParaRPr lang="en-US" altLang="en-US"/>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5288" y="1300170"/>
            <a:ext cx="4329112" cy="4948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7040" y="1300170"/>
            <a:ext cx="4329113" cy="4948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0F89B5E2-5BFC-4115-B015-293A0FA1CA55}" type="slidenum">
              <a:rPr lang="en-US" altLang="en-US"/>
              <a:pPr>
                <a:defRPr/>
              </a:pPr>
              <a:t>‹#›</a:t>
            </a:fld>
            <a:endParaRPr lang="en-US" altLang="en-US"/>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35" y="274638"/>
            <a:ext cx="864235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039"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7039"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pg num"/>
          <p:cNvSpPr>
            <a:spLocks noGrp="1" noChangeArrowheads="1"/>
          </p:cNvSpPr>
          <p:nvPr>
            <p:ph type="sldNum" sz="quarter" idx="10"/>
            <p:custDataLst>
              <p:tags r:id="rId1"/>
            </p:custDataLst>
          </p:nvPr>
        </p:nvSpPr>
        <p:spPr>
          <a:ln/>
        </p:spPr>
        <p:txBody>
          <a:bodyPr/>
          <a:lstStyle>
            <a:lvl1pPr>
              <a:defRPr/>
            </a:lvl1pPr>
          </a:lstStyle>
          <a:p>
            <a:pPr>
              <a:defRPr/>
            </a:pPr>
            <a:fld id="{2B20C3AC-BDC5-4EC2-8958-AB323CFB26A6}" type="slidenum">
              <a:rPr lang="en-US" altLang="en-US"/>
              <a:pPr>
                <a:defRPr/>
              </a:pPr>
              <a:t>‹#›</a:t>
            </a:fld>
            <a:endParaRPr lang="en-US" altLang="en-US"/>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pg num"/>
          <p:cNvSpPr>
            <a:spLocks noGrp="1" noChangeArrowheads="1"/>
          </p:cNvSpPr>
          <p:nvPr>
            <p:ph type="sldNum" sz="quarter" idx="10"/>
            <p:custDataLst>
              <p:tags r:id="rId1"/>
            </p:custDataLst>
          </p:nvPr>
        </p:nvSpPr>
        <p:spPr>
          <a:ln/>
        </p:spPr>
        <p:txBody>
          <a:bodyPr/>
          <a:lstStyle>
            <a:lvl1pPr>
              <a:defRPr/>
            </a:lvl1pPr>
          </a:lstStyle>
          <a:p>
            <a:pPr>
              <a:defRPr/>
            </a:pPr>
            <a:fld id="{7E62B172-A16B-45D4-87AE-AF545DED4BEB}" type="slidenum">
              <a:rPr lang="en-US" altLang="en-US"/>
              <a:pPr>
                <a:defRPr/>
              </a:pPr>
              <a:t>‹#›</a:t>
            </a:fld>
            <a:endParaRPr lang="en-US" altLang="en-US"/>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g num"/>
          <p:cNvSpPr>
            <a:spLocks noGrp="1" noChangeArrowheads="1"/>
          </p:cNvSpPr>
          <p:nvPr>
            <p:ph type="sldNum" sz="quarter" idx="10"/>
            <p:custDataLst>
              <p:tags r:id="rId1"/>
            </p:custDataLst>
          </p:nvPr>
        </p:nvSpPr>
        <p:spPr>
          <a:ln/>
        </p:spPr>
        <p:txBody>
          <a:bodyPr/>
          <a:lstStyle>
            <a:lvl1pPr>
              <a:defRPr/>
            </a:lvl1pPr>
          </a:lstStyle>
          <a:p>
            <a:pPr>
              <a:defRPr/>
            </a:pPr>
            <a:fld id="{E38F9D9F-6641-42DD-98B1-E5C30DFEFB7D}" type="slidenum">
              <a:rPr lang="en-US" altLang="en-US"/>
              <a:pPr>
                <a:defRPr/>
              </a:pPr>
              <a:t>‹#›</a:t>
            </a:fld>
            <a:endParaRPr lang="en-US" altLang="en-US"/>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35" y="273050"/>
            <a:ext cx="3159125"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754438" y="273476"/>
            <a:ext cx="53673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9435" y="1435103"/>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3BE3102B-AE7B-4927-B56A-AC40820F3BFE}" type="slidenum">
              <a:rPr lang="en-US" altLang="en-US"/>
              <a:pPr>
                <a:defRPr/>
              </a:pPr>
              <a:t>‹#›</a:t>
            </a:fld>
            <a:endParaRPr lang="en-US" altLang="en-US"/>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96136" y="152400"/>
            <a:ext cx="2233613"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489" y="152400"/>
            <a:ext cx="6548437"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936C6293-865A-4E9B-9173-6AE9BC436394}" type="slidenum">
              <a:rPr lang="en-US" altLang="en-US"/>
              <a:pPr>
                <a:defRPr/>
              </a:pPr>
              <a:t>‹#›</a:t>
            </a:fld>
            <a:endParaRPr lang="en-US" altLang="en-US"/>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1B2E4619-72B3-4D2C-BC98-676107A8600C}" type="slidenum">
              <a:rPr lang="en-US" altLang="en-US"/>
              <a:pPr>
                <a:defRPr/>
              </a:pPr>
              <a:t>‹#›</a:t>
            </a:fld>
            <a:endParaRPr lang="en-US" altLang="en-US"/>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8E9A22BE-1C83-4D71-B3C7-DBE70D4C0607}" type="slidenum">
              <a:rPr lang="en-US" altLang="en-US"/>
              <a:pPr>
                <a:defRPr/>
              </a:pPr>
              <a:t>‹#›</a:t>
            </a:fld>
            <a:endParaRPr lang="en-US" altLang="en-US"/>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96136" y="152400"/>
            <a:ext cx="2233613"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489" y="152400"/>
            <a:ext cx="6548437"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A0D03F23-83A9-4ABD-977A-5330A5E12FB8}" type="slidenum">
              <a:rPr lang="en-US" altLang="en-US"/>
              <a:pPr>
                <a:defRPr/>
              </a:pPr>
              <a:t>‹#›</a:t>
            </a:fld>
            <a:endParaRPr lang="en-US" altLang="en-US"/>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graphicFrame>
        <p:nvGraphicFramePr>
          <p:cNvPr id="4"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51777" r:id="rId5" imgW="0" imgH="0" progId="">
              <p:embed/>
            </p:oleObj>
          </a:graphicData>
        </a:graphic>
      </p:graphicFrame>
      <p:pic>
        <p:nvPicPr>
          <p:cNvPr id="5" name="Picture 50" descr="WhitePage_1"/>
          <p:cNvPicPr>
            <a:picLocks noChangeAspect="1" noChangeArrowheads="1"/>
          </p:cNvPicPr>
          <p:nvPr userDrawn="1"/>
        </p:nvPicPr>
        <p:blipFill>
          <a:blip r:embed="rId6"/>
          <a:srcRect/>
          <a:stretch>
            <a:fillRect/>
          </a:stretch>
        </p:blipFill>
        <p:spPr bwMode="auto">
          <a:xfrm>
            <a:off x="0" y="0"/>
            <a:ext cx="9601200" cy="6858000"/>
          </a:xfrm>
          <a:prstGeom prst="rect">
            <a:avLst/>
          </a:prstGeom>
          <a:noFill/>
          <a:ln w="9525">
            <a:noFill/>
            <a:miter lim="800000"/>
            <a:headEnd/>
            <a:tailEnd/>
          </a:ln>
        </p:spPr>
      </p:pic>
      <p:sp>
        <p:nvSpPr>
          <p:cNvPr id="6" name="doc id"/>
          <p:cNvSpPr>
            <a:spLocks noChangeArrowheads="1"/>
          </p:cNvSpPr>
          <p:nvPr userDrawn="1">
            <p:custDataLst>
              <p:tags r:id="rId3"/>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007CC2"/>
                </a:solidFill>
              </a:rPr>
              <a:t>Confidential and Internal to Pfizer - subject to works council and/or union consultations and other legal requirements.</a:t>
            </a:r>
          </a:p>
        </p:txBody>
      </p:sp>
      <p:sp>
        <p:nvSpPr>
          <p:cNvPr id="2" name="Title 1"/>
          <p:cNvSpPr>
            <a:spLocks noGrp="1"/>
          </p:cNvSpPr>
          <p:nvPr>
            <p:ph type="title"/>
          </p:nvPr>
        </p:nvSpPr>
        <p:spPr>
          <a:xfrm>
            <a:off x="2693988" y="152400"/>
            <a:ext cx="6635750" cy="711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95527" y="1300170"/>
            <a:ext cx="8810625" cy="4948237"/>
          </a:xfrm>
        </p:spPr>
        <p:txBody>
          <a:bodyPr/>
          <a:lstStyle/>
          <a:p>
            <a:pPr lvl="0"/>
            <a:endParaRPr lang="en-US" noProof="0"/>
          </a:p>
        </p:txBody>
      </p:sp>
      <p:sp>
        <p:nvSpPr>
          <p:cNvPr id="7" name="Slide Number Placeholder 3"/>
          <p:cNvSpPr>
            <a:spLocks noGrp="1"/>
          </p:cNvSpPr>
          <p:nvPr>
            <p:ph type="sldNum" sz="quarter" idx="10"/>
          </p:nvPr>
        </p:nvSpPr>
        <p:spPr>
          <a:xfrm>
            <a:off x="8975725" y="6688138"/>
            <a:ext cx="373063" cy="122237"/>
          </a:xfrm>
        </p:spPr>
        <p:txBody>
          <a:bodyPr/>
          <a:lstStyle>
            <a:lvl1pPr>
              <a:defRPr/>
            </a:lvl1pPr>
          </a:lstStyle>
          <a:p>
            <a:pPr>
              <a:defRPr/>
            </a:pPr>
            <a:fld id="{E578786F-F115-4F7A-A944-1145CEDD8D5B}" type="slidenum">
              <a:rPr lang="en-US" altLang="en-US"/>
              <a:pPr>
                <a:defRPr/>
              </a:pPr>
              <a:t>‹#›</a:t>
            </a:fld>
            <a:endParaRPr lang="en-US" alt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4"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52801" r:id="rId6" imgW="0" imgH="0" progId="">
              <p:embed/>
            </p:oleObj>
          </a:graphicData>
        </a:graphic>
      </p:graphicFrame>
      <p:pic>
        <p:nvPicPr>
          <p:cNvPr id="5" name="Picture 50" descr="WhitePage_1"/>
          <p:cNvPicPr>
            <a:picLocks noChangeAspect="1" noChangeArrowheads="1"/>
          </p:cNvPicPr>
          <p:nvPr userDrawn="1"/>
        </p:nvPicPr>
        <p:blipFill>
          <a:blip r:embed="rId7"/>
          <a:srcRect/>
          <a:stretch>
            <a:fillRect/>
          </a:stretch>
        </p:blipFill>
        <p:spPr bwMode="auto">
          <a:xfrm>
            <a:off x="0" y="0"/>
            <a:ext cx="9601200" cy="6858000"/>
          </a:xfrm>
          <a:prstGeom prst="rect">
            <a:avLst/>
          </a:prstGeom>
          <a:noFill/>
          <a:ln w="9525">
            <a:noFill/>
            <a:miter lim="800000"/>
            <a:headEnd/>
            <a:tailEnd/>
          </a:ln>
        </p:spPr>
      </p:pic>
      <p:sp>
        <p:nvSpPr>
          <p:cNvPr id="6" name="doc id"/>
          <p:cNvSpPr>
            <a:spLocks noChangeArrowheads="1"/>
          </p:cNvSpPr>
          <p:nvPr userDrawn="1">
            <p:custDataLst>
              <p:tags r:id="rId3"/>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007CC2"/>
                </a:solidFill>
              </a:rPr>
              <a:t>Confidential and Internal to Pfizer - subject to works council and/or union consultations and other legal requirements.</a:t>
            </a:r>
          </a:p>
        </p:txBody>
      </p:sp>
      <p:pic>
        <p:nvPicPr>
          <p:cNvPr id="7" name="Picture 9" descr="WhitePage_1a"/>
          <p:cNvPicPr>
            <a:picLocks noChangeAspect="1" noChangeArrowheads="1"/>
          </p:cNvPicPr>
          <p:nvPr userDrawn="1"/>
        </p:nvPicPr>
        <p:blipFill>
          <a:blip r:embed="rId8"/>
          <a:srcRect b="82222"/>
          <a:stretch>
            <a:fillRect/>
          </a:stretch>
        </p:blipFill>
        <p:spPr bwMode="auto">
          <a:xfrm>
            <a:off x="0" y="0"/>
            <a:ext cx="9601200" cy="1219200"/>
          </a:xfrm>
          <a:prstGeom prst="rect">
            <a:avLst/>
          </a:prstGeom>
          <a:noFill/>
          <a:ln w="9525">
            <a:noFill/>
            <a:miter lim="800000"/>
            <a:headEnd/>
            <a:tailEnd/>
          </a:ln>
        </p:spPr>
      </p:pic>
      <p:sp>
        <p:nvSpPr>
          <p:cNvPr id="10" name="Text Placeholder 11"/>
          <p:cNvSpPr>
            <a:spLocks noGrp="1"/>
          </p:cNvSpPr>
          <p:nvPr>
            <p:ph type="body" sz="quarter" idx="17"/>
          </p:nvPr>
        </p:nvSpPr>
        <p:spPr>
          <a:xfrm>
            <a:off x="465149" y="1506547"/>
            <a:ext cx="8678861" cy="4589461"/>
          </a:xfrm>
        </p:spPr>
        <p:txBody>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3"/>
          <p:cNvSpPr>
            <a:spLocks noGrp="1"/>
          </p:cNvSpPr>
          <p:nvPr>
            <p:ph type="title"/>
          </p:nvPr>
        </p:nvSpPr>
        <p:spPr>
          <a:xfrm>
            <a:off x="312420" y="121920"/>
            <a:ext cx="6316980" cy="906780"/>
          </a:xfrm>
        </p:spPr>
        <p:txBody>
          <a:bodyPr/>
          <a:lstStyle>
            <a:lvl1pPr>
              <a:defRPr>
                <a:solidFill>
                  <a:schemeClr val="bg1"/>
                </a:solidFill>
              </a:defRPr>
            </a:lvl1pPr>
          </a:lstStyle>
          <a:p>
            <a:r>
              <a:rPr lang="en-US" smtClean="0"/>
              <a:t>Click to edit Master title style</a:t>
            </a:r>
            <a:endParaRPr lang="en-US" dirty="0"/>
          </a:p>
        </p:txBody>
      </p:sp>
      <p:sp>
        <p:nvSpPr>
          <p:cNvPr id="8" name="pg num"/>
          <p:cNvSpPr>
            <a:spLocks noGrp="1" noChangeArrowheads="1"/>
          </p:cNvSpPr>
          <p:nvPr>
            <p:ph type="sldNum" sz="quarter" idx="18"/>
            <p:custDataLst>
              <p:tags r:id="rId4"/>
            </p:custDataLst>
          </p:nvPr>
        </p:nvSpPr>
        <p:spPr/>
        <p:txBody>
          <a:bodyPr/>
          <a:lstStyle>
            <a:lvl1pPr>
              <a:defRPr/>
            </a:lvl1pPr>
          </a:lstStyle>
          <a:p>
            <a:pPr>
              <a:defRPr/>
            </a:pPr>
            <a:fld id="{368BBB78-C9A8-44EA-B5B3-E95204A27FA3}" type="slidenum">
              <a:rPr lang="en-US" altLang="en-US"/>
              <a:pPr>
                <a:defRPr/>
              </a:pPr>
              <a:t>‹#›</a:t>
            </a:fld>
            <a:endParaRPr lang="en-US" altLang="en-US"/>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2" name="Picture 31"/>
          <p:cNvPicPr>
            <a:picLocks noChangeAspect="1" noChangeArrowheads="1"/>
          </p:cNvPicPr>
          <p:nvPr/>
        </p:nvPicPr>
        <p:blipFill>
          <a:blip r:embed="rId7"/>
          <a:srcRect/>
          <a:stretch>
            <a:fillRect/>
          </a:stretch>
        </p:blipFill>
        <p:spPr bwMode="auto">
          <a:xfrm>
            <a:off x="8766175" y="6297613"/>
            <a:ext cx="600075" cy="390525"/>
          </a:xfrm>
          <a:prstGeom prst="rect">
            <a:avLst/>
          </a:prstGeom>
          <a:noFill/>
          <a:ln w="9525" algn="ctr">
            <a:noFill/>
            <a:miter lim="800000"/>
            <a:headEnd type="none" w="lg" len="lg"/>
            <a:tailEnd type="none" w="lg" len="lg"/>
          </a:ln>
        </p:spPr>
      </p:pic>
      <p:graphicFrame>
        <p:nvGraphicFramePr>
          <p:cNvPr id="3" name="Rectangle 2"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53825" r:id="rId8" imgW="0" imgH="0" progId="">
              <p:embed/>
            </p:oleObj>
          </a:graphicData>
        </a:graphic>
      </p:graphicFrame>
      <p:pic>
        <p:nvPicPr>
          <p:cNvPr id="4" name="Picture 13"/>
          <p:cNvPicPr>
            <a:picLocks noChangeAspect="1" noChangeArrowheads="1"/>
          </p:cNvPicPr>
          <p:nvPr>
            <p:custDataLst>
              <p:tags r:id="rId3"/>
            </p:custDataLst>
          </p:nvPr>
        </p:nvPicPr>
        <p:blipFill>
          <a:blip r:embed="rId9"/>
          <a:srcRect/>
          <a:stretch>
            <a:fillRect/>
          </a:stretch>
        </p:blipFill>
        <p:spPr bwMode="auto">
          <a:xfrm>
            <a:off x="0" y="0"/>
            <a:ext cx="9144000" cy="971550"/>
          </a:xfrm>
          <a:prstGeom prst="rect">
            <a:avLst/>
          </a:prstGeom>
          <a:noFill/>
          <a:ln w="9525" algn="ctr">
            <a:noFill/>
            <a:miter lim="800000"/>
            <a:headEnd/>
            <a:tailEnd type="none" w="lg" len="lg"/>
          </a:ln>
        </p:spPr>
      </p:pic>
      <p:sp>
        <p:nvSpPr>
          <p:cNvPr id="5" name="doc id"/>
          <p:cNvSpPr>
            <a:spLocks noChangeArrowheads="1"/>
          </p:cNvSpPr>
          <p:nvPr>
            <p:custDataLst>
              <p:tags r:id="rId4"/>
            </p:custDataLst>
          </p:nvPr>
        </p:nvSpPr>
        <p:spPr bwMode="gray">
          <a:xfrm>
            <a:off x="228600" y="6702425"/>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666666"/>
                </a:solidFill>
                <a:latin typeface="Arial" pitchFamily="34" charset="0"/>
                <a:cs typeface="Arial"/>
              </a:rPr>
              <a:t>Confidential and Internal to Pfizer - subject to works council and/or union consultations and other legal requirements.</a:t>
            </a:r>
          </a:p>
        </p:txBody>
      </p:sp>
      <p:pic>
        <p:nvPicPr>
          <p:cNvPr id="6" name="Picture 9" descr="WhitePage_1a"/>
          <p:cNvPicPr>
            <a:picLocks noChangeAspect="1" noChangeArrowheads="1"/>
          </p:cNvPicPr>
          <p:nvPr userDrawn="1"/>
        </p:nvPicPr>
        <p:blipFill>
          <a:blip r:embed="rId10"/>
          <a:srcRect/>
          <a:stretch>
            <a:fillRect/>
          </a:stretch>
        </p:blipFill>
        <p:spPr bwMode="auto">
          <a:xfrm>
            <a:off x="0" y="0"/>
            <a:ext cx="9601200" cy="6858000"/>
          </a:xfrm>
          <a:prstGeom prst="rect">
            <a:avLst/>
          </a:prstGeom>
          <a:noFill/>
          <a:ln w="9525">
            <a:noFill/>
            <a:miter lim="800000"/>
            <a:headEnd/>
            <a:tailEnd/>
          </a:ln>
        </p:spPr>
      </p:pic>
      <p:sp>
        <p:nvSpPr>
          <p:cNvPr id="7" name="pg num"/>
          <p:cNvSpPr>
            <a:spLocks noGrp="1" noChangeArrowheads="1"/>
          </p:cNvSpPr>
          <p:nvPr>
            <p:ph type="sldNum" sz="quarter" idx="10"/>
            <p:custDataLst>
              <p:tags r:id="rId5"/>
            </p:custDataLst>
          </p:nvPr>
        </p:nvSpPr>
        <p:spPr>
          <a:xfrm>
            <a:off x="6880225" y="6507163"/>
            <a:ext cx="2241550" cy="122237"/>
          </a:xfrm>
        </p:spPr>
        <p:txBody>
          <a:bodyPr/>
          <a:lstStyle>
            <a:lvl1pPr eaLnBrk="1" hangingPunct="1">
              <a:defRPr/>
            </a:lvl1pPr>
          </a:lstStyle>
          <a:p>
            <a:pPr>
              <a:defRPr/>
            </a:pPr>
            <a:fld id="{DFF21C54-7245-4DD8-8654-5266D900F9A5}" type="slidenum">
              <a:rPr lang="en-US" altLang="en-US"/>
              <a:pPr>
                <a:defRPr/>
              </a:pPr>
              <a:t>‹#›</a:t>
            </a:fld>
            <a:endParaRPr lang="en-US" altLang="en-US"/>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12_Title Slide">
    <p:spTree>
      <p:nvGrpSpPr>
        <p:cNvPr id="1" name=""/>
        <p:cNvGrpSpPr/>
        <p:nvPr/>
      </p:nvGrpSpPr>
      <p:grpSpPr>
        <a:xfrm>
          <a:off x="0" y="0"/>
          <a:ext cx="0" cy="0"/>
          <a:chOff x="0" y="0"/>
          <a:chExt cx="0" cy="0"/>
        </a:xfrm>
      </p:grpSpPr>
      <p:graphicFrame>
        <p:nvGraphicFramePr>
          <p:cNvPr id="4"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54849" r:id="rId6" imgW="0" imgH="0" progId="">
              <p:embed/>
            </p:oleObj>
          </a:graphicData>
        </a:graphic>
      </p:graphicFrame>
      <p:pic>
        <p:nvPicPr>
          <p:cNvPr id="5" name="Picture 50" descr="WhitePage_1"/>
          <p:cNvPicPr>
            <a:picLocks noChangeAspect="1" noChangeArrowheads="1"/>
          </p:cNvPicPr>
          <p:nvPr/>
        </p:nvPicPr>
        <p:blipFill>
          <a:blip r:embed="rId7"/>
          <a:srcRect/>
          <a:stretch>
            <a:fillRect/>
          </a:stretch>
        </p:blipFill>
        <p:spPr bwMode="auto">
          <a:xfrm>
            <a:off x="0" y="0"/>
            <a:ext cx="9601200" cy="6858000"/>
          </a:xfrm>
          <a:prstGeom prst="rect">
            <a:avLst/>
          </a:prstGeom>
          <a:noFill/>
          <a:ln w="9525">
            <a:noFill/>
            <a:miter lim="800000"/>
            <a:headEnd/>
            <a:tailEnd/>
          </a:ln>
        </p:spPr>
      </p:pic>
      <p:sp>
        <p:nvSpPr>
          <p:cNvPr id="6" name="doc id"/>
          <p:cNvSpPr>
            <a:spLocks noChangeArrowheads="1"/>
          </p:cNvSpPr>
          <p:nvPr>
            <p:custDataLst>
              <p:tags r:id="rId3"/>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007CC2"/>
                </a:solidFill>
              </a:rPr>
              <a:t>Confidential and Internal to Pfizer - subject to works council and/or union consultations and other legal requirements.</a:t>
            </a:r>
          </a:p>
        </p:txBody>
      </p:sp>
      <p:pic>
        <p:nvPicPr>
          <p:cNvPr id="7" name="Picture 9" descr="WhitePage_1a"/>
          <p:cNvPicPr>
            <a:picLocks noChangeAspect="1" noChangeArrowheads="1"/>
          </p:cNvPicPr>
          <p:nvPr userDrawn="1"/>
        </p:nvPicPr>
        <p:blipFill>
          <a:blip r:embed="rId8"/>
          <a:srcRect b="82222"/>
          <a:stretch>
            <a:fillRect/>
          </a:stretch>
        </p:blipFill>
        <p:spPr bwMode="auto">
          <a:xfrm>
            <a:off x="0" y="0"/>
            <a:ext cx="9601200" cy="1219200"/>
          </a:xfrm>
          <a:prstGeom prst="rect">
            <a:avLst/>
          </a:prstGeom>
          <a:noFill/>
          <a:ln w="9525">
            <a:noFill/>
            <a:miter lim="800000"/>
            <a:headEnd/>
            <a:tailEnd/>
          </a:ln>
        </p:spPr>
      </p:pic>
      <p:sp>
        <p:nvSpPr>
          <p:cNvPr id="10" name="Text Placeholder 11"/>
          <p:cNvSpPr>
            <a:spLocks noGrp="1"/>
          </p:cNvSpPr>
          <p:nvPr>
            <p:ph type="body" sz="quarter" idx="17"/>
          </p:nvPr>
        </p:nvSpPr>
        <p:spPr>
          <a:xfrm>
            <a:off x="465149" y="1506547"/>
            <a:ext cx="8678861" cy="4589461"/>
          </a:xfrm>
        </p:spPr>
        <p:txBody>
          <a:bodyPr/>
          <a:lstStyle>
            <a:lvl1pPr>
              <a:defRPr/>
            </a:lvl1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11" name="Title 13"/>
          <p:cNvSpPr>
            <a:spLocks noGrp="1"/>
          </p:cNvSpPr>
          <p:nvPr>
            <p:ph type="title"/>
          </p:nvPr>
        </p:nvSpPr>
        <p:spPr>
          <a:xfrm>
            <a:off x="312420" y="121920"/>
            <a:ext cx="6316980" cy="906780"/>
          </a:xfrm>
        </p:spPr>
        <p:txBody>
          <a:bodyPr/>
          <a:lstStyle>
            <a:lvl1pPr>
              <a:defRPr>
                <a:solidFill>
                  <a:schemeClr val="bg1"/>
                </a:solidFill>
              </a:defRPr>
            </a:lvl1pPr>
          </a:lstStyle>
          <a:p>
            <a:r>
              <a:rPr lang="ru-RU" dirty="0" smtClean="0"/>
              <a:t>Образец заголовка</a:t>
            </a:r>
            <a:endParaRPr lang="en-US" dirty="0"/>
          </a:p>
        </p:txBody>
      </p:sp>
      <p:sp>
        <p:nvSpPr>
          <p:cNvPr id="8" name="pg num"/>
          <p:cNvSpPr>
            <a:spLocks noGrp="1" noChangeArrowheads="1"/>
          </p:cNvSpPr>
          <p:nvPr>
            <p:ph type="sldNum" sz="quarter" idx="18"/>
            <p:custDataLst>
              <p:tags r:id="rId4"/>
            </p:custDataLst>
          </p:nvPr>
        </p:nvSpPr>
        <p:spPr/>
        <p:txBody>
          <a:bodyPr/>
          <a:lstStyle>
            <a:lvl1pPr>
              <a:defRPr/>
            </a:lvl1pPr>
          </a:lstStyle>
          <a:p>
            <a:pPr>
              <a:defRPr/>
            </a:pPr>
            <a:fld id="{170DCEC0-60CA-4FA2-8553-AC24E2B1C01B}" type="slidenum">
              <a:rPr lang="en-US" altLang="en-US"/>
              <a:pPr>
                <a:defRPr/>
              </a:pPr>
              <a:t>‹#›</a:t>
            </a:fld>
            <a:endParaRPr lang="en-US" altLang="en-US"/>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15_Title Slide">
    <p:spTree>
      <p:nvGrpSpPr>
        <p:cNvPr id="1" name=""/>
        <p:cNvGrpSpPr/>
        <p:nvPr/>
      </p:nvGrpSpPr>
      <p:grpSpPr>
        <a:xfrm>
          <a:off x="0" y="0"/>
          <a:ext cx="0" cy="0"/>
          <a:chOff x="0" y="0"/>
          <a:chExt cx="0" cy="0"/>
        </a:xfrm>
      </p:grpSpPr>
      <p:graphicFrame>
        <p:nvGraphicFramePr>
          <p:cNvPr id="4"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55873" r:id="rId6" imgW="0" imgH="0" progId="">
              <p:embed/>
            </p:oleObj>
          </a:graphicData>
        </a:graphic>
      </p:graphicFrame>
      <p:pic>
        <p:nvPicPr>
          <p:cNvPr id="5" name="Picture 50" descr="WhitePage_1"/>
          <p:cNvPicPr>
            <a:picLocks noChangeAspect="1" noChangeArrowheads="1"/>
          </p:cNvPicPr>
          <p:nvPr/>
        </p:nvPicPr>
        <p:blipFill>
          <a:blip r:embed="rId7"/>
          <a:srcRect/>
          <a:stretch>
            <a:fillRect/>
          </a:stretch>
        </p:blipFill>
        <p:spPr bwMode="auto">
          <a:xfrm>
            <a:off x="0" y="0"/>
            <a:ext cx="9601200" cy="6858000"/>
          </a:xfrm>
          <a:prstGeom prst="rect">
            <a:avLst/>
          </a:prstGeom>
          <a:noFill/>
          <a:ln w="9525">
            <a:noFill/>
            <a:miter lim="800000"/>
            <a:headEnd/>
            <a:tailEnd/>
          </a:ln>
        </p:spPr>
      </p:pic>
      <p:sp>
        <p:nvSpPr>
          <p:cNvPr id="6" name="doc id"/>
          <p:cNvSpPr>
            <a:spLocks noChangeArrowheads="1"/>
          </p:cNvSpPr>
          <p:nvPr>
            <p:custDataLst>
              <p:tags r:id="rId3"/>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007CC2"/>
                </a:solidFill>
              </a:rPr>
              <a:t>Confidential and Internal to Pfizer - subject to works council and/or union consultations and other legal requirements.</a:t>
            </a:r>
          </a:p>
        </p:txBody>
      </p:sp>
      <p:pic>
        <p:nvPicPr>
          <p:cNvPr id="7" name="Picture 9" descr="WhitePage_1a"/>
          <p:cNvPicPr>
            <a:picLocks noChangeAspect="1" noChangeArrowheads="1"/>
          </p:cNvPicPr>
          <p:nvPr userDrawn="1"/>
        </p:nvPicPr>
        <p:blipFill>
          <a:blip r:embed="rId8"/>
          <a:srcRect b="82222"/>
          <a:stretch>
            <a:fillRect/>
          </a:stretch>
        </p:blipFill>
        <p:spPr bwMode="auto">
          <a:xfrm>
            <a:off x="0" y="0"/>
            <a:ext cx="9601200" cy="1219200"/>
          </a:xfrm>
          <a:prstGeom prst="rect">
            <a:avLst/>
          </a:prstGeom>
          <a:noFill/>
          <a:ln w="9525">
            <a:noFill/>
            <a:miter lim="800000"/>
            <a:headEnd/>
            <a:tailEnd/>
          </a:ln>
        </p:spPr>
      </p:pic>
      <p:sp>
        <p:nvSpPr>
          <p:cNvPr id="10" name="Text Placeholder 11"/>
          <p:cNvSpPr>
            <a:spLocks noGrp="1"/>
          </p:cNvSpPr>
          <p:nvPr>
            <p:ph type="body" sz="quarter" idx="17"/>
          </p:nvPr>
        </p:nvSpPr>
        <p:spPr>
          <a:xfrm>
            <a:off x="465149" y="1506547"/>
            <a:ext cx="8678861" cy="4589461"/>
          </a:xfrm>
        </p:spPr>
        <p:txBody>
          <a:bodyPr/>
          <a:lstStyle>
            <a:lvl1pPr>
              <a:defRPr/>
            </a:lvl1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11" name="Title 13"/>
          <p:cNvSpPr>
            <a:spLocks noGrp="1"/>
          </p:cNvSpPr>
          <p:nvPr>
            <p:ph type="title"/>
          </p:nvPr>
        </p:nvSpPr>
        <p:spPr>
          <a:xfrm>
            <a:off x="312420" y="121920"/>
            <a:ext cx="6316980" cy="906780"/>
          </a:xfrm>
        </p:spPr>
        <p:txBody>
          <a:bodyPr/>
          <a:lstStyle>
            <a:lvl1pPr>
              <a:defRPr>
                <a:solidFill>
                  <a:schemeClr val="bg1"/>
                </a:solidFill>
              </a:defRPr>
            </a:lvl1pPr>
          </a:lstStyle>
          <a:p>
            <a:r>
              <a:rPr lang="ru-RU" dirty="0" smtClean="0"/>
              <a:t>Образец заголовка</a:t>
            </a:r>
            <a:endParaRPr lang="en-US" dirty="0"/>
          </a:p>
        </p:txBody>
      </p:sp>
      <p:sp>
        <p:nvSpPr>
          <p:cNvPr id="8" name="pg num"/>
          <p:cNvSpPr>
            <a:spLocks noGrp="1" noChangeArrowheads="1"/>
          </p:cNvSpPr>
          <p:nvPr>
            <p:ph type="sldNum" sz="quarter" idx="18"/>
            <p:custDataLst>
              <p:tags r:id="rId4"/>
            </p:custDataLst>
          </p:nvPr>
        </p:nvSpPr>
        <p:spPr/>
        <p:txBody>
          <a:bodyPr/>
          <a:lstStyle>
            <a:lvl1pPr>
              <a:defRPr/>
            </a:lvl1pPr>
          </a:lstStyle>
          <a:p>
            <a:pPr>
              <a:defRPr/>
            </a:pPr>
            <a:fld id="{A2AC1B7A-6146-4AD1-965A-A98E7CA56C7F}" type="slidenum">
              <a:rPr lang="en-US" altLang="en-US"/>
              <a:pPr>
                <a:defRPr/>
              </a:pPr>
              <a:t>‹#›</a:t>
            </a:fld>
            <a:endParaRPr lang="en-US" altLang="en-US"/>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graphicFrame>
        <p:nvGraphicFramePr>
          <p:cNvPr id="2"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56897" r:id="rId10" imgW="0" imgH="0" progId="">
              <p:embed/>
            </p:oleObj>
          </a:graphicData>
        </a:graphic>
      </p:graphicFrame>
      <p:pic>
        <p:nvPicPr>
          <p:cNvPr id="3" name="Picture 50" descr="WhitePage_1"/>
          <p:cNvPicPr>
            <a:picLocks noChangeAspect="1" noChangeArrowheads="1"/>
          </p:cNvPicPr>
          <p:nvPr/>
        </p:nvPicPr>
        <p:blipFill>
          <a:blip r:embed="rId11"/>
          <a:srcRect/>
          <a:stretch>
            <a:fillRect/>
          </a:stretch>
        </p:blipFill>
        <p:spPr bwMode="auto">
          <a:xfrm>
            <a:off x="0" y="0"/>
            <a:ext cx="9601200" cy="6858000"/>
          </a:xfrm>
          <a:prstGeom prst="rect">
            <a:avLst/>
          </a:prstGeom>
          <a:noFill/>
          <a:ln w="9525">
            <a:noFill/>
            <a:miter lim="800000"/>
            <a:headEnd/>
            <a:tailEnd/>
          </a:ln>
        </p:spPr>
      </p:pic>
      <p:sp>
        <p:nvSpPr>
          <p:cNvPr id="4" name="doc id"/>
          <p:cNvSpPr>
            <a:spLocks noChangeArrowheads="1"/>
          </p:cNvSpPr>
          <p:nvPr>
            <p:custDataLst>
              <p:tags r:id="rId3"/>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007CC2"/>
                </a:solidFill>
              </a:rPr>
              <a:t>Confidential and Internal to Pfizer - subject to works council and/or union consultations and other legal requirements.</a:t>
            </a:r>
          </a:p>
        </p:txBody>
      </p:sp>
      <p:graphicFrame>
        <p:nvGraphicFramePr>
          <p:cNvPr id="5" name="Rectangle 11" hidden="1"/>
          <p:cNvGraphicFramePr>
            <a:graphicFrameLocks/>
          </p:cNvGraphicFramePr>
          <p:nvPr/>
        </p:nvGraphicFramePr>
        <p:xfrm>
          <a:off x="-1588" y="0"/>
          <a:ext cx="158751" cy="158750"/>
        </p:xfrm>
        <a:graphic>
          <a:graphicData uri="http://schemas.openxmlformats.org/presentationml/2006/ole">
            <p:oleObj spid="_x0000_s2256898" name="think-cell Slide" r:id="rId12" imgW="0" imgH="0" progId="">
              <p:embed/>
            </p:oleObj>
          </a:graphicData>
        </a:graphic>
      </p:graphicFrame>
      <p:pic>
        <p:nvPicPr>
          <p:cNvPr id="6" name="Picture 33" descr="pfizer_rgb_pos"/>
          <p:cNvPicPr>
            <a:picLocks noChangeAspect="1" noChangeArrowheads="1"/>
          </p:cNvPicPr>
          <p:nvPr>
            <p:custDataLst>
              <p:tags r:id="rId4"/>
            </p:custDataLst>
          </p:nvPr>
        </p:nvPicPr>
        <p:blipFill>
          <a:blip r:embed="rId13"/>
          <a:srcRect/>
          <a:stretch>
            <a:fillRect/>
          </a:stretch>
        </p:blipFill>
        <p:spPr bwMode="auto">
          <a:xfrm>
            <a:off x="8766175" y="6334125"/>
            <a:ext cx="568325" cy="330200"/>
          </a:xfrm>
          <a:prstGeom prst="rect">
            <a:avLst/>
          </a:prstGeom>
          <a:noFill/>
          <a:ln w="9525">
            <a:noFill/>
            <a:miter lim="800000"/>
            <a:headEnd/>
            <a:tailEnd/>
          </a:ln>
        </p:spPr>
      </p:pic>
      <p:pic>
        <p:nvPicPr>
          <p:cNvPr id="7" name="Picture 13"/>
          <p:cNvPicPr>
            <a:picLocks noChangeAspect="1" noChangeArrowheads="1"/>
          </p:cNvPicPr>
          <p:nvPr>
            <p:custDataLst>
              <p:tags r:id="rId5"/>
            </p:custDataLst>
          </p:nvPr>
        </p:nvPicPr>
        <p:blipFill>
          <a:blip r:embed="rId14"/>
          <a:srcRect/>
          <a:stretch>
            <a:fillRect/>
          </a:stretch>
        </p:blipFill>
        <p:spPr bwMode="auto">
          <a:xfrm>
            <a:off x="0" y="0"/>
            <a:ext cx="9144000" cy="971550"/>
          </a:xfrm>
          <a:prstGeom prst="rect">
            <a:avLst/>
          </a:prstGeom>
          <a:noFill/>
          <a:ln w="9525" algn="ctr">
            <a:noFill/>
            <a:miter lim="800000"/>
            <a:headEnd/>
            <a:tailEnd type="none" w="lg" len="lg"/>
          </a:ln>
        </p:spPr>
      </p:pic>
      <p:sp>
        <p:nvSpPr>
          <p:cNvPr id="8" name="doc id"/>
          <p:cNvSpPr>
            <a:spLocks noChangeArrowheads="1"/>
          </p:cNvSpPr>
          <p:nvPr>
            <p:custDataLst>
              <p:tags r:id="rId6"/>
            </p:custDataLst>
          </p:nvPr>
        </p:nvSpPr>
        <p:spPr bwMode="gray">
          <a:xfrm>
            <a:off x="1824038" y="6435725"/>
            <a:ext cx="5953125" cy="374650"/>
          </a:xfrm>
          <a:prstGeom prst="rect">
            <a:avLst/>
          </a:prstGeom>
          <a:noFill/>
          <a:ln w="9525" algn="ctr">
            <a:noFill/>
            <a:miter lim="800000"/>
            <a:headEnd/>
            <a:tailEnd/>
          </a:ln>
          <a:effectLst/>
        </p:spPr>
        <p:txBody>
          <a:bodyPr lIns="0" tIns="0" rIns="0" bIns="0" anchor="b">
            <a:spAutoFit/>
          </a:bodyPr>
          <a:lstStyle/>
          <a:p>
            <a:pPr algn="ctr" defTabSz="912813">
              <a:lnSpc>
                <a:spcPct val="87000"/>
              </a:lnSpc>
              <a:buClr>
                <a:srgbClr val="009900"/>
              </a:buClr>
              <a:buFont typeface="Arial" charset="0"/>
              <a:buChar char="–"/>
              <a:defRPr/>
            </a:pPr>
            <a:r>
              <a:rPr lang="en-US" sz="700" b="0">
                <a:solidFill>
                  <a:srgbClr val="666666"/>
                </a:solidFill>
                <a:latin typeface="Arial" pitchFamily="34" charset="0"/>
                <a:cs typeface="Arial" pitchFamily="34" charset="0"/>
              </a:rPr>
              <a:t>Confidential and Internal use only – Wyeth is now a part of Pfizer. The merger of local Wyeth and Pfizer entities may be pending in various jurisdictions and integration is subject to completion of various local legal and regulatory obligations. Accordingly, changes will not become effective outside of the U.S. and Puerto Rico until the relevant in-country go-live date. Until that time, Pfizer and Wyeth must continue to operate as two separate companies. All content in this message is subject to works council and/or union consultations and other legal requirement.</a:t>
            </a:r>
          </a:p>
        </p:txBody>
      </p:sp>
      <p:sp>
        <p:nvSpPr>
          <p:cNvPr id="9" name="Rectangle 5"/>
          <p:cNvSpPr/>
          <p:nvPr userDrawn="1"/>
        </p:nvSpPr>
        <p:spPr bwMode="auto">
          <a:xfrm>
            <a:off x="257175" y="158750"/>
            <a:ext cx="2039938" cy="673100"/>
          </a:xfrm>
          <a:prstGeom prst="rect">
            <a:avLst/>
          </a:prstGeom>
          <a:solidFill>
            <a:schemeClr val="accent1"/>
          </a:solidFill>
          <a:ln w="9525" cap="flat" cmpd="sng" algn="ctr">
            <a:solidFill>
              <a:schemeClr val="bg2"/>
            </a:solidFill>
            <a:prstDash val="solid"/>
            <a:round/>
            <a:headEnd type="none" w="lg" len="lg"/>
            <a:tailEnd type="none" w="lg" len="lg"/>
          </a:ln>
          <a:effectLst/>
        </p:spPr>
        <p:txBody>
          <a:bodyPr wrap="none" tIns="91440" bIns="91440" anchor="ctr"/>
          <a:lstStyle/>
          <a:p>
            <a:pPr algn="ctr" eaLnBrk="0" hangingPunct="0">
              <a:buClr>
                <a:srgbClr val="009900"/>
              </a:buClr>
              <a:buFont typeface="Arial" charset="0"/>
              <a:buChar char="–"/>
              <a:defRPr/>
            </a:pPr>
            <a:r>
              <a:rPr lang="en-US" sz="1800" dirty="0">
                <a:solidFill>
                  <a:srgbClr val="003366"/>
                </a:solidFill>
                <a:latin typeface="Arial" pitchFamily="34" charset="0"/>
                <a:cs typeface="Arial" pitchFamily="34" charset="0"/>
              </a:rPr>
              <a:t>DRAFT</a:t>
            </a:r>
          </a:p>
        </p:txBody>
      </p:sp>
      <p:pic>
        <p:nvPicPr>
          <p:cNvPr id="10" name="Picture 9" descr="WhitePage_1a"/>
          <p:cNvPicPr>
            <a:picLocks noChangeAspect="1" noChangeArrowheads="1"/>
          </p:cNvPicPr>
          <p:nvPr userDrawn="1"/>
        </p:nvPicPr>
        <p:blipFill>
          <a:blip r:embed="rId15"/>
          <a:srcRect/>
          <a:stretch>
            <a:fillRect/>
          </a:stretch>
        </p:blipFill>
        <p:spPr bwMode="auto">
          <a:xfrm>
            <a:off x="0" y="0"/>
            <a:ext cx="9601200" cy="6858000"/>
          </a:xfrm>
          <a:prstGeom prst="rect">
            <a:avLst/>
          </a:prstGeom>
          <a:noFill/>
          <a:ln w="9525">
            <a:noFill/>
            <a:miter lim="800000"/>
            <a:headEnd/>
            <a:tailEnd/>
          </a:ln>
        </p:spPr>
      </p:pic>
      <p:sp>
        <p:nvSpPr>
          <p:cNvPr id="11" name="doc id"/>
          <p:cNvSpPr>
            <a:spLocks noChangeArrowheads="1"/>
          </p:cNvSpPr>
          <p:nvPr userDrawn="1">
            <p:custDataLst>
              <p:tags r:id="rId7"/>
            </p:custDataLst>
          </p:nvPr>
        </p:nvSpPr>
        <p:spPr bwMode="gray">
          <a:xfrm>
            <a:off x="28575" y="6553200"/>
            <a:ext cx="8734425" cy="152400"/>
          </a:xfrm>
          <a:prstGeom prst="rect">
            <a:avLst/>
          </a:prstGeom>
          <a:noFill/>
          <a:ln w="9525" algn="ctr">
            <a:noFill/>
            <a:miter lim="800000"/>
            <a:headEnd/>
            <a:tailEnd/>
          </a:ln>
          <a:effectLst/>
        </p:spPr>
        <p:txBody>
          <a:bodyPr lIns="0" tIns="0" rIns="0" bIns="0" anchor="b">
            <a:spAutoFit/>
          </a:bodyPr>
          <a:lstStyle/>
          <a:p>
            <a:pPr algn="r" defTabSz="912813">
              <a:buClr>
                <a:srgbClr val="009900"/>
              </a:buClr>
              <a:buFont typeface="Arial" charset="0"/>
              <a:buNone/>
              <a:defRPr/>
            </a:pPr>
            <a:r>
              <a:rPr lang="en-US" sz="1000" b="0" dirty="0">
                <a:solidFill>
                  <a:srgbClr val="007CC2"/>
                </a:solidFill>
                <a:latin typeface="Arial" pitchFamily="34" charset="0"/>
                <a:cs typeface="Arial" pitchFamily="34" charset="0"/>
              </a:rPr>
              <a:t>Pfizer Internal Use</a:t>
            </a:r>
          </a:p>
        </p:txBody>
      </p:sp>
      <p:sp>
        <p:nvSpPr>
          <p:cNvPr id="12" name="pg num"/>
          <p:cNvSpPr>
            <a:spLocks noGrp="1" noChangeArrowheads="1"/>
          </p:cNvSpPr>
          <p:nvPr>
            <p:ph type="sldNum" sz="quarter" idx="10"/>
            <p:custDataLst>
              <p:tags r:id="rId8"/>
            </p:custDataLst>
          </p:nvPr>
        </p:nvSpPr>
        <p:spPr/>
        <p:txBody>
          <a:bodyPr/>
          <a:lstStyle>
            <a:lvl1pPr>
              <a:defRPr/>
            </a:lvl1pPr>
          </a:lstStyle>
          <a:p>
            <a:pPr>
              <a:defRPr/>
            </a:pPr>
            <a:fld id="{06C9B79E-FA19-4D75-89BB-7306E7A0291E}" type="slidenum">
              <a:rPr lang="en-US" altLang="en-US"/>
              <a:pPr>
                <a:defRPr/>
              </a:pPr>
              <a:t>‹#›</a:t>
            </a:fld>
            <a:endParaRPr lang="en-US" altLang="en-US"/>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graphicFrame>
        <p:nvGraphicFramePr>
          <p:cNvPr id="4"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57921" r:id="rId6" imgW="0" imgH="0" progId="">
              <p:embed/>
            </p:oleObj>
          </a:graphicData>
        </a:graphic>
      </p:graphicFrame>
      <p:pic>
        <p:nvPicPr>
          <p:cNvPr id="5" name="Picture 50" descr="WhitePage_1"/>
          <p:cNvPicPr>
            <a:picLocks noChangeAspect="1" noChangeArrowheads="1"/>
          </p:cNvPicPr>
          <p:nvPr/>
        </p:nvPicPr>
        <p:blipFill>
          <a:blip r:embed="rId7"/>
          <a:srcRect/>
          <a:stretch>
            <a:fillRect/>
          </a:stretch>
        </p:blipFill>
        <p:spPr bwMode="auto">
          <a:xfrm>
            <a:off x="0" y="0"/>
            <a:ext cx="9601200" cy="6858000"/>
          </a:xfrm>
          <a:prstGeom prst="rect">
            <a:avLst/>
          </a:prstGeom>
          <a:noFill/>
          <a:ln w="9525">
            <a:noFill/>
            <a:miter lim="800000"/>
            <a:headEnd/>
            <a:tailEnd/>
          </a:ln>
        </p:spPr>
      </p:pic>
      <p:sp>
        <p:nvSpPr>
          <p:cNvPr id="6" name="doc id"/>
          <p:cNvSpPr>
            <a:spLocks noChangeArrowheads="1"/>
          </p:cNvSpPr>
          <p:nvPr>
            <p:custDataLst>
              <p:tags r:id="rId3"/>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007CC2"/>
                </a:solidFill>
              </a:rPr>
              <a:t>Confidential and Internal to Pfizer - subject to works council and/or union consultations and other legal requirements.</a:t>
            </a:r>
          </a:p>
        </p:txBody>
      </p:sp>
      <p:pic>
        <p:nvPicPr>
          <p:cNvPr id="7" name="Picture 9" descr="WhitePage_1a"/>
          <p:cNvPicPr>
            <a:picLocks noChangeAspect="1" noChangeArrowheads="1"/>
          </p:cNvPicPr>
          <p:nvPr userDrawn="1"/>
        </p:nvPicPr>
        <p:blipFill>
          <a:blip r:embed="rId8"/>
          <a:srcRect b="82222"/>
          <a:stretch>
            <a:fillRect/>
          </a:stretch>
        </p:blipFill>
        <p:spPr bwMode="auto">
          <a:xfrm>
            <a:off x="0" y="0"/>
            <a:ext cx="9601200" cy="1219200"/>
          </a:xfrm>
          <a:prstGeom prst="rect">
            <a:avLst/>
          </a:prstGeom>
          <a:noFill/>
          <a:ln w="9525">
            <a:noFill/>
            <a:miter lim="800000"/>
            <a:headEnd/>
            <a:tailEnd/>
          </a:ln>
        </p:spPr>
      </p:pic>
      <p:sp>
        <p:nvSpPr>
          <p:cNvPr id="10" name="Text Placeholder 11"/>
          <p:cNvSpPr>
            <a:spLocks noGrp="1"/>
          </p:cNvSpPr>
          <p:nvPr>
            <p:ph type="body" sz="quarter" idx="17"/>
          </p:nvPr>
        </p:nvSpPr>
        <p:spPr>
          <a:xfrm>
            <a:off x="465138" y="1506546"/>
            <a:ext cx="8678861" cy="4589461"/>
          </a:xfrm>
        </p:spPr>
        <p:txBody>
          <a:bodyPr/>
          <a:lstStyle>
            <a:lvl1pPr>
              <a:defRPr/>
            </a:lvl1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11" name="Title 13"/>
          <p:cNvSpPr>
            <a:spLocks noGrp="1"/>
          </p:cNvSpPr>
          <p:nvPr>
            <p:ph type="title"/>
          </p:nvPr>
        </p:nvSpPr>
        <p:spPr>
          <a:xfrm>
            <a:off x="312420" y="121920"/>
            <a:ext cx="6316980" cy="906780"/>
          </a:xfrm>
        </p:spPr>
        <p:txBody>
          <a:bodyPr/>
          <a:lstStyle>
            <a:lvl1pPr>
              <a:defRPr>
                <a:solidFill>
                  <a:schemeClr val="bg1"/>
                </a:solidFill>
              </a:defRPr>
            </a:lvl1pPr>
          </a:lstStyle>
          <a:p>
            <a:r>
              <a:rPr lang="ru-RU" dirty="0" smtClean="0"/>
              <a:t>Образец заголовка</a:t>
            </a:r>
            <a:endParaRPr lang="en-US" dirty="0"/>
          </a:p>
        </p:txBody>
      </p:sp>
      <p:sp>
        <p:nvSpPr>
          <p:cNvPr id="8" name="pg num"/>
          <p:cNvSpPr>
            <a:spLocks noGrp="1" noChangeArrowheads="1"/>
          </p:cNvSpPr>
          <p:nvPr>
            <p:ph type="sldNum" sz="quarter" idx="18"/>
            <p:custDataLst>
              <p:tags r:id="rId4"/>
            </p:custDataLst>
          </p:nvPr>
        </p:nvSpPr>
        <p:spPr/>
        <p:txBody>
          <a:bodyPr/>
          <a:lstStyle>
            <a:lvl1pPr>
              <a:defRPr/>
            </a:lvl1pPr>
          </a:lstStyle>
          <a:p>
            <a:pPr>
              <a:defRPr/>
            </a:pPr>
            <a:fld id="{56FC3B09-5955-4884-8605-E1867FB1DD32}" type="slidenum">
              <a:rPr lang="en-US" altLang="en-US"/>
              <a:pPr>
                <a:defRPr/>
              </a:pPr>
              <a:t>‹#›</a:t>
            </a:fld>
            <a:endParaRPr lang="en-US" altLang="en-US"/>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graphicFrame>
        <p:nvGraphicFramePr>
          <p:cNvPr id="4"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152449" r:id="rId5" imgW="0" imgH="0" progId="">
              <p:embed/>
            </p:oleObj>
          </a:graphicData>
        </a:graphic>
      </p:graphicFrame>
      <p:pic>
        <p:nvPicPr>
          <p:cNvPr id="5" name="Picture 50" descr="WhitePage_1"/>
          <p:cNvPicPr>
            <a:picLocks noChangeAspect="1" noChangeArrowheads="1"/>
          </p:cNvPicPr>
          <p:nvPr userDrawn="1"/>
        </p:nvPicPr>
        <p:blipFill>
          <a:blip r:embed="rId6"/>
          <a:srcRect/>
          <a:stretch>
            <a:fillRect/>
          </a:stretch>
        </p:blipFill>
        <p:spPr bwMode="auto">
          <a:xfrm>
            <a:off x="0" y="0"/>
            <a:ext cx="9601200" cy="6858000"/>
          </a:xfrm>
          <a:prstGeom prst="rect">
            <a:avLst/>
          </a:prstGeom>
          <a:noFill/>
          <a:ln w="9525">
            <a:noFill/>
            <a:miter lim="800000"/>
            <a:headEnd/>
            <a:tailEnd/>
          </a:ln>
        </p:spPr>
      </p:pic>
      <p:sp>
        <p:nvSpPr>
          <p:cNvPr id="6" name="doc id"/>
          <p:cNvSpPr>
            <a:spLocks noChangeArrowheads="1"/>
          </p:cNvSpPr>
          <p:nvPr userDrawn="1">
            <p:custDataLst>
              <p:tags r:id="rId3"/>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007CC2"/>
                </a:solidFill>
              </a:rPr>
              <a:t>Confidential and Internal to Pfizer - subject to works council and/or union consultations and other legal requirements.</a:t>
            </a:r>
          </a:p>
        </p:txBody>
      </p:sp>
      <p:sp>
        <p:nvSpPr>
          <p:cNvPr id="2" name="Title 1"/>
          <p:cNvSpPr>
            <a:spLocks noGrp="1"/>
          </p:cNvSpPr>
          <p:nvPr>
            <p:ph type="title"/>
          </p:nvPr>
        </p:nvSpPr>
        <p:spPr>
          <a:xfrm>
            <a:off x="2693988" y="152400"/>
            <a:ext cx="6635750" cy="711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95539" y="1300170"/>
            <a:ext cx="8810625" cy="4948237"/>
          </a:xfrm>
        </p:spPr>
        <p:txBody>
          <a:bodyPr/>
          <a:lstStyle/>
          <a:p>
            <a:pPr lvl="0"/>
            <a:endParaRPr lang="en-US" noProof="0"/>
          </a:p>
        </p:txBody>
      </p:sp>
      <p:sp>
        <p:nvSpPr>
          <p:cNvPr id="7" name="Slide Number Placeholder 3"/>
          <p:cNvSpPr>
            <a:spLocks noGrp="1"/>
          </p:cNvSpPr>
          <p:nvPr>
            <p:ph type="sldNum" sz="quarter" idx="10"/>
          </p:nvPr>
        </p:nvSpPr>
        <p:spPr>
          <a:xfrm>
            <a:off x="8975725" y="6688138"/>
            <a:ext cx="373063" cy="122237"/>
          </a:xfrm>
        </p:spPr>
        <p:txBody>
          <a:bodyPr/>
          <a:lstStyle>
            <a:lvl1pPr>
              <a:defRPr/>
            </a:lvl1pPr>
          </a:lstStyle>
          <a:p>
            <a:pPr>
              <a:defRPr/>
            </a:pPr>
            <a:fld id="{057CE6EC-2936-4D68-9754-4E5F3D39D294}" type="slidenum">
              <a:rPr lang="en-US" altLang="en-US"/>
              <a:pPr>
                <a:defRPr/>
              </a:pPr>
              <a:t>‹#›</a:t>
            </a:fld>
            <a:endParaRPr lang="en-US" alt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aphicFrame>
        <p:nvGraphicFramePr>
          <p:cNvPr id="4"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258945" r:id="rId6" imgW="0" imgH="0" progId="">
              <p:embed/>
            </p:oleObj>
          </a:graphicData>
        </a:graphic>
      </p:graphicFrame>
      <p:pic>
        <p:nvPicPr>
          <p:cNvPr id="5" name="Picture 50" descr="WhitePage_1"/>
          <p:cNvPicPr>
            <a:picLocks noChangeAspect="1" noChangeArrowheads="1"/>
          </p:cNvPicPr>
          <p:nvPr/>
        </p:nvPicPr>
        <p:blipFill>
          <a:blip r:embed="rId7"/>
          <a:srcRect/>
          <a:stretch>
            <a:fillRect/>
          </a:stretch>
        </p:blipFill>
        <p:spPr bwMode="auto">
          <a:xfrm>
            <a:off x="0" y="0"/>
            <a:ext cx="9601200" cy="6858000"/>
          </a:xfrm>
          <a:prstGeom prst="rect">
            <a:avLst/>
          </a:prstGeom>
          <a:noFill/>
          <a:ln w="9525">
            <a:noFill/>
            <a:miter lim="800000"/>
            <a:headEnd/>
            <a:tailEnd/>
          </a:ln>
        </p:spPr>
      </p:pic>
      <p:sp>
        <p:nvSpPr>
          <p:cNvPr id="6" name="doc id"/>
          <p:cNvSpPr>
            <a:spLocks noChangeArrowheads="1"/>
          </p:cNvSpPr>
          <p:nvPr>
            <p:custDataLst>
              <p:tags r:id="rId3"/>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007CC2"/>
                </a:solidFill>
              </a:rPr>
              <a:t>Confidential and Internal to Pfizer - subject to works council and/or union consultations and other legal requirements.</a:t>
            </a:r>
          </a:p>
        </p:txBody>
      </p:sp>
      <p:pic>
        <p:nvPicPr>
          <p:cNvPr id="7" name="Picture 9" descr="WhitePage_1a"/>
          <p:cNvPicPr>
            <a:picLocks noChangeAspect="1" noChangeArrowheads="1"/>
          </p:cNvPicPr>
          <p:nvPr userDrawn="1"/>
        </p:nvPicPr>
        <p:blipFill>
          <a:blip r:embed="rId8"/>
          <a:srcRect b="82222"/>
          <a:stretch>
            <a:fillRect/>
          </a:stretch>
        </p:blipFill>
        <p:spPr bwMode="auto">
          <a:xfrm>
            <a:off x="0" y="0"/>
            <a:ext cx="9601200" cy="1219200"/>
          </a:xfrm>
          <a:prstGeom prst="rect">
            <a:avLst/>
          </a:prstGeom>
          <a:noFill/>
          <a:ln w="9525">
            <a:noFill/>
            <a:miter lim="800000"/>
            <a:headEnd/>
            <a:tailEnd/>
          </a:ln>
        </p:spPr>
      </p:pic>
      <p:sp>
        <p:nvSpPr>
          <p:cNvPr id="10" name="Text Placeholder 11"/>
          <p:cNvSpPr>
            <a:spLocks noGrp="1"/>
          </p:cNvSpPr>
          <p:nvPr>
            <p:ph type="body" sz="quarter" idx="17"/>
          </p:nvPr>
        </p:nvSpPr>
        <p:spPr>
          <a:xfrm>
            <a:off x="465138" y="1506546"/>
            <a:ext cx="8678861" cy="4589461"/>
          </a:xfrm>
        </p:spPr>
        <p:txBody>
          <a:bodyPr/>
          <a:lstStyle>
            <a:lvl1pPr>
              <a:defRPr/>
            </a:lvl1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11" name="Title 13"/>
          <p:cNvSpPr>
            <a:spLocks noGrp="1"/>
          </p:cNvSpPr>
          <p:nvPr>
            <p:ph type="title"/>
          </p:nvPr>
        </p:nvSpPr>
        <p:spPr>
          <a:xfrm>
            <a:off x="312420" y="121920"/>
            <a:ext cx="6316980" cy="906780"/>
          </a:xfrm>
        </p:spPr>
        <p:txBody>
          <a:bodyPr/>
          <a:lstStyle>
            <a:lvl1pPr>
              <a:defRPr>
                <a:solidFill>
                  <a:schemeClr val="bg1"/>
                </a:solidFill>
              </a:defRPr>
            </a:lvl1pPr>
          </a:lstStyle>
          <a:p>
            <a:r>
              <a:rPr lang="ru-RU" dirty="0" smtClean="0"/>
              <a:t>Образец заголовка</a:t>
            </a:r>
            <a:endParaRPr lang="en-US" dirty="0"/>
          </a:p>
        </p:txBody>
      </p:sp>
      <p:sp>
        <p:nvSpPr>
          <p:cNvPr id="8" name="pg num"/>
          <p:cNvSpPr>
            <a:spLocks noGrp="1" noChangeArrowheads="1"/>
          </p:cNvSpPr>
          <p:nvPr>
            <p:ph type="sldNum" sz="quarter" idx="18"/>
            <p:custDataLst>
              <p:tags r:id="rId4"/>
            </p:custDataLst>
          </p:nvPr>
        </p:nvSpPr>
        <p:spPr/>
        <p:txBody>
          <a:bodyPr/>
          <a:lstStyle>
            <a:lvl1pPr>
              <a:defRPr/>
            </a:lvl1pPr>
          </a:lstStyle>
          <a:p>
            <a:pPr>
              <a:defRPr/>
            </a:pPr>
            <a:fld id="{71861072-4E9B-4EB2-B8CC-D830D713F1AA}" type="slidenum">
              <a:rPr lang="en-US" altLang="en-US"/>
              <a:pPr>
                <a:defRPr/>
              </a:pPr>
              <a:t>‹#›</a:t>
            </a:fld>
            <a:endParaRPr lang="en-US" altLang="en-US"/>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130452"/>
            <a:ext cx="816102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3886200"/>
            <a:ext cx="672084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buClr>
                <a:srgbClr val="009900"/>
              </a:buClr>
              <a:buFont typeface="Arial" charset="0"/>
              <a:buChar char="–"/>
              <a:defRPr b="1"/>
            </a:lvl1pPr>
          </a:lstStyle>
          <a:p>
            <a:pPr>
              <a:defRPr/>
            </a:pPr>
            <a:fld id="{8FBAE0D5-3918-4823-8744-057FFB11AED5}" type="datetimeFigureOut">
              <a:rPr lang="en-US"/>
              <a:pPr>
                <a:defRPr/>
              </a:pPr>
              <a:t>5/28/2012</a:t>
            </a:fld>
            <a:endParaRPr lang="en-US"/>
          </a:p>
        </p:txBody>
      </p:sp>
      <p:sp>
        <p:nvSpPr>
          <p:cNvPr id="5"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6"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1F7E30E3-616A-4FE7-9717-7FE12983CB69}" type="slidenum">
              <a:rPr lang="en-US"/>
              <a:pPr>
                <a:defRPr/>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buClr>
                <a:srgbClr val="009900"/>
              </a:buClr>
              <a:buFont typeface="Arial" charset="0"/>
              <a:buChar char="–"/>
              <a:defRPr b="1"/>
            </a:lvl1pPr>
          </a:lstStyle>
          <a:p>
            <a:pPr>
              <a:defRPr/>
            </a:pPr>
            <a:fld id="{FDDC6B71-2412-418D-8AB1-3A20FE94262E}" type="datetimeFigureOut">
              <a:rPr lang="en-US"/>
              <a:pPr>
                <a:defRPr/>
              </a:pPr>
              <a:t>5/28/2012</a:t>
            </a:fld>
            <a:endParaRPr lang="en-US"/>
          </a:p>
        </p:txBody>
      </p:sp>
      <p:sp>
        <p:nvSpPr>
          <p:cNvPr id="5"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6"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9BE8D01E-5745-4001-9C46-E95F35353A68}" type="slidenum">
              <a:rPr lang="en-US"/>
              <a:pPr>
                <a:defRPr/>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406927"/>
            <a:ext cx="816102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2906713"/>
            <a:ext cx="816102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buClr>
                <a:srgbClr val="009900"/>
              </a:buClr>
              <a:buFont typeface="Arial" charset="0"/>
              <a:buChar char="–"/>
              <a:defRPr b="1"/>
            </a:lvl1pPr>
          </a:lstStyle>
          <a:p>
            <a:pPr>
              <a:defRPr/>
            </a:pPr>
            <a:fld id="{34569400-626D-4661-AD3A-C5C0ABE8297C}" type="datetimeFigureOut">
              <a:rPr lang="en-US"/>
              <a:pPr>
                <a:defRPr/>
              </a:pPr>
              <a:t>5/28/2012</a:t>
            </a:fld>
            <a:endParaRPr lang="en-US"/>
          </a:p>
        </p:txBody>
      </p:sp>
      <p:sp>
        <p:nvSpPr>
          <p:cNvPr id="5"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6"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C899A645-A2E4-4D09-97C4-8C7C4AD4D508}" type="slidenum">
              <a:rPr lang="en-US"/>
              <a:pPr>
                <a:defRPr/>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600204"/>
            <a:ext cx="424053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00204"/>
            <a:ext cx="424053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buClr>
                <a:srgbClr val="009900"/>
              </a:buClr>
              <a:buFont typeface="Arial" charset="0"/>
              <a:buChar char="–"/>
              <a:defRPr b="1"/>
            </a:lvl1pPr>
          </a:lstStyle>
          <a:p>
            <a:pPr>
              <a:defRPr/>
            </a:pPr>
            <a:fld id="{7C73A0AE-2ED1-4421-B2A5-F74A7E1F6E4F}" type="datetimeFigureOut">
              <a:rPr lang="en-US"/>
              <a:pPr>
                <a:defRPr/>
              </a:pPr>
              <a:t>5/28/2012</a:t>
            </a:fld>
            <a:endParaRPr lang="en-US"/>
          </a:p>
        </p:txBody>
      </p:sp>
      <p:sp>
        <p:nvSpPr>
          <p:cNvPr id="6"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7"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52E01EFF-EAFF-41B6-B59B-8FC5DA6BDE4A}" type="slidenum">
              <a:rPr lang="en-US"/>
              <a:pPr>
                <a:defRPr/>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35113"/>
            <a:ext cx="42421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0060" y="2174875"/>
            <a:ext cx="42421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5" y="1535113"/>
            <a:ext cx="424386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7285" y="2174875"/>
            <a:ext cx="424386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buClr>
                <a:srgbClr val="009900"/>
              </a:buClr>
              <a:buFont typeface="Arial" charset="0"/>
              <a:buChar char="–"/>
              <a:defRPr b="1"/>
            </a:lvl1pPr>
          </a:lstStyle>
          <a:p>
            <a:pPr>
              <a:defRPr/>
            </a:pPr>
            <a:fld id="{258AD9B5-8C82-442E-832D-738DBB91BD53}" type="datetimeFigureOut">
              <a:rPr lang="en-US"/>
              <a:pPr>
                <a:defRPr/>
              </a:pPr>
              <a:t>5/28/2012</a:t>
            </a:fld>
            <a:endParaRPr lang="en-US"/>
          </a:p>
        </p:txBody>
      </p:sp>
      <p:sp>
        <p:nvSpPr>
          <p:cNvPr id="8"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9"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EC9FD327-6DBD-48B2-80BB-6B7809784E51}"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buClr>
                <a:srgbClr val="009900"/>
              </a:buClr>
              <a:buFont typeface="Arial" charset="0"/>
              <a:buChar char="–"/>
              <a:defRPr b="1"/>
            </a:lvl1pPr>
          </a:lstStyle>
          <a:p>
            <a:pPr>
              <a:defRPr/>
            </a:pPr>
            <a:fld id="{B4F5A9BF-DA2D-452D-8A66-4447A55969EB}" type="datetimeFigureOut">
              <a:rPr lang="en-US"/>
              <a:pPr>
                <a:defRPr/>
              </a:pPr>
              <a:t>5/28/2012</a:t>
            </a:fld>
            <a:endParaRPr lang="en-US"/>
          </a:p>
        </p:txBody>
      </p:sp>
      <p:sp>
        <p:nvSpPr>
          <p:cNvPr id="4"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5"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E68B3123-C1D9-4227-8B52-A73BE8AFDF53}" type="slidenum">
              <a:rPr lang="en-US"/>
              <a:pPr>
                <a:defRPr/>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buClr>
                <a:srgbClr val="009900"/>
              </a:buClr>
              <a:buFont typeface="Arial" charset="0"/>
              <a:buChar char="–"/>
              <a:defRPr b="1"/>
            </a:lvl1pPr>
          </a:lstStyle>
          <a:p>
            <a:pPr>
              <a:defRPr/>
            </a:pPr>
            <a:fld id="{B343F19A-235D-4C9A-B9D2-0D05F89533EB}" type="datetimeFigureOut">
              <a:rPr lang="en-US"/>
              <a:pPr>
                <a:defRPr/>
              </a:pPr>
              <a:t>5/28/2012</a:t>
            </a:fld>
            <a:endParaRPr lang="en-US"/>
          </a:p>
        </p:txBody>
      </p:sp>
      <p:sp>
        <p:nvSpPr>
          <p:cNvPr id="3"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4"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C3C78306-13A0-4907-B041-B3BB4DB3AD5D}"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74" y="273050"/>
            <a:ext cx="315872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753802" y="273052"/>
            <a:ext cx="53673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74" y="1435102"/>
            <a:ext cx="31587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buClr>
                <a:srgbClr val="009900"/>
              </a:buClr>
              <a:buFont typeface="Arial" charset="0"/>
              <a:buChar char="–"/>
              <a:defRPr b="1"/>
            </a:lvl1pPr>
          </a:lstStyle>
          <a:p>
            <a:pPr>
              <a:defRPr/>
            </a:pPr>
            <a:fld id="{E2FBC4F8-8FD2-4D50-B902-1AFB7093E023}" type="datetimeFigureOut">
              <a:rPr lang="en-US"/>
              <a:pPr>
                <a:defRPr/>
              </a:pPr>
              <a:t>5/28/2012</a:t>
            </a:fld>
            <a:endParaRPr lang="en-US"/>
          </a:p>
        </p:txBody>
      </p:sp>
      <p:sp>
        <p:nvSpPr>
          <p:cNvPr id="6"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7"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6EC621A0-9B9B-4982-9D3A-66C1E8B9270C}"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800600"/>
            <a:ext cx="576072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81902" y="612775"/>
            <a:ext cx="576072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881902" y="5367338"/>
            <a:ext cx="57607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buClr>
                <a:srgbClr val="009900"/>
              </a:buClr>
              <a:buFont typeface="Arial" charset="0"/>
              <a:buChar char="–"/>
              <a:defRPr b="1"/>
            </a:lvl1pPr>
          </a:lstStyle>
          <a:p>
            <a:pPr>
              <a:defRPr/>
            </a:pPr>
            <a:fld id="{1C138785-718B-4BB8-B12D-3CD56A58418B}" type="datetimeFigureOut">
              <a:rPr lang="en-US"/>
              <a:pPr>
                <a:defRPr/>
              </a:pPr>
              <a:t>5/28/2012</a:t>
            </a:fld>
            <a:endParaRPr lang="en-US"/>
          </a:p>
        </p:txBody>
      </p:sp>
      <p:sp>
        <p:nvSpPr>
          <p:cNvPr id="6"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7"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B1C44CB0-2514-4083-B8AC-40636F2E44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2_Title Slide">
    <p:spTree>
      <p:nvGrpSpPr>
        <p:cNvPr id="1" name=""/>
        <p:cNvGrpSpPr/>
        <p:nvPr/>
      </p:nvGrpSpPr>
      <p:grpSpPr>
        <a:xfrm>
          <a:off x="0" y="0"/>
          <a:ext cx="0" cy="0"/>
          <a:chOff x="0" y="0"/>
          <a:chExt cx="0" cy="0"/>
        </a:xfrm>
      </p:grpSpPr>
      <p:graphicFrame>
        <p:nvGraphicFramePr>
          <p:cNvPr id="4"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153473" r:id="rId5" imgW="0" imgH="0" progId="">
              <p:embed/>
            </p:oleObj>
          </a:graphicData>
        </a:graphic>
      </p:graphicFrame>
      <p:pic>
        <p:nvPicPr>
          <p:cNvPr id="5" name="Picture 50" descr="WhitePage_1"/>
          <p:cNvPicPr>
            <a:picLocks noChangeAspect="1" noChangeArrowheads="1"/>
          </p:cNvPicPr>
          <p:nvPr/>
        </p:nvPicPr>
        <p:blipFill>
          <a:blip r:embed="rId6"/>
          <a:srcRect/>
          <a:stretch>
            <a:fillRect/>
          </a:stretch>
        </p:blipFill>
        <p:spPr bwMode="auto">
          <a:xfrm>
            <a:off x="0" y="0"/>
            <a:ext cx="9601200" cy="6858000"/>
          </a:xfrm>
          <a:prstGeom prst="rect">
            <a:avLst/>
          </a:prstGeom>
          <a:noFill/>
          <a:ln w="9525">
            <a:noFill/>
            <a:miter lim="800000"/>
            <a:headEnd/>
            <a:tailEnd/>
          </a:ln>
        </p:spPr>
      </p:pic>
      <p:pic>
        <p:nvPicPr>
          <p:cNvPr id="6" name="Picture 9" descr="WhitePage_1a"/>
          <p:cNvPicPr>
            <a:picLocks noChangeAspect="1" noChangeArrowheads="1"/>
          </p:cNvPicPr>
          <p:nvPr userDrawn="1"/>
        </p:nvPicPr>
        <p:blipFill>
          <a:blip r:embed="rId7"/>
          <a:srcRect b="82222"/>
          <a:stretch>
            <a:fillRect/>
          </a:stretch>
        </p:blipFill>
        <p:spPr bwMode="auto">
          <a:xfrm>
            <a:off x="0" y="0"/>
            <a:ext cx="9601200" cy="1219200"/>
          </a:xfrm>
          <a:prstGeom prst="rect">
            <a:avLst/>
          </a:prstGeom>
          <a:noFill/>
          <a:ln w="9525">
            <a:noFill/>
            <a:miter lim="800000"/>
            <a:headEnd/>
            <a:tailEnd/>
          </a:ln>
        </p:spPr>
      </p:pic>
      <p:sp>
        <p:nvSpPr>
          <p:cNvPr id="10" name="Text Placeholder 11"/>
          <p:cNvSpPr>
            <a:spLocks noGrp="1"/>
          </p:cNvSpPr>
          <p:nvPr>
            <p:ph type="body" sz="quarter" idx="17"/>
          </p:nvPr>
        </p:nvSpPr>
        <p:spPr>
          <a:xfrm>
            <a:off x="465149" y="1506547"/>
            <a:ext cx="8678861" cy="4589461"/>
          </a:xfrm>
        </p:spPr>
        <p:txBody>
          <a:bodyPr/>
          <a:lstStyle>
            <a:lvl1pPr>
              <a:defRPr/>
            </a:lvl1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11" name="Title 13"/>
          <p:cNvSpPr>
            <a:spLocks noGrp="1"/>
          </p:cNvSpPr>
          <p:nvPr>
            <p:ph type="title"/>
          </p:nvPr>
        </p:nvSpPr>
        <p:spPr>
          <a:xfrm>
            <a:off x="312420" y="121920"/>
            <a:ext cx="6316980" cy="906780"/>
          </a:xfrm>
        </p:spPr>
        <p:txBody>
          <a:bodyPr/>
          <a:lstStyle>
            <a:lvl1pPr>
              <a:defRPr>
                <a:solidFill>
                  <a:schemeClr val="bg1"/>
                </a:solidFill>
              </a:defRPr>
            </a:lvl1pPr>
          </a:lstStyle>
          <a:p>
            <a:r>
              <a:rPr lang="ru-RU" dirty="0" smtClean="0"/>
              <a:t>Образец заголовка</a:t>
            </a:r>
            <a:endParaRPr lang="en-US" dirty="0"/>
          </a:p>
        </p:txBody>
      </p:sp>
      <p:sp>
        <p:nvSpPr>
          <p:cNvPr id="7" name="pg num"/>
          <p:cNvSpPr>
            <a:spLocks noGrp="1" noChangeArrowheads="1"/>
          </p:cNvSpPr>
          <p:nvPr>
            <p:ph type="sldNum" sz="quarter" idx="18"/>
            <p:custDataLst>
              <p:tags r:id="rId3"/>
            </p:custDataLst>
          </p:nvPr>
        </p:nvSpPr>
        <p:spPr/>
        <p:txBody>
          <a:bodyPr/>
          <a:lstStyle>
            <a:lvl1pPr>
              <a:defRPr/>
            </a:lvl1pPr>
          </a:lstStyle>
          <a:p>
            <a:pPr>
              <a:defRPr/>
            </a:pPr>
            <a:fld id="{19C7D57C-8CFF-403E-8FA0-A67D6F999C15}" type="slidenum">
              <a:rPr lang="en-US" altLang="en-US"/>
              <a:pPr>
                <a:defRPr/>
              </a:pPr>
              <a:t>‹#›</a:t>
            </a:fld>
            <a:endParaRPr lang="en-US" altLang="en-US"/>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buClr>
                <a:srgbClr val="009900"/>
              </a:buClr>
              <a:buFont typeface="Arial" charset="0"/>
              <a:buChar char="–"/>
              <a:defRPr b="1"/>
            </a:lvl1pPr>
          </a:lstStyle>
          <a:p>
            <a:pPr>
              <a:defRPr/>
            </a:pPr>
            <a:fld id="{52349D5A-C808-458F-9BE8-BB01F1786777}" type="datetimeFigureOut">
              <a:rPr lang="en-US"/>
              <a:pPr>
                <a:defRPr/>
              </a:pPr>
              <a:t>5/28/2012</a:t>
            </a:fld>
            <a:endParaRPr lang="en-US"/>
          </a:p>
        </p:txBody>
      </p:sp>
      <p:sp>
        <p:nvSpPr>
          <p:cNvPr id="5"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6"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1B410AD8-03EA-4B38-9C0D-75929D72F289}"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74639"/>
            <a:ext cx="216027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74639"/>
            <a:ext cx="632079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buClr>
                <a:srgbClr val="009900"/>
              </a:buClr>
              <a:buFont typeface="Arial" charset="0"/>
              <a:buChar char="–"/>
              <a:defRPr b="1"/>
            </a:lvl1pPr>
          </a:lstStyle>
          <a:p>
            <a:pPr>
              <a:defRPr/>
            </a:pPr>
            <a:fld id="{3598F368-C480-4B0C-AFC2-58F7B5677ECE}" type="datetimeFigureOut">
              <a:rPr lang="en-US"/>
              <a:pPr>
                <a:defRPr/>
              </a:pPr>
              <a:t>5/28/2012</a:t>
            </a:fld>
            <a:endParaRPr lang="en-US"/>
          </a:p>
        </p:txBody>
      </p:sp>
      <p:sp>
        <p:nvSpPr>
          <p:cNvPr id="5" name="Footer Placeholder 4"/>
          <p:cNvSpPr>
            <a:spLocks noGrp="1"/>
          </p:cNvSpPr>
          <p:nvPr>
            <p:ph type="ftr" sz="quarter" idx="11"/>
          </p:nvPr>
        </p:nvSpPr>
        <p:spPr/>
        <p:txBody>
          <a:bodyPr/>
          <a:lstStyle>
            <a:lvl1pPr>
              <a:buClr>
                <a:srgbClr val="009900"/>
              </a:buClr>
              <a:buFont typeface="Arial" charset="0"/>
              <a:buChar char="–"/>
              <a:defRPr b="1"/>
            </a:lvl1pPr>
          </a:lstStyle>
          <a:p>
            <a:pPr>
              <a:defRPr/>
            </a:pPr>
            <a:endParaRPr lang="en-US"/>
          </a:p>
        </p:txBody>
      </p:sp>
      <p:sp>
        <p:nvSpPr>
          <p:cNvPr id="6" name="Slide Number Placeholder 5"/>
          <p:cNvSpPr>
            <a:spLocks noGrp="1"/>
          </p:cNvSpPr>
          <p:nvPr>
            <p:ph type="sldNum" sz="quarter" idx="12"/>
          </p:nvPr>
        </p:nvSpPr>
        <p:spPr/>
        <p:txBody>
          <a:bodyPr/>
          <a:lstStyle>
            <a:lvl1pPr>
              <a:buClr>
                <a:srgbClr val="009900"/>
              </a:buClr>
              <a:buFont typeface="Arial" charset="0"/>
              <a:buChar char="–"/>
              <a:defRPr b="1"/>
            </a:lvl1pPr>
          </a:lstStyle>
          <a:p>
            <a:pPr>
              <a:defRPr/>
            </a:pPr>
            <a:fld id="{CBCD48C4-F828-4C97-AEB2-3E0ED1BC22A1}" type="slidenum">
              <a:rPr lang="en-US"/>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9" descr="WhitePage_1a"/>
          <p:cNvPicPr>
            <a:picLocks noChangeAspect="1" noChangeArrowheads="1"/>
          </p:cNvPicPr>
          <p:nvPr userDrawn="1"/>
        </p:nvPicPr>
        <p:blipFill>
          <a:blip r:embed="rId3"/>
          <a:srcRect/>
          <a:stretch>
            <a:fillRect/>
          </a:stretch>
        </p:blipFill>
        <p:spPr bwMode="auto">
          <a:xfrm>
            <a:off x="0" y="0"/>
            <a:ext cx="9601200" cy="6858000"/>
          </a:xfrm>
          <a:prstGeom prst="rect">
            <a:avLst/>
          </a:prstGeom>
          <a:noFill/>
          <a:ln w="9525">
            <a:noFill/>
            <a:miter lim="800000"/>
            <a:headEnd/>
            <a:tailEnd/>
          </a:ln>
        </p:spPr>
      </p:pic>
      <p:sp>
        <p:nvSpPr>
          <p:cNvPr id="3" name="pg num"/>
          <p:cNvSpPr>
            <a:spLocks noGrp="1" noChangeArrowheads="1"/>
          </p:cNvSpPr>
          <p:nvPr>
            <p:ph type="sldNum" sz="quarter" idx="10"/>
            <p:custDataLst>
              <p:tags r:id="rId1"/>
            </p:custDataLst>
          </p:nvPr>
        </p:nvSpPr>
        <p:spPr>
          <a:xfrm>
            <a:off x="6880225" y="6264275"/>
            <a:ext cx="2241550" cy="365125"/>
          </a:xfrm>
        </p:spPr>
        <p:txBody>
          <a:bodyPr/>
          <a:lstStyle>
            <a:lvl1pPr>
              <a:buClr>
                <a:srgbClr val="009900"/>
              </a:buClr>
              <a:buFont typeface="Arial" charset="0"/>
              <a:buChar char="–"/>
              <a:defRPr b="1"/>
            </a:lvl1pPr>
          </a:lstStyle>
          <a:p>
            <a:pPr>
              <a:defRPr/>
            </a:pPr>
            <a:fld id="{FBDFA6EE-554E-439C-88A0-D458F8D3C4ED}" type="slidenum">
              <a:rPr lang="en-US" altLang="en-US"/>
              <a:pPr>
                <a:defRPr/>
              </a:pPr>
              <a:t>‹#›</a:t>
            </a:fld>
            <a:endParaRPr lang="en-US" altLang="en-US" dirty="0"/>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9" descr="WhitePage_1a"/>
          <p:cNvPicPr>
            <a:picLocks noChangeAspect="1" noChangeArrowheads="1"/>
          </p:cNvPicPr>
          <p:nvPr userDrawn="1"/>
        </p:nvPicPr>
        <p:blipFill>
          <a:blip r:embed="rId3"/>
          <a:srcRect/>
          <a:stretch>
            <a:fillRect/>
          </a:stretch>
        </p:blipFill>
        <p:spPr bwMode="auto">
          <a:xfrm>
            <a:off x="0" y="0"/>
            <a:ext cx="9601200" cy="6858000"/>
          </a:xfrm>
          <a:prstGeom prst="rect">
            <a:avLst/>
          </a:prstGeom>
          <a:noFill/>
          <a:ln w="9525">
            <a:noFill/>
            <a:miter lim="800000"/>
            <a:headEnd/>
            <a:tailEnd/>
          </a:ln>
        </p:spPr>
      </p:pic>
      <p:sp>
        <p:nvSpPr>
          <p:cNvPr id="3" name="pg num"/>
          <p:cNvSpPr>
            <a:spLocks noGrp="1" noChangeArrowheads="1"/>
          </p:cNvSpPr>
          <p:nvPr>
            <p:ph type="sldNum" sz="quarter" idx="10"/>
            <p:custDataLst>
              <p:tags r:id="rId1"/>
            </p:custDataLst>
          </p:nvPr>
        </p:nvSpPr>
        <p:spPr>
          <a:xfrm>
            <a:off x="6880225" y="6340475"/>
            <a:ext cx="2241550" cy="365125"/>
          </a:xfrm>
        </p:spPr>
        <p:txBody>
          <a:bodyPr/>
          <a:lstStyle>
            <a:lvl1pPr>
              <a:buClr>
                <a:srgbClr val="009900"/>
              </a:buClr>
              <a:buFont typeface="Arial" charset="0"/>
              <a:buChar char="–"/>
              <a:defRPr b="1"/>
            </a:lvl1pPr>
          </a:lstStyle>
          <a:p>
            <a:pPr>
              <a:defRPr/>
            </a:pPr>
            <a:fld id="{5E40C9C3-FCDD-4A66-8203-1509AED11C56}" type="slidenum">
              <a:rPr lang="en-US" altLang="en-US"/>
              <a:pPr>
                <a:defRPr/>
              </a:pPr>
              <a:t>‹#›</a:t>
            </a:fld>
            <a:endParaRPr lang="en-US" altLang="en-US"/>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5_Title Slide">
    <p:spTree>
      <p:nvGrpSpPr>
        <p:cNvPr id="1" name=""/>
        <p:cNvGrpSpPr/>
        <p:nvPr/>
      </p:nvGrpSpPr>
      <p:grpSpPr>
        <a:xfrm>
          <a:off x="0" y="0"/>
          <a:ext cx="0" cy="0"/>
          <a:chOff x="0" y="0"/>
          <a:chExt cx="0" cy="0"/>
        </a:xfrm>
      </p:grpSpPr>
      <p:graphicFrame>
        <p:nvGraphicFramePr>
          <p:cNvPr id="4"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154497" r:id="rId5" imgW="0" imgH="0" progId="">
              <p:embed/>
            </p:oleObj>
          </a:graphicData>
        </a:graphic>
      </p:graphicFrame>
      <p:pic>
        <p:nvPicPr>
          <p:cNvPr id="5" name="Picture 50" descr="WhitePage_1"/>
          <p:cNvPicPr>
            <a:picLocks noChangeAspect="1" noChangeArrowheads="1"/>
          </p:cNvPicPr>
          <p:nvPr/>
        </p:nvPicPr>
        <p:blipFill>
          <a:blip r:embed="rId6"/>
          <a:srcRect/>
          <a:stretch>
            <a:fillRect/>
          </a:stretch>
        </p:blipFill>
        <p:spPr bwMode="auto">
          <a:xfrm>
            <a:off x="0" y="0"/>
            <a:ext cx="9601200" cy="6858000"/>
          </a:xfrm>
          <a:prstGeom prst="rect">
            <a:avLst/>
          </a:prstGeom>
          <a:noFill/>
          <a:ln w="9525">
            <a:noFill/>
            <a:miter lim="800000"/>
            <a:headEnd/>
            <a:tailEnd/>
          </a:ln>
        </p:spPr>
      </p:pic>
      <p:pic>
        <p:nvPicPr>
          <p:cNvPr id="6" name="Picture 9" descr="WhitePage_1a"/>
          <p:cNvPicPr>
            <a:picLocks noChangeAspect="1" noChangeArrowheads="1"/>
          </p:cNvPicPr>
          <p:nvPr userDrawn="1"/>
        </p:nvPicPr>
        <p:blipFill>
          <a:blip r:embed="rId7"/>
          <a:srcRect b="82222"/>
          <a:stretch>
            <a:fillRect/>
          </a:stretch>
        </p:blipFill>
        <p:spPr bwMode="auto">
          <a:xfrm>
            <a:off x="0" y="0"/>
            <a:ext cx="9601200" cy="1219200"/>
          </a:xfrm>
          <a:prstGeom prst="rect">
            <a:avLst/>
          </a:prstGeom>
          <a:noFill/>
          <a:ln w="9525">
            <a:noFill/>
            <a:miter lim="800000"/>
            <a:headEnd/>
            <a:tailEnd/>
          </a:ln>
        </p:spPr>
      </p:pic>
      <p:sp>
        <p:nvSpPr>
          <p:cNvPr id="10" name="Text Placeholder 11"/>
          <p:cNvSpPr>
            <a:spLocks noGrp="1"/>
          </p:cNvSpPr>
          <p:nvPr>
            <p:ph type="body" sz="quarter" idx="17"/>
          </p:nvPr>
        </p:nvSpPr>
        <p:spPr>
          <a:xfrm>
            <a:off x="465149" y="1506547"/>
            <a:ext cx="8678861" cy="4589461"/>
          </a:xfrm>
        </p:spPr>
        <p:txBody>
          <a:bodyPr/>
          <a:lstStyle>
            <a:lvl1pPr>
              <a:defRPr/>
            </a:lvl1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11" name="Title 13"/>
          <p:cNvSpPr>
            <a:spLocks noGrp="1"/>
          </p:cNvSpPr>
          <p:nvPr>
            <p:ph type="title"/>
          </p:nvPr>
        </p:nvSpPr>
        <p:spPr>
          <a:xfrm>
            <a:off x="312420" y="121920"/>
            <a:ext cx="6316980" cy="906780"/>
          </a:xfrm>
        </p:spPr>
        <p:txBody>
          <a:bodyPr/>
          <a:lstStyle>
            <a:lvl1pPr>
              <a:defRPr>
                <a:solidFill>
                  <a:schemeClr val="bg1"/>
                </a:solidFill>
              </a:defRPr>
            </a:lvl1pPr>
          </a:lstStyle>
          <a:p>
            <a:r>
              <a:rPr lang="ru-RU" dirty="0" smtClean="0"/>
              <a:t>Образец заголовка</a:t>
            </a:r>
            <a:endParaRPr lang="en-US" dirty="0"/>
          </a:p>
        </p:txBody>
      </p:sp>
      <p:sp>
        <p:nvSpPr>
          <p:cNvPr id="7" name="pg num"/>
          <p:cNvSpPr>
            <a:spLocks noGrp="1" noChangeArrowheads="1"/>
          </p:cNvSpPr>
          <p:nvPr>
            <p:ph type="sldNum" sz="quarter" idx="18"/>
            <p:custDataLst>
              <p:tags r:id="rId3"/>
            </p:custDataLst>
          </p:nvPr>
        </p:nvSpPr>
        <p:spPr/>
        <p:txBody>
          <a:bodyPr/>
          <a:lstStyle>
            <a:lvl1pPr>
              <a:defRPr/>
            </a:lvl1pPr>
          </a:lstStyle>
          <a:p>
            <a:pPr>
              <a:defRPr/>
            </a:pPr>
            <a:fld id="{526CEBF7-8617-4023-97BC-C2DC6F501708}" type="slidenum">
              <a:rPr lang="en-US" altLang="en-US"/>
              <a:pPr>
                <a:defRPr/>
              </a:pPr>
              <a:t>‹#›</a:t>
            </a:fld>
            <a:endParaRPr lang="en-US" altLang="en-US"/>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graphicFrame>
        <p:nvGraphicFramePr>
          <p:cNvPr id="4"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155521" r:id="rId5" imgW="0" imgH="0" progId="">
              <p:embed/>
            </p:oleObj>
          </a:graphicData>
        </a:graphic>
      </p:graphicFrame>
      <p:pic>
        <p:nvPicPr>
          <p:cNvPr id="5" name="Picture 50" descr="WhitePage_1"/>
          <p:cNvPicPr>
            <a:picLocks noChangeAspect="1" noChangeArrowheads="1"/>
          </p:cNvPicPr>
          <p:nvPr/>
        </p:nvPicPr>
        <p:blipFill>
          <a:blip r:embed="rId6"/>
          <a:srcRect/>
          <a:stretch>
            <a:fillRect/>
          </a:stretch>
        </p:blipFill>
        <p:spPr bwMode="auto">
          <a:xfrm>
            <a:off x="0" y="0"/>
            <a:ext cx="9601200" cy="6858000"/>
          </a:xfrm>
          <a:prstGeom prst="rect">
            <a:avLst/>
          </a:prstGeom>
          <a:noFill/>
          <a:ln w="9525">
            <a:noFill/>
            <a:miter lim="800000"/>
            <a:headEnd/>
            <a:tailEnd/>
          </a:ln>
        </p:spPr>
      </p:pic>
      <p:pic>
        <p:nvPicPr>
          <p:cNvPr id="6" name="Picture 9" descr="WhitePage_1a"/>
          <p:cNvPicPr>
            <a:picLocks noChangeAspect="1" noChangeArrowheads="1"/>
          </p:cNvPicPr>
          <p:nvPr userDrawn="1"/>
        </p:nvPicPr>
        <p:blipFill>
          <a:blip r:embed="rId7"/>
          <a:srcRect b="82222"/>
          <a:stretch>
            <a:fillRect/>
          </a:stretch>
        </p:blipFill>
        <p:spPr bwMode="auto">
          <a:xfrm>
            <a:off x="0" y="0"/>
            <a:ext cx="9601200" cy="1219200"/>
          </a:xfrm>
          <a:prstGeom prst="rect">
            <a:avLst/>
          </a:prstGeom>
          <a:noFill/>
          <a:ln w="9525">
            <a:noFill/>
            <a:miter lim="800000"/>
            <a:headEnd/>
            <a:tailEnd/>
          </a:ln>
        </p:spPr>
      </p:pic>
      <p:sp>
        <p:nvSpPr>
          <p:cNvPr id="10" name="Text Placeholder 11"/>
          <p:cNvSpPr>
            <a:spLocks noGrp="1"/>
          </p:cNvSpPr>
          <p:nvPr>
            <p:ph type="body" sz="quarter" idx="17"/>
          </p:nvPr>
        </p:nvSpPr>
        <p:spPr>
          <a:xfrm>
            <a:off x="465138" y="1506546"/>
            <a:ext cx="8678861" cy="4589461"/>
          </a:xfrm>
        </p:spPr>
        <p:txBody>
          <a:bodyPr/>
          <a:lstStyle>
            <a:lvl1pPr>
              <a:defRPr/>
            </a:lvl1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11" name="Title 13"/>
          <p:cNvSpPr>
            <a:spLocks noGrp="1"/>
          </p:cNvSpPr>
          <p:nvPr>
            <p:ph type="title"/>
          </p:nvPr>
        </p:nvSpPr>
        <p:spPr>
          <a:xfrm>
            <a:off x="312420" y="121920"/>
            <a:ext cx="6316980" cy="906780"/>
          </a:xfrm>
        </p:spPr>
        <p:txBody>
          <a:bodyPr/>
          <a:lstStyle>
            <a:lvl1pPr>
              <a:defRPr>
                <a:solidFill>
                  <a:schemeClr val="bg1"/>
                </a:solidFill>
              </a:defRPr>
            </a:lvl1pPr>
          </a:lstStyle>
          <a:p>
            <a:r>
              <a:rPr lang="ru-RU" dirty="0" smtClean="0"/>
              <a:t>Образец заголовка</a:t>
            </a:r>
            <a:endParaRPr lang="en-US" dirty="0"/>
          </a:p>
        </p:txBody>
      </p:sp>
      <p:sp>
        <p:nvSpPr>
          <p:cNvPr id="7" name="pg num"/>
          <p:cNvSpPr>
            <a:spLocks noGrp="1" noChangeArrowheads="1"/>
          </p:cNvSpPr>
          <p:nvPr>
            <p:ph type="sldNum" sz="quarter" idx="18"/>
            <p:custDataLst>
              <p:tags r:id="rId3"/>
            </p:custDataLst>
          </p:nvPr>
        </p:nvSpPr>
        <p:spPr/>
        <p:txBody>
          <a:bodyPr/>
          <a:lstStyle>
            <a:lvl1pPr>
              <a:defRPr/>
            </a:lvl1pPr>
          </a:lstStyle>
          <a:p>
            <a:pPr>
              <a:defRPr/>
            </a:pPr>
            <a:fld id="{D4360818-0C5E-44A0-AE9F-4ED62030E83E}" type="slidenum">
              <a:rPr lang="en-US" altLang="en-US"/>
              <a:pPr>
                <a:defRPr/>
              </a:pPr>
              <a:t>‹#›</a:t>
            </a:fld>
            <a:endParaRPr lang="en-US" altLang="en-US"/>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aphicFrame>
        <p:nvGraphicFramePr>
          <p:cNvPr id="4"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156545" r:id="rId5" imgW="0" imgH="0" progId="">
              <p:embed/>
            </p:oleObj>
          </a:graphicData>
        </a:graphic>
      </p:graphicFrame>
      <p:pic>
        <p:nvPicPr>
          <p:cNvPr id="5" name="Picture 50" descr="WhitePage_1"/>
          <p:cNvPicPr>
            <a:picLocks noChangeAspect="1" noChangeArrowheads="1"/>
          </p:cNvPicPr>
          <p:nvPr/>
        </p:nvPicPr>
        <p:blipFill>
          <a:blip r:embed="rId6"/>
          <a:srcRect/>
          <a:stretch>
            <a:fillRect/>
          </a:stretch>
        </p:blipFill>
        <p:spPr bwMode="auto">
          <a:xfrm>
            <a:off x="0" y="0"/>
            <a:ext cx="9601200" cy="6858000"/>
          </a:xfrm>
          <a:prstGeom prst="rect">
            <a:avLst/>
          </a:prstGeom>
          <a:noFill/>
          <a:ln w="9525">
            <a:noFill/>
            <a:miter lim="800000"/>
            <a:headEnd/>
            <a:tailEnd/>
          </a:ln>
        </p:spPr>
      </p:pic>
      <p:pic>
        <p:nvPicPr>
          <p:cNvPr id="6" name="Picture 9" descr="WhitePage_1a"/>
          <p:cNvPicPr>
            <a:picLocks noChangeAspect="1" noChangeArrowheads="1"/>
          </p:cNvPicPr>
          <p:nvPr userDrawn="1"/>
        </p:nvPicPr>
        <p:blipFill>
          <a:blip r:embed="rId7"/>
          <a:srcRect b="82222"/>
          <a:stretch>
            <a:fillRect/>
          </a:stretch>
        </p:blipFill>
        <p:spPr bwMode="auto">
          <a:xfrm>
            <a:off x="0" y="0"/>
            <a:ext cx="9601200" cy="1219200"/>
          </a:xfrm>
          <a:prstGeom prst="rect">
            <a:avLst/>
          </a:prstGeom>
          <a:noFill/>
          <a:ln w="9525">
            <a:noFill/>
            <a:miter lim="800000"/>
            <a:headEnd/>
            <a:tailEnd/>
          </a:ln>
        </p:spPr>
      </p:pic>
      <p:sp>
        <p:nvSpPr>
          <p:cNvPr id="10" name="Text Placeholder 11"/>
          <p:cNvSpPr>
            <a:spLocks noGrp="1"/>
          </p:cNvSpPr>
          <p:nvPr>
            <p:ph type="body" sz="quarter" idx="17"/>
          </p:nvPr>
        </p:nvSpPr>
        <p:spPr>
          <a:xfrm>
            <a:off x="465138" y="1506546"/>
            <a:ext cx="8678861" cy="4589461"/>
          </a:xfrm>
        </p:spPr>
        <p:txBody>
          <a:bodyPr/>
          <a:lstStyle>
            <a:lvl1pPr>
              <a:defRPr/>
            </a:lvl1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11" name="Title 13"/>
          <p:cNvSpPr>
            <a:spLocks noGrp="1"/>
          </p:cNvSpPr>
          <p:nvPr>
            <p:ph type="title"/>
          </p:nvPr>
        </p:nvSpPr>
        <p:spPr>
          <a:xfrm>
            <a:off x="312420" y="121920"/>
            <a:ext cx="6316980" cy="906780"/>
          </a:xfrm>
        </p:spPr>
        <p:txBody>
          <a:bodyPr/>
          <a:lstStyle>
            <a:lvl1pPr>
              <a:defRPr>
                <a:solidFill>
                  <a:schemeClr val="bg1"/>
                </a:solidFill>
              </a:defRPr>
            </a:lvl1pPr>
          </a:lstStyle>
          <a:p>
            <a:r>
              <a:rPr lang="ru-RU" dirty="0" smtClean="0"/>
              <a:t>Образец заголовка</a:t>
            </a:r>
            <a:endParaRPr lang="en-US" dirty="0"/>
          </a:p>
        </p:txBody>
      </p:sp>
      <p:sp>
        <p:nvSpPr>
          <p:cNvPr id="7" name="pg num"/>
          <p:cNvSpPr>
            <a:spLocks noGrp="1" noChangeArrowheads="1"/>
          </p:cNvSpPr>
          <p:nvPr>
            <p:ph type="sldNum" sz="quarter" idx="18"/>
            <p:custDataLst>
              <p:tags r:id="rId3"/>
            </p:custDataLst>
          </p:nvPr>
        </p:nvSpPr>
        <p:spPr/>
        <p:txBody>
          <a:bodyPr/>
          <a:lstStyle>
            <a:lvl1pPr>
              <a:defRPr/>
            </a:lvl1pPr>
          </a:lstStyle>
          <a:p>
            <a:pPr>
              <a:defRPr/>
            </a:pPr>
            <a:fld id="{724E799B-3DF1-486E-859B-4CCA8ACAA9F9}" type="slidenum">
              <a:rPr lang="en-US" altLang="en-US"/>
              <a:pPr>
                <a:defRPr/>
              </a:pPr>
              <a:t>‹#›</a:t>
            </a:fld>
            <a:endParaRPr lang="en-US" alt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 descr="WhitePage_1a"/>
          <p:cNvPicPr>
            <a:picLocks noChangeAspect="1" noChangeArrowheads="1"/>
          </p:cNvPicPr>
          <p:nvPr userDrawn="1"/>
        </p:nvPicPr>
        <p:blipFill>
          <a:blip r:embed="rId3"/>
          <a:srcRect b="82222"/>
          <a:stretch>
            <a:fillRect/>
          </a:stretch>
        </p:blipFill>
        <p:spPr bwMode="auto">
          <a:xfrm>
            <a:off x="0" y="0"/>
            <a:ext cx="9601200" cy="1219200"/>
          </a:xfrm>
          <a:prstGeom prst="rect">
            <a:avLst/>
          </a:prstGeom>
          <a:noFill/>
          <a:ln w="9525">
            <a:noFill/>
            <a:miter lim="800000"/>
            <a:headEnd/>
            <a:tailEnd/>
          </a:ln>
        </p:spPr>
      </p:pic>
      <p:sp>
        <p:nvSpPr>
          <p:cNvPr id="10" name="Text Placeholder 11"/>
          <p:cNvSpPr>
            <a:spLocks noGrp="1"/>
          </p:cNvSpPr>
          <p:nvPr>
            <p:ph type="body" sz="quarter" idx="17"/>
          </p:nvPr>
        </p:nvSpPr>
        <p:spPr>
          <a:xfrm>
            <a:off x="465138" y="1506546"/>
            <a:ext cx="8678861" cy="4589461"/>
          </a:xfrm>
        </p:spPr>
        <p:txBody>
          <a:bodyPr/>
          <a:lstStyle>
            <a:lvl1pPr>
              <a:defRPr/>
            </a:lvl1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11" name="Title 13"/>
          <p:cNvSpPr>
            <a:spLocks noGrp="1"/>
          </p:cNvSpPr>
          <p:nvPr>
            <p:ph type="title"/>
          </p:nvPr>
        </p:nvSpPr>
        <p:spPr>
          <a:xfrm>
            <a:off x="312420" y="121920"/>
            <a:ext cx="6316980" cy="906780"/>
          </a:xfrm>
        </p:spPr>
        <p:txBody>
          <a:bodyPr/>
          <a:lstStyle>
            <a:lvl1pPr>
              <a:defRPr>
                <a:solidFill>
                  <a:schemeClr val="bg1"/>
                </a:solidFill>
              </a:defRPr>
            </a:lvl1pPr>
          </a:lstStyle>
          <a:p>
            <a:r>
              <a:rPr lang="ru-RU" dirty="0" smtClean="0"/>
              <a:t>Образец заголовка</a:t>
            </a:r>
            <a:endParaRPr lang="en-US" dirty="0"/>
          </a:p>
        </p:txBody>
      </p:sp>
      <p:sp>
        <p:nvSpPr>
          <p:cNvPr id="5" name="pg num"/>
          <p:cNvSpPr>
            <a:spLocks noGrp="1" noChangeArrowheads="1"/>
          </p:cNvSpPr>
          <p:nvPr>
            <p:ph type="sldNum" sz="quarter" idx="18"/>
            <p:custDataLst>
              <p:tags r:id="rId1"/>
            </p:custDataLst>
          </p:nvPr>
        </p:nvSpPr>
        <p:spPr/>
        <p:txBody>
          <a:bodyPr/>
          <a:lstStyle>
            <a:lvl1pPr>
              <a:defRPr/>
            </a:lvl1pPr>
          </a:lstStyle>
          <a:p>
            <a:pPr>
              <a:defRPr/>
            </a:pPr>
            <a:fld id="{41CA0F0F-51E3-43D5-9496-1B50A335C7E7}" type="slidenum">
              <a:rPr lang="en-US" altLang="en-US"/>
              <a:pPr>
                <a:defRPr/>
              </a:pPr>
              <a:t>‹#›</a:t>
            </a:fld>
            <a:endParaRPr lang="en-US" altLang="en-US"/>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05EE23FC-A24F-4E46-942F-AD4B48E3153F}" type="slidenum">
              <a:rPr lang="en-US" altLang="en-US"/>
              <a:pPr>
                <a:defRPr/>
              </a:pPr>
              <a:t>‹#›</a:t>
            </a:fld>
            <a:endParaRPr lang="en-US" altLang="en-US"/>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7400"/>
            <a:ext cx="8161338"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AC1EDE56-52D7-49EF-8C67-C72CCBCB19F6}" type="slidenum">
              <a:rPr lang="en-US" altLang="en-US"/>
              <a:pPr>
                <a:defRPr/>
              </a:pPr>
              <a:t>‹#›</a:t>
            </a:fld>
            <a:endParaRPr lang="en-US" altLang="en-US"/>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5288" y="1300170"/>
            <a:ext cx="4329112" cy="4948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7063" y="1300170"/>
            <a:ext cx="4329113" cy="4948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64667452-4F4A-4DDC-9C92-E6333473DB8B}" type="slidenum">
              <a:rPr lang="en-US" altLang="en-US"/>
              <a:pPr>
                <a:defRPr/>
              </a:pPr>
              <a:t>‹#›</a:t>
            </a:fld>
            <a:endParaRPr lang="en-US" altLang="en-US"/>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35" y="274638"/>
            <a:ext cx="864235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062"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7062"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pg num"/>
          <p:cNvSpPr>
            <a:spLocks noGrp="1" noChangeArrowheads="1"/>
          </p:cNvSpPr>
          <p:nvPr>
            <p:ph type="sldNum" sz="quarter" idx="10"/>
            <p:custDataLst>
              <p:tags r:id="rId1"/>
            </p:custDataLst>
          </p:nvPr>
        </p:nvSpPr>
        <p:spPr>
          <a:ln/>
        </p:spPr>
        <p:txBody>
          <a:bodyPr/>
          <a:lstStyle>
            <a:lvl1pPr>
              <a:defRPr/>
            </a:lvl1pPr>
          </a:lstStyle>
          <a:p>
            <a:pPr>
              <a:defRPr/>
            </a:pPr>
            <a:fld id="{86C76F95-7F8F-4951-870C-D57899D265D5}" type="slidenum">
              <a:rPr lang="en-US" altLang="en-US"/>
              <a:pPr>
                <a:defRPr/>
              </a:pPr>
              <a:t>‹#›</a:t>
            </a:fld>
            <a:endParaRPr lang="en-US" altLang="en-US"/>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pg num"/>
          <p:cNvSpPr>
            <a:spLocks noGrp="1" noChangeArrowheads="1"/>
          </p:cNvSpPr>
          <p:nvPr>
            <p:ph type="sldNum" sz="quarter" idx="10"/>
            <p:custDataLst>
              <p:tags r:id="rId1"/>
            </p:custDataLst>
          </p:nvPr>
        </p:nvSpPr>
        <p:spPr>
          <a:ln/>
        </p:spPr>
        <p:txBody>
          <a:bodyPr/>
          <a:lstStyle>
            <a:lvl1pPr>
              <a:defRPr/>
            </a:lvl1pPr>
          </a:lstStyle>
          <a:p>
            <a:pPr>
              <a:defRPr/>
            </a:pPr>
            <a:fld id="{0528F7AC-934D-432B-86F8-3CBF3505BA73}" type="slidenum">
              <a:rPr lang="en-US" altLang="en-US"/>
              <a:pPr>
                <a:defRPr/>
              </a:pPr>
              <a:t>‹#›</a:t>
            </a:fld>
            <a:endParaRPr lang="en-US" altLang="en-US"/>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g num"/>
          <p:cNvSpPr>
            <a:spLocks noGrp="1" noChangeArrowheads="1"/>
          </p:cNvSpPr>
          <p:nvPr>
            <p:ph type="sldNum" sz="quarter" idx="10"/>
            <p:custDataLst>
              <p:tags r:id="rId1"/>
            </p:custDataLst>
          </p:nvPr>
        </p:nvSpPr>
        <p:spPr>
          <a:ln/>
        </p:spPr>
        <p:txBody>
          <a:bodyPr/>
          <a:lstStyle>
            <a:lvl1pPr>
              <a:defRPr/>
            </a:lvl1pPr>
          </a:lstStyle>
          <a:p>
            <a:pPr>
              <a:defRPr/>
            </a:pPr>
            <a:fld id="{803B42FE-AB7F-4563-84CC-7E03D8D1E50A}" type="slidenum">
              <a:rPr lang="en-US" altLang="en-US"/>
              <a:pPr>
                <a:defRPr/>
              </a:pPr>
              <a:t>‹#›</a:t>
            </a:fld>
            <a:endParaRPr lang="en-US" altLang="en-US"/>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35" y="273050"/>
            <a:ext cx="3159125"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754438" y="273476"/>
            <a:ext cx="53673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9435" y="1435103"/>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0DB62D10-970D-4BAE-AA26-F8BA64F4051D}" type="slidenum">
              <a:rPr lang="en-US" altLang="en-US"/>
              <a:pPr>
                <a:defRPr/>
              </a:pPr>
              <a:t>‹#›</a:t>
            </a:fld>
            <a:endParaRPr lang="en-US" altLang="en-US"/>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AD836656-F5F7-43CC-8440-DF9556E88795}" type="slidenum">
              <a:rPr lang="en-US" altLang="en-US"/>
              <a:pPr>
                <a:defRPr/>
              </a:pPr>
              <a:t>‹#›</a:t>
            </a:fld>
            <a:endParaRPr lang="en-US" altLang="en-US"/>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E1048D69-24E5-4F47-91AB-38791D8BA58E}" type="slidenum">
              <a:rPr lang="en-US" altLang="en-US"/>
              <a:pPr>
                <a:defRPr/>
              </a:pPr>
              <a:t>‹#›</a:t>
            </a:fld>
            <a:endParaRPr lang="en-US" alt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9" descr="WhitePage_1a"/>
          <p:cNvPicPr>
            <a:picLocks noChangeAspect="1" noChangeArrowheads="1"/>
          </p:cNvPicPr>
          <p:nvPr userDrawn="1"/>
        </p:nvPicPr>
        <p:blipFill>
          <a:blip r:embed="rId2"/>
          <a:srcRect b="82222"/>
          <a:stretch>
            <a:fillRect/>
          </a:stretch>
        </p:blipFill>
        <p:spPr bwMode="auto">
          <a:xfrm>
            <a:off x="0" y="0"/>
            <a:ext cx="9601200" cy="1219200"/>
          </a:xfrm>
          <a:prstGeom prst="rect">
            <a:avLst/>
          </a:prstGeom>
          <a:noFill/>
          <a:ln w="9525">
            <a:noFill/>
            <a:miter lim="800000"/>
            <a:headEnd/>
            <a:tailEnd/>
          </a:ln>
        </p:spPr>
      </p:pic>
      <p:sp>
        <p:nvSpPr>
          <p:cNvPr id="2" name="Title 1"/>
          <p:cNvSpPr>
            <a:spLocks noGrp="1"/>
          </p:cNvSpPr>
          <p:nvPr>
            <p:ph type="title"/>
          </p:nvPr>
        </p:nvSpPr>
        <p:spPr>
          <a:xfrm>
            <a:off x="228600" y="84138"/>
            <a:ext cx="6400800" cy="711200"/>
          </a:xfrm>
        </p:spPr>
        <p:txBody>
          <a:bodyPr/>
          <a:lstStyle>
            <a:lvl1pPr>
              <a:defRPr sz="2400">
                <a:solidFill>
                  <a:schemeClr val="bg1"/>
                </a:solidFill>
              </a:defRPr>
            </a:lvl1pPr>
          </a:lstStyle>
          <a:p>
            <a:r>
              <a:rPr lang="ru-RU" dirty="0" smtClean="0"/>
              <a:t>Образец заголовка</a:t>
            </a:r>
            <a:endParaRPr lang="en-US" dirty="0"/>
          </a:p>
        </p:txBody>
      </p:sp>
      <p:sp>
        <p:nvSpPr>
          <p:cNvPr id="4" name="Text Placeholder 11"/>
          <p:cNvSpPr>
            <a:spLocks noGrp="1"/>
          </p:cNvSpPr>
          <p:nvPr>
            <p:ph type="body" sz="quarter" idx="17"/>
          </p:nvPr>
        </p:nvSpPr>
        <p:spPr>
          <a:xfrm>
            <a:off x="380998" y="1506539"/>
            <a:ext cx="4471416" cy="4663440"/>
          </a:xfrm>
        </p:spPr>
        <p:txBody>
          <a:bodyPr/>
          <a:lstStyle>
            <a:lvl1pPr>
              <a:defRPr/>
            </a:lvl1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7" name="Content Placeholder 6"/>
          <p:cNvSpPr>
            <a:spLocks noGrp="1"/>
          </p:cNvSpPr>
          <p:nvPr>
            <p:ph sz="quarter" idx="18"/>
          </p:nvPr>
        </p:nvSpPr>
        <p:spPr>
          <a:xfrm>
            <a:off x="4976812" y="1506538"/>
            <a:ext cx="4471416" cy="4663440"/>
          </a:xfrm>
        </p:spPr>
        <p:txBody>
          <a:bodyPr/>
          <a:lstStyle>
            <a:lvl1pPr>
              <a:buNone/>
              <a:defRPr/>
            </a:lvl1pPr>
          </a:lstStyle>
          <a:p>
            <a:pPr lvl="0"/>
            <a:r>
              <a:rPr lang="en-US" smtClean="0"/>
              <a:t>Click to edit Master text styles</a:t>
            </a:r>
          </a:p>
        </p:txBody>
      </p:sp>
      <p:sp>
        <p:nvSpPr>
          <p:cNvPr id="6" name="Slide Number Placeholder 2"/>
          <p:cNvSpPr>
            <a:spLocks noGrp="1"/>
          </p:cNvSpPr>
          <p:nvPr>
            <p:ph type="sldNum" sz="quarter" idx="19"/>
          </p:nvPr>
        </p:nvSpPr>
        <p:spPr/>
        <p:txBody>
          <a:bodyPr/>
          <a:lstStyle>
            <a:lvl1pPr>
              <a:defRPr smtClean="0"/>
            </a:lvl1pPr>
          </a:lstStyle>
          <a:p>
            <a:pPr>
              <a:defRPr/>
            </a:pPr>
            <a:fld id="{6B465FDB-0B53-4426-95E7-D2AAA8D73885}" type="slidenum">
              <a:rPr lang="en-US" altLang="en-US"/>
              <a:pPr>
                <a:defRPr/>
              </a:pPr>
              <a:t>‹#›</a:t>
            </a:fld>
            <a:endParaRPr lang="en-US" altLang="en-US"/>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96136" y="152400"/>
            <a:ext cx="2233613"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489" y="152400"/>
            <a:ext cx="6548437"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2CB418F2-2F58-48FE-AA23-EF3163BD22A8}" type="slidenum">
              <a:rPr lang="en-US" altLang="en-US"/>
              <a:pPr>
                <a:defRPr/>
              </a:pPr>
              <a:t>‹#›</a:t>
            </a:fld>
            <a:endParaRPr lang="en-US" altLang="en-US"/>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graphicFrame>
        <p:nvGraphicFramePr>
          <p:cNvPr id="4"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158593" r:id="rId5" imgW="0" imgH="0" progId="">
              <p:embed/>
            </p:oleObj>
          </a:graphicData>
        </a:graphic>
      </p:graphicFrame>
      <p:pic>
        <p:nvPicPr>
          <p:cNvPr id="5" name="Picture 50" descr="WhitePage_1"/>
          <p:cNvPicPr>
            <a:picLocks noChangeAspect="1" noChangeArrowheads="1"/>
          </p:cNvPicPr>
          <p:nvPr userDrawn="1"/>
        </p:nvPicPr>
        <p:blipFill>
          <a:blip r:embed="rId6"/>
          <a:srcRect/>
          <a:stretch>
            <a:fillRect/>
          </a:stretch>
        </p:blipFill>
        <p:spPr bwMode="auto">
          <a:xfrm>
            <a:off x="0" y="0"/>
            <a:ext cx="9601200" cy="6858000"/>
          </a:xfrm>
          <a:prstGeom prst="rect">
            <a:avLst/>
          </a:prstGeom>
          <a:noFill/>
          <a:ln w="9525">
            <a:noFill/>
            <a:miter lim="800000"/>
            <a:headEnd/>
            <a:tailEnd/>
          </a:ln>
        </p:spPr>
      </p:pic>
      <p:sp>
        <p:nvSpPr>
          <p:cNvPr id="6" name="doc id"/>
          <p:cNvSpPr>
            <a:spLocks noChangeArrowheads="1"/>
          </p:cNvSpPr>
          <p:nvPr userDrawn="1">
            <p:custDataLst>
              <p:tags r:id="rId3"/>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007CC2"/>
                </a:solidFill>
              </a:rPr>
              <a:t>Confidential and Internal to Pfizer - subject to works council and/or union consultations and other legal requirements.</a:t>
            </a:r>
          </a:p>
        </p:txBody>
      </p:sp>
      <p:sp>
        <p:nvSpPr>
          <p:cNvPr id="2" name="Title 1"/>
          <p:cNvSpPr>
            <a:spLocks noGrp="1"/>
          </p:cNvSpPr>
          <p:nvPr>
            <p:ph type="title"/>
          </p:nvPr>
        </p:nvSpPr>
        <p:spPr>
          <a:xfrm>
            <a:off x="2693988" y="152400"/>
            <a:ext cx="6635750" cy="711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95539" y="1300170"/>
            <a:ext cx="8810625" cy="4948237"/>
          </a:xfrm>
        </p:spPr>
        <p:txBody>
          <a:bodyPr/>
          <a:lstStyle/>
          <a:p>
            <a:pPr lvl="0"/>
            <a:endParaRPr lang="en-US" noProof="0"/>
          </a:p>
        </p:txBody>
      </p:sp>
      <p:sp>
        <p:nvSpPr>
          <p:cNvPr id="7" name="Slide Number Placeholder 3"/>
          <p:cNvSpPr>
            <a:spLocks noGrp="1"/>
          </p:cNvSpPr>
          <p:nvPr>
            <p:ph type="sldNum" sz="quarter" idx="10"/>
          </p:nvPr>
        </p:nvSpPr>
        <p:spPr>
          <a:xfrm>
            <a:off x="8975725" y="6688138"/>
            <a:ext cx="373063" cy="122237"/>
          </a:xfrm>
        </p:spPr>
        <p:txBody>
          <a:bodyPr/>
          <a:lstStyle>
            <a:lvl1pPr>
              <a:defRPr/>
            </a:lvl1pPr>
          </a:lstStyle>
          <a:p>
            <a:pPr>
              <a:defRPr/>
            </a:pPr>
            <a:fld id="{4774019E-1AA8-48FA-8DB0-386E63CD5AE0}" type="slidenum">
              <a:rPr lang="en-US" altLang="en-US"/>
              <a:pPr>
                <a:defRPr/>
              </a:pPr>
              <a:t>‹#›</a:t>
            </a:fld>
            <a:endParaRPr lang="en-US"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2_Title Slide">
    <p:spTree>
      <p:nvGrpSpPr>
        <p:cNvPr id="1" name=""/>
        <p:cNvGrpSpPr/>
        <p:nvPr/>
      </p:nvGrpSpPr>
      <p:grpSpPr>
        <a:xfrm>
          <a:off x="0" y="0"/>
          <a:ext cx="0" cy="0"/>
          <a:chOff x="0" y="0"/>
          <a:chExt cx="0" cy="0"/>
        </a:xfrm>
      </p:grpSpPr>
      <p:graphicFrame>
        <p:nvGraphicFramePr>
          <p:cNvPr id="4"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159617" r:id="rId6" imgW="0" imgH="0" progId="">
              <p:embed/>
            </p:oleObj>
          </a:graphicData>
        </a:graphic>
      </p:graphicFrame>
      <p:pic>
        <p:nvPicPr>
          <p:cNvPr id="5" name="Picture 50" descr="WhitePage_1"/>
          <p:cNvPicPr>
            <a:picLocks noChangeAspect="1" noChangeArrowheads="1"/>
          </p:cNvPicPr>
          <p:nvPr/>
        </p:nvPicPr>
        <p:blipFill>
          <a:blip r:embed="rId7"/>
          <a:srcRect/>
          <a:stretch>
            <a:fillRect/>
          </a:stretch>
        </p:blipFill>
        <p:spPr bwMode="auto">
          <a:xfrm>
            <a:off x="0" y="0"/>
            <a:ext cx="9601200" cy="6858000"/>
          </a:xfrm>
          <a:prstGeom prst="rect">
            <a:avLst/>
          </a:prstGeom>
          <a:noFill/>
          <a:ln w="9525">
            <a:noFill/>
            <a:miter lim="800000"/>
            <a:headEnd/>
            <a:tailEnd/>
          </a:ln>
        </p:spPr>
      </p:pic>
      <p:sp>
        <p:nvSpPr>
          <p:cNvPr id="6" name="doc id"/>
          <p:cNvSpPr>
            <a:spLocks noChangeArrowheads="1"/>
          </p:cNvSpPr>
          <p:nvPr>
            <p:custDataLst>
              <p:tags r:id="rId3"/>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007CC2"/>
                </a:solidFill>
              </a:rPr>
              <a:t>Confidential and Internal to Pfizer - subject to works council and/or union consultations and other legal requirements.</a:t>
            </a:r>
          </a:p>
        </p:txBody>
      </p:sp>
      <p:pic>
        <p:nvPicPr>
          <p:cNvPr id="7" name="Picture 9" descr="WhitePage_1a"/>
          <p:cNvPicPr>
            <a:picLocks noChangeAspect="1" noChangeArrowheads="1"/>
          </p:cNvPicPr>
          <p:nvPr userDrawn="1"/>
        </p:nvPicPr>
        <p:blipFill>
          <a:blip r:embed="rId8"/>
          <a:srcRect b="82222"/>
          <a:stretch>
            <a:fillRect/>
          </a:stretch>
        </p:blipFill>
        <p:spPr bwMode="auto">
          <a:xfrm>
            <a:off x="0" y="0"/>
            <a:ext cx="9601200" cy="1219200"/>
          </a:xfrm>
          <a:prstGeom prst="rect">
            <a:avLst/>
          </a:prstGeom>
          <a:noFill/>
          <a:ln w="9525">
            <a:noFill/>
            <a:miter lim="800000"/>
            <a:headEnd/>
            <a:tailEnd/>
          </a:ln>
        </p:spPr>
      </p:pic>
      <p:sp>
        <p:nvSpPr>
          <p:cNvPr id="10" name="Text Placeholder 11"/>
          <p:cNvSpPr>
            <a:spLocks noGrp="1"/>
          </p:cNvSpPr>
          <p:nvPr>
            <p:ph type="body" sz="quarter" idx="17"/>
          </p:nvPr>
        </p:nvSpPr>
        <p:spPr>
          <a:xfrm>
            <a:off x="465149" y="1506547"/>
            <a:ext cx="8678861" cy="4589461"/>
          </a:xfrm>
        </p:spPr>
        <p:txBody>
          <a:bodyPr/>
          <a:lstStyle>
            <a:lvl1pPr>
              <a:defRPr/>
            </a:lvl1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11" name="Title 13"/>
          <p:cNvSpPr>
            <a:spLocks noGrp="1"/>
          </p:cNvSpPr>
          <p:nvPr>
            <p:ph type="title"/>
          </p:nvPr>
        </p:nvSpPr>
        <p:spPr>
          <a:xfrm>
            <a:off x="312420" y="121920"/>
            <a:ext cx="6316980" cy="906780"/>
          </a:xfrm>
        </p:spPr>
        <p:txBody>
          <a:bodyPr/>
          <a:lstStyle>
            <a:lvl1pPr>
              <a:defRPr>
                <a:solidFill>
                  <a:schemeClr val="bg1"/>
                </a:solidFill>
              </a:defRPr>
            </a:lvl1pPr>
          </a:lstStyle>
          <a:p>
            <a:r>
              <a:rPr lang="ru-RU" dirty="0" smtClean="0"/>
              <a:t>Образец заголовка</a:t>
            </a:r>
            <a:endParaRPr lang="en-US" dirty="0"/>
          </a:p>
        </p:txBody>
      </p:sp>
      <p:sp>
        <p:nvSpPr>
          <p:cNvPr id="8" name="pg num"/>
          <p:cNvSpPr>
            <a:spLocks noGrp="1" noChangeArrowheads="1"/>
          </p:cNvSpPr>
          <p:nvPr>
            <p:ph type="sldNum" sz="quarter" idx="18"/>
            <p:custDataLst>
              <p:tags r:id="rId4"/>
            </p:custDataLst>
          </p:nvPr>
        </p:nvSpPr>
        <p:spPr/>
        <p:txBody>
          <a:bodyPr/>
          <a:lstStyle>
            <a:lvl1pPr>
              <a:defRPr/>
            </a:lvl1pPr>
          </a:lstStyle>
          <a:p>
            <a:pPr>
              <a:defRPr/>
            </a:pPr>
            <a:fld id="{6D4428B5-7449-44E5-953F-306801EE24AE}" type="slidenum">
              <a:rPr lang="en-US" altLang="en-US"/>
              <a:pPr>
                <a:defRPr/>
              </a:pPr>
              <a:t>‹#›</a:t>
            </a:fld>
            <a:endParaRPr lang="en-US" altLang="en-US"/>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5_Title Slide">
    <p:spTree>
      <p:nvGrpSpPr>
        <p:cNvPr id="1" name=""/>
        <p:cNvGrpSpPr/>
        <p:nvPr/>
      </p:nvGrpSpPr>
      <p:grpSpPr>
        <a:xfrm>
          <a:off x="0" y="0"/>
          <a:ext cx="0" cy="0"/>
          <a:chOff x="0" y="0"/>
          <a:chExt cx="0" cy="0"/>
        </a:xfrm>
      </p:grpSpPr>
      <p:graphicFrame>
        <p:nvGraphicFramePr>
          <p:cNvPr id="4"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160641" r:id="rId6" imgW="0" imgH="0" progId="">
              <p:embed/>
            </p:oleObj>
          </a:graphicData>
        </a:graphic>
      </p:graphicFrame>
      <p:pic>
        <p:nvPicPr>
          <p:cNvPr id="5" name="Picture 50" descr="WhitePage_1"/>
          <p:cNvPicPr>
            <a:picLocks noChangeAspect="1" noChangeArrowheads="1"/>
          </p:cNvPicPr>
          <p:nvPr/>
        </p:nvPicPr>
        <p:blipFill>
          <a:blip r:embed="rId7"/>
          <a:srcRect/>
          <a:stretch>
            <a:fillRect/>
          </a:stretch>
        </p:blipFill>
        <p:spPr bwMode="auto">
          <a:xfrm>
            <a:off x="0" y="0"/>
            <a:ext cx="9601200" cy="6858000"/>
          </a:xfrm>
          <a:prstGeom prst="rect">
            <a:avLst/>
          </a:prstGeom>
          <a:noFill/>
          <a:ln w="9525">
            <a:noFill/>
            <a:miter lim="800000"/>
            <a:headEnd/>
            <a:tailEnd/>
          </a:ln>
        </p:spPr>
      </p:pic>
      <p:sp>
        <p:nvSpPr>
          <p:cNvPr id="6" name="doc id"/>
          <p:cNvSpPr>
            <a:spLocks noChangeArrowheads="1"/>
          </p:cNvSpPr>
          <p:nvPr>
            <p:custDataLst>
              <p:tags r:id="rId3"/>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007CC2"/>
                </a:solidFill>
              </a:rPr>
              <a:t>Confidential and Internal to Pfizer - subject to works council and/or union consultations and other legal requirements.</a:t>
            </a:r>
          </a:p>
        </p:txBody>
      </p:sp>
      <p:pic>
        <p:nvPicPr>
          <p:cNvPr id="7" name="Picture 9" descr="WhitePage_1a"/>
          <p:cNvPicPr>
            <a:picLocks noChangeAspect="1" noChangeArrowheads="1"/>
          </p:cNvPicPr>
          <p:nvPr userDrawn="1"/>
        </p:nvPicPr>
        <p:blipFill>
          <a:blip r:embed="rId8"/>
          <a:srcRect b="82222"/>
          <a:stretch>
            <a:fillRect/>
          </a:stretch>
        </p:blipFill>
        <p:spPr bwMode="auto">
          <a:xfrm>
            <a:off x="0" y="0"/>
            <a:ext cx="9601200" cy="1219200"/>
          </a:xfrm>
          <a:prstGeom prst="rect">
            <a:avLst/>
          </a:prstGeom>
          <a:noFill/>
          <a:ln w="9525">
            <a:noFill/>
            <a:miter lim="800000"/>
            <a:headEnd/>
            <a:tailEnd/>
          </a:ln>
        </p:spPr>
      </p:pic>
      <p:sp>
        <p:nvSpPr>
          <p:cNvPr id="10" name="Text Placeholder 11"/>
          <p:cNvSpPr>
            <a:spLocks noGrp="1"/>
          </p:cNvSpPr>
          <p:nvPr>
            <p:ph type="body" sz="quarter" idx="17"/>
          </p:nvPr>
        </p:nvSpPr>
        <p:spPr>
          <a:xfrm>
            <a:off x="465149" y="1506547"/>
            <a:ext cx="8678861" cy="4589461"/>
          </a:xfrm>
        </p:spPr>
        <p:txBody>
          <a:bodyPr/>
          <a:lstStyle>
            <a:lvl1pPr>
              <a:defRPr/>
            </a:lvl1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11" name="Title 13"/>
          <p:cNvSpPr>
            <a:spLocks noGrp="1"/>
          </p:cNvSpPr>
          <p:nvPr>
            <p:ph type="title"/>
          </p:nvPr>
        </p:nvSpPr>
        <p:spPr>
          <a:xfrm>
            <a:off x="312420" y="121920"/>
            <a:ext cx="6316980" cy="906780"/>
          </a:xfrm>
        </p:spPr>
        <p:txBody>
          <a:bodyPr/>
          <a:lstStyle>
            <a:lvl1pPr>
              <a:defRPr>
                <a:solidFill>
                  <a:schemeClr val="bg1"/>
                </a:solidFill>
              </a:defRPr>
            </a:lvl1pPr>
          </a:lstStyle>
          <a:p>
            <a:r>
              <a:rPr lang="ru-RU" dirty="0" smtClean="0"/>
              <a:t>Образец заголовка</a:t>
            </a:r>
            <a:endParaRPr lang="en-US" dirty="0"/>
          </a:p>
        </p:txBody>
      </p:sp>
      <p:sp>
        <p:nvSpPr>
          <p:cNvPr id="8" name="pg num"/>
          <p:cNvSpPr>
            <a:spLocks noGrp="1" noChangeArrowheads="1"/>
          </p:cNvSpPr>
          <p:nvPr>
            <p:ph type="sldNum" sz="quarter" idx="18"/>
            <p:custDataLst>
              <p:tags r:id="rId4"/>
            </p:custDataLst>
          </p:nvPr>
        </p:nvSpPr>
        <p:spPr/>
        <p:txBody>
          <a:bodyPr/>
          <a:lstStyle>
            <a:lvl1pPr>
              <a:defRPr/>
            </a:lvl1pPr>
          </a:lstStyle>
          <a:p>
            <a:pPr>
              <a:defRPr/>
            </a:pPr>
            <a:fld id="{54BAEB90-70F9-4ABA-894B-7603A390CDDC}" type="slidenum">
              <a:rPr lang="en-US" altLang="en-US"/>
              <a:pPr>
                <a:defRPr/>
              </a:pPr>
              <a:t>‹#›</a:t>
            </a:fld>
            <a:endParaRPr lang="en-US" altLang="en-US"/>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graphicFrame>
        <p:nvGraphicFramePr>
          <p:cNvPr id="2"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161665" r:id="rId10" imgW="0" imgH="0" progId="">
              <p:embed/>
            </p:oleObj>
          </a:graphicData>
        </a:graphic>
      </p:graphicFrame>
      <p:pic>
        <p:nvPicPr>
          <p:cNvPr id="3" name="Picture 50" descr="WhitePage_1"/>
          <p:cNvPicPr>
            <a:picLocks noChangeAspect="1" noChangeArrowheads="1"/>
          </p:cNvPicPr>
          <p:nvPr/>
        </p:nvPicPr>
        <p:blipFill>
          <a:blip r:embed="rId11"/>
          <a:srcRect/>
          <a:stretch>
            <a:fillRect/>
          </a:stretch>
        </p:blipFill>
        <p:spPr bwMode="auto">
          <a:xfrm>
            <a:off x="0" y="0"/>
            <a:ext cx="9601200" cy="6858000"/>
          </a:xfrm>
          <a:prstGeom prst="rect">
            <a:avLst/>
          </a:prstGeom>
          <a:noFill/>
          <a:ln w="9525">
            <a:noFill/>
            <a:miter lim="800000"/>
            <a:headEnd/>
            <a:tailEnd/>
          </a:ln>
        </p:spPr>
      </p:pic>
      <p:sp>
        <p:nvSpPr>
          <p:cNvPr id="4" name="doc id"/>
          <p:cNvSpPr>
            <a:spLocks noChangeArrowheads="1"/>
          </p:cNvSpPr>
          <p:nvPr>
            <p:custDataLst>
              <p:tags r:id="rId3"/>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007CC2"/>
                </a:solidFill>
              </a:rPr>
              <a:t>Confidential and Internal to Pfizer - subject to works council and/or union consultations and other legal requirements.</a:t>
            </a:r>
          </a:p>
        </p:txBody>
      </p:sp>
      <p:graphicFrame>
        <p:nvGraphicFramePr>
          <p:cNvPr id="5" name="Rectangle 11" hidden="1"/>
          <p:cNvGraphicFramePr>
            <a:graphicFrameLocks/>
          </p:cNvGraphicFramePr>
          <p:nvPr/>
        </p:nvGraphicFramePr>
        <p:xfrm>
          <a:off x="-1588" y="0"/>
          <a:ext cx="158751" cy="158750"/>
        </p:xfrm>
        <a:graphic>
          <a:graphicData uri="http://schemas.openxmlformats.org/presentationml/2006/ole">
            <p:oleObj spid="_x0000_s2161666" name="think-cell Slide" r:id="rId12" imgW="0" imgH="0" progId="">
              <p:embed/>
            </p:oleObj>
          </a:graphicData>
        </a:graphic>
      </p:graphicFrame>
      <p:pic>
        <p:nvPicPr>
          <p:cNvPr id="6" name="Picture 33" descr="pfizer_rgb_pos"/>
          <p:cNvPicPr>
            <a:picLocks noChangeAspect="1" noChangeArrowheads="1"/>
          </p:cNvPicPr>
          <p:nvPr>
            <p:custDataLst>
              <p:tags r:id="rId4"/>
            </p:custDataLst>
          </p:nvPr>
        </p:nvPicPr>
        <p:blipFill>
          <a:blip r:embed="rId13"/>
          <a:srcRect/>
          <a:stretch>
            <a:fillRect/>
          </a:stretch>
        </p:blipFill>
        <p:spPr bwMode="auto">
          <a:xfrm>
            <a:off x="8766175" y="6334125"/>
            <a:ext cx="568325" cy="330200"/>
          </a:xfrm>
          <a:prstGeom prst="rect">
            <a:avLst/>
          </a:prstGeom>
          <a:noFill/>
          <a:ln w="9525">
            <a:noFill/>
            <a:miter lim="800000"/>
            <a:headEnd/>
            <a:tailEnd/>
          </a:ln>
        </p:spPr>
      </p:pic>
      <p:pic>
        <p:nvPicPr>
          <p:cNvPr id="7" name="Picture 13"/>
          <p:cNvPicPr>
            <a:picLocks noChangeAspect="1" noChangeArrowheads="1"/>
          </p:cNvPicPr>
          <p:nvPr>
            <p:custDataLst>
              <p:tags r:id="rId5"/>
            </p:custDataLst>
          </p:nvPr>
        </p:nvPicPr>
        <p:blipFill>
          <a:blip r:embed="rId14"/>
          <a:srcRect/>
          <a:stretch>
            <a:fillRect/>
          </a:stretch>
        </p:blipFill>
        <p:spPr bwMode="auto">
          <a:xfrm>
            <a:off x="0" y="0"/>
            <a:ext cx="9144000" cy="971550"/>
          </a:xfrm>
          <a:prstGeom prst="rect">
            <a:avLst/>
          </a:prstGeom>
          <a:noFill/>
          <a:ln w="9525" algn="ctr">
            <a:noFill/>
            <a:miter lim="800000"/>
            <a:headEnd/>
            <a:tailEnd type="none" w="lg" len="lg"/>
          </a:ln>
        </p:spPr>
      </p:pic>
      <p:sp>
        <p:nvSpPr>
          <p:cNvPr id="8" name="doc id"/>
          <p:cNvSpPr>
            <a:spLocks noChangeArrowheads="1"/>
          </p:cNvSpPr>
          <p:nvPr>
            <p:custDataLst>
              <p:tags r:id="rId6"/>
            </p:custDataLst>
          </p:nvPr>
        </p:nvSpPr>
        <p:spPr bwMode="gray">
          <a:xfrm>
            <a:off x="1824038" y="6435725"/>
            <a:ext cx="5953125" cy="374650"/>
          </a:xfrm>
          <a:prstGeom prst="rect">
            <a:avLst/>
          </a:prstGeom>
          <a:noFill/>
          <a:ln w="9525" algn="ctr">
            <a:noFill/>
            <a:miter lim="800000"/>
            <a:headEnd/>
            <a:tailEnd/>
          </a:ln>
          <a:effectLst/>
        </p:spPr>
        <p:txBody>
          <a:bodyPr lIns="0" tIns="0" rIns="0" bIns="0" anchor="b">
            <a:spAutoFit/>
          </a:bodyPr>
          <a:lstStyle/>
          <a:p>
            <a:pPr algn="ctr" defTabSz="912813">
              <a:lnSpc>
                <a:spcPct val="87000"/>
              </a:lnSpc>
              <a:buClr>
                <a:srgbClr val="009900"/>
              </a:buClr>
              <a:buFont typeface="Arial" charset="0"/>
              <a:buChar char="–"/>
              <a:defRPr/>
            </a:pPr>
            <a:r>
              <a:rPr lang="en-US" sz="700" b="0">
                <a:solidFill>
                  <a:srgbClr val="666666"/>
                </a:solidFill>
                <a:latin typeface="Arial" pitchFamily="34" charset="0"/>
                <a:cs typeface="Arial" pitchFamily="34" charset="0"/>
              </a:rPr>
              <a:t>Confidential and Internal use only – Wyeth is now a part of Pfizer. The merger of local Wyeth and Pfizer entities may be pending in various jurisdictions and integration is subject to completion of various local legal and regulatory obligations. Accordingly, changes will not become effective outside of the U.S. and Puerto Rico until the relevant in-country go-live date. Until that time, Pfizer and Wyeth must continue to operate as two separate companies. All content in this message is subject to works council and/or union consultations and other legal requirement.</a:t>
            </a:r>
          </a:p>
        </p:txBody>
      </p:sp>
      <p:sp>
        <p:nvSpPr>
          <p:cNvPr id="9" name="Rectangle 5"/>
          <p:cNvSpPr/>
          <p:nvPr userDrawn="1"/>
        </p:nvSpPr>
        <p:spPr bwMode="auto">
          <a:xfrm>
            <a:off x="257175" y="158750"/>
            <a:ext cx="2039938" cy="673100"/>
          </a:xfrm>
          <a:prstGeom prst="rect">
            <a:avLst/>
          </a:prstGeom>
          <a:solidFill>
            <a:schemeClr val="accent1"/>
          </a:solidFill>
          <a:ln w="9525" cap="flat" cmpd="sng" algn="ctr">
            <a:solidFill>
              <a:schemeClr val="bg2"/>
            </a:solidFill>
            <a:prstDash val="solid"/>
            <a:round/>
            <a:headEnd type="none" w="lg" len="lg"/>
            <a:tailEnd type="none" w="lg" len="lg"/>
          </a:ln>
          <a:effectLst/>
        </p:spPr>
        <p:txBody>
          <a:bodyPr wrap="none" tIns="91440" bIns="91440" anchor="ctr"/>
          <a:lstStyle/>
          <a:p>
            <a:pPr algn="ctr" eaLnBrk="0" hangingPunct="0">
              <a:buClr>
                <a:srgbClr val="009900"/>
              </a:buClr>
              <a:buFont typeface="Arial" charset="0"/>
              <a:buChar char="–"/>
              <a:defRPr/>
            </a:pPr>
            <a:r>
              <a:rPr lang="en-US" sz="1800" dirty="0">
                <a:solidFill>
                  <a:srgbClr val="003366"/>
                </a:solidFill>
                <a:latin typeface="Arial" pitchFamily="34" charset="0"/>
                <a:cs typeface="Arial" pitchFamily="34" charset="0"/>
              </a:rPr>
              <a:t>DRAFT</a:t>
            </a:r>
          </a:p>
        </p:txBody>
      </p:sp>
      <p:pic>
        <p:nvPicPr>
          <p:cNvPr id="10" name="Picture 9" descr="WhitePage_1a"/>
          <p:cNvPicPr>
            <a:picLocks noChangeAspect="1" noChangeArrowheads="1"/>
          </p:cNvPicPr>
          <p:nvPr userDrawn="1"/>
        </p:nvPicPr>
        <p:blipFill>
          <a:blip r:embed="rId15"/>
          <a:srcRect/>
          <a:stretch>
            <a:fillRect/>
          </a:stretch>
        </p:blipFill>
        <p:spPr bwMode="auto">
          <a:xfrm>
            <a:off x="0" y="0"/>
            <a:ext cx="9601200" cy="6858000"/>
          </a:xfrm>
          <a:prstGeom prst="rect">
            <a:avLst/>
          </a:prstGeom>
          <a:noFill/>
          <a:ln w="9525">
            <a:noFill/>
            <a:miter lim="800000"/>
            <a:headEnd/>
            <a:tailEnd/>
          </a:ln>
        </p:spPr>
      </p:pic>
      <p:sp>
        <p:nvSpPr>
          <p:cNvPr id="11" name="doc id"/>
          <p:cNvSpPr>
            <a:spLocks noChangeArrowheads="1"/>
          </p:cNvSpPr>
          <p:nvPr userDrawn="1">
            <p:custDataLst>
              <p:tags r:id="rId7"/>
            </p:custDataLst>
          </p:nvPr>
        </p:nvSpPr>
        <p:spPr bwMode="gray">
          <a:xfrm>
            <a:off x="28575" y="6553200"/>
            <a:ext cx="8734425" cy="152400"/>
          </a:xfrm>
          <a:prstGeom prst="rect">
            <a:avLst/>
          </a:prstGeom>
          <a:noFill/>
          <a:ln w="9525" algn="ctr">
            <a:noFill/>
            <a:miter lim="800000"/>
            <a:headEnd/>
            <a:tailEnd/>
          </a:ln>
          <a:effectLst/>
        </p:spPr>
        <p:txBody>
          <a:bodyPr lIns="0" tIns="0" rIns="0" bIns="0" anchor="b">
            <a:spAutoFit/>
          </a:bodyPr>
          <a:lstStyle/>
          <a:p>
            <a:pPr algn="r" defTabSz="912813">
              <a:buClr>
                <a:srgbClr val="009900"/>
              </a:buClr>
              <a:buFont typeface="Arial" charset="0"/>
              <a:buNone/>
              <a:defRPr/>
            </a:pPr>
            <a:r>
              <a:rPr lang="en-US" sz="1000" b="0" dirty="0">
                <a:solidFill>
                  <a:srgbClr val="007CC2"/>
                </a:solidFill>
                <a:latin typeface="Arial" pitchFamily="34" charset="0"/>
                <a:cs typeface="Arial" pitchFamily="34" charset="0"/>
              </a:rPr>
              <a:t>Pfizer Internal Use</a:t>
            </a:r>
          </a:p>
        </p:txBody>
      </p:sp>
      <p:sp>
        <p:nvSpPr>
          <p:cNvPr id="12" name="pg num"/>
          <p:cNvSpPr>
            <a:spLocks noGrp="1" noChangeArrowheads="1"/>
          </p:cNvSpPr>
          <p:nvPr>
            <p:ph type="sldNum" sz="quarter" idx="10"/>
            <p:custDataLst>
              <p:tags r:id="rId8"/>
            </p:custDataLst>
          </p:nvPr>
        </p:nvSpPr>
        <p:spPr/>
        <p:txBody>
          <a:bodyPr/>
          <a:lstStyle>
            <a:lvl1pPr>
              <a:defRPr/>
            </a:lvl1pPr>
          </a:lstStyle>
          <a:p>
            <a:pPr>
              <a:defRPr/>
            </a:pPr>
            <a:fld id="{80069009-F07D-49D2-B2AB-97038281CFA1}" type="slidenum">
              <a:rPr lang="en-US" altLang="en-US"/>
              <a:pPr>
                <a:defRPr/>
              </a:pPr>
              <a:t>‹#›</a:t>
            </a:fld>
            <a:endParaRPr lang="en-US" altLang="en-US"/>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graphicFrame>
        <p:nvGraphicFramePr>
          <p:cNvPr id="4"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162689" r:id="rId6" imgW="0" imgH="0" progId="">
              <p:embed/>
            </p:oleObj>
          </a:graphicData>
        </a:graphic>
      </p:graphicFrame>
      <p:pic>
        <p:nvPicPr>
          <p:cNvPr id="5" name="Picture 50" descr="WhitePage_1"/>
          <p:cNvPicPr>
            <a:picLocks noChangeAspect="1" noChangeArrowheads="1"/>
          </p:cNvPicPr>
          <p:nvPr/>
        </p:nvPicPr>
        <p:blipFill>
          <a:blip r:embed="rId7"/>
          <a:srcRect/>
          <a:stretch>
            <a:fillRect/>
          </a:stretch>
        </p:blipFill>
        <p:spPr bwMode="auto">
          <a:xfrm>
            <a:off x="0" y="0"/>
            <a:ext cx="9601200" cy="6858000"/>
          </a:xfrm>
          <a:prstGeom prst="rect">
            <a:avLst/>
          </a:prstGeom>
          <a:noFill/>
          <a:ln w="9525">
            <a:noFill/>
            <a:miter lim="800000"/>
            <a:headEnd/>
            <a:tailEnd/>
          </a:ln>
        </p:spPr>
      </p:pic>
      <p:sp>
        <p:nvSpPr>
          <p:cNvPr id="6" name="doc id"/>
          <p:cNvSpPr>
            <a:spLocks noChangeArrowheads="1"/>
          </p:cNvSpPr>
          <p:nvPr>
            <p:custDataLst>
              <p:tags r:id="rId3"/>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007CC2"/>
                </a:solidFill>
              </a:rPr>
              <a:t>Confidential and Internal to Pfizer - subject to works council and/or union consultations and other legal requirements.</a:t>
            </a:r>
          </a:p>
        </p:txBody>
      </p:sp>
      <p:pic>
        <p:nvPicPr>
          <p:cNvPr id="7" name="Picture 9" descr="WhitePage_1a"/>
          <p:cNvPicPr>
            <a:picLocks noChangeAspect="1" noChangeArrowheads="1"/>
          </p:cNvPicPr>
          <p:nvPr userDrawn="1"/>
        </p:nvPicPr>
        <p:blipFill>
          <a:blip r:embed="rId8"/>
          <a:srcRect b="82222"/>
          <a:stretch>
            <a:fillRect/>
          </a:stretch>
        </p:blipFill>
        <p:spPr bwMode="auto">
          <a:xfrm>
            <a:off x="0" y="0"/>
            <a:ext cx="9601200" cy="1219200"/>
          </a:xfrm>
          <a:prstGeom prst="rect">
            <a:avLst/>
          </a:prstGeom>
          <a:noFill/>
          <a:ln w="9525">
            <a:noFill/>
            <a:miter lim="800000"/>
            <a:headEnd/>
            <a:tailEnd/>
          </a:ln>
        </p:spPr>
      </p:pic>
      <p:sp>
        <p:nvSpPr>
          <p:cNvPr id="10" name="Text Placeholder 11"/>
          <p:cNvSpPr>
            <a:spLocks noGrp="1"/>
          </p:cNvSpPr>
          <p:nvPr>
            <p:ph type="body" sz="quarter" idx="17"/>
          </p:nvPr>
        </p:nvSpPr>
        <p:spPr>
          <a:xfrm>
            <a:off x="465138" y="1506546"/>
            <a:ext cx="8678861" cy="4589461"/>
          </a:xfrm>
        </p:spPr>
        <p:txBody>
          <a:bodyPr/>
          <a:lstStyle>
            <a:lvl1pPr>
              <a:defRPr/>
            </a:lvl1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11" name="Title 13"/>
          <p:cNvSpPr>
            <a:spLocks noGrp="1"/>
          </p:cNvSpPr>
          <p:nvPr>
            <p:ph type="title"/>
          </p:nvPr>
        </p:nvSpPr>
        <p:spPr>
          <a:xfrm>
            <a:off x="312420" y="121920"/>
            <a:ext cx="6316980" cy="906780"/>
          </a:xfrm>
        </p:spPr>
        <p:txBody>
          <a:bodyPr/>
          <a:lstStyle>
            <a:lvl1pPr>
              <a:defRPr>
                <a:solidFill>
                  <a:schemeClr val="bg1"/>
                </a:solidFill>
              </a:defRPr>
            </a:lvl1pPr>
          </a:lstStyle>
          <a:p>
            <a:r>
              <a:rPr lang="ru-RU" dirty="0" smtClean="0"/>
              <a:t>Образец заголовка</a:t>
            </a:r>
            <a:endParaRPr lang="en-US" dirty="0"/>
          </a:p>
        </p:txBody>
      </p:sp>
      <p:sp>
        <p:nvSpPr>
          <p:cNvPr id="8" name="pg num"/>
          <p:cNvSpPr>
            <a:spLocks noGrp="1" noChangeArrowheads="1"/>
          </p:cNvSpPr>
          <p:nvPr>
            <p:ph type="sldNum" sz="quarter" idx="18"/>
            <p:custDataLst>
              <p:tags r:id="rId4"/>
            </p:custDataLst>
          </p:nvPr>
        </p:nvSpPr>
        <p:spPr/>
        <p:txBody>
          <a:bodyPr/>
          <a:lstStyle>
            <a:lvl1pPr>
              <a:defRPr/>
            </a:lvl1pPr>
          </a:lstStyle>
          <a:p>
            <a:pPr>
              <a:defRPr/>
            </a:pPr>
            <a:fld id="{61D094E6-6571-4814-89EE-10CAF1C5F97A}" type="slidenum">
              <a:rPr lang="en-US" altLang="en-US"/>
              <a:pPr>
                <a:defRPr/>
              </a:pPr>
              <a:t>‹#›</a:t>
            </a:fld>
            <a:endParaRPr lang="en-US" altLang="en-US"/>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aphicFrame>
        <p:nvGraphicFramePr>
          <p:cNvPr id="4"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163713" r:id="rId6" imgW="0" imgH="0" progId="">
              <p:embed/>
            </p:oleObj>
          </a:graphicData>
        </a:graphic>
      </p:graphicFrame>
      <p:pic>
        <p:nvPicPr>
          <p:cNvPr id="5" name="Picture 50" descr="WhitePage_1"/>
          <p:cNvPicPr>
            <a:picLocks noChangeAspect="1" noChangeArrowheads="1"/>
          </p:cNvPicPr>
          <p:nvPr/>
        </p:nvPicPr>
        <p:blipFill>
          <a:blip r:embed="rId7"/>
          <a:srcRect/>
          <a:stretch>
            <a:fillRect/>
          </a:stretch>
        </p:blipFill>
        <p:spPr bwMode="auto">
          <a:xfrm>
            <a:off x="0" y="0"/>
            <a:ext cx="9601200" cy="6858000"/>
          </a:xfrm>
          <a:prstGeom prst="rect">
            <a:avLst/>
          </a:prstGeom>
          <a:noFill/>
          <a:ln w="9525">
            <a:noFill/>
            <a:miter lim="800000"/>
            <a:headEnd/>
            <a:tailEnd/>
          </a:ln>
        </p:spPr>
      </p:pic>
      <p:sp>
        <p:nvSpPr>
          <p:cNvPr id="6" name="doc id"/>
          <p:cNvSpPr>
            <a:spLocks noChangeArrowheads="1"/>
          </p:cNvSpPr>
          <p:nvPr>
            <p:custDataLst>
              <p:tags r:id="rId3"/>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007CC2"/>
                </a:solidFill>
              </a:rPr>
              <a:t>Confidential and Internal to Pfizer - subject to works council and/or union consultations and other legal requirements.</a:t>
            </a:r>
          </a:p>
        </p:txBody>
      </p:sp>
      <p:pic>
        <p:nvPicPr>
          <p:cNvPr id="7" name="Picture 9" descr="WhitePage_1a"/>
          <p:cNvPicPr>
            <a:picLocks noChangeAspect="1" noChangeArrowheads="1"/>
          </p:cNvPicPr>
          <p:nvPr userDrawn="1"/>
        </p:nvPicPr>
        <p:blipFill>
          <a:blip r:embed="rId8"/>
          <a:srcRect b="82222"/>
          <a:stretch>
            <a:fillRect/>
          </a:stretch>
        </p:blipFill>
        <p:spPr bwMode="auto">
          <a:xfrm>
            <a:off x="0" y="0"/>
            <a:ext cx="9601200" cy="1219200"/>
          </a:xfrm>
          <a:prstGeom prst="rect">
            <a:avLst/>
          </a:prstGeom>
          <a:noFill/>
          <a:ln w="9525">
            <a:noFill/>
            <a:miter lim="800000"/>
            <a:headEnd/>
            <a:tailEnd/>
          </a:ln>
        </p:spPr>
      </p:pic>
      <p:sp>
        <p:nvSpPr>
          <p:cNvPr id="10" name="Text Placeholder 11"/>
          <p:cNvSpPr>
            <a:spLocks noGrp="1"/>
          </p:cNvSpPr>
          <p:nvPr>
            <p:ph type="body" sz="quarter" idx="17"/>
          </p:nvPr>
        </p:nvSpPr>
        <p:spPr>
          <a:xfrm>
            <a:off x="465138" y="1506546"/>
            <a:ext cx="8678861" cy="4589461"/>
          </a:xfrm>
        </p:spPr>
        <p:txBody>
          <a:bodyPr/>
          <a:lstStyle>
            <a:lvl1pPr>
              <a:defRPr/>
            </a:lvl1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11" name="Title 13"/>
          <p:cNvSpPr>
            <a:spLocks noGrp="1"/>
          </p:cNvSpPr>
          <p:nvPr>
            <p:ph type="title"/>
          </p:nvPr>
        </p:nvSpPr>
        <p:spPr>
          <a:xfrm>
            <a:off x="312420" y="121920"/>
            <a:ext cx="6316980" cy="906780"/>
          </a:xfrm>
        </p:spPr>
        <p:txBody>
          <a:bodyPr/>
          <a:lstStyle>
            <a:lvl1pPr>
              <a:defRPr>
                <a:solidFill>
                  <a:schemeClr val="bg1"/>
                </a:solidFill>
              </a:defRPr>
            </a:lvl1pPr>
          </a:lstStyle>
          <a:p>
            <a:r>
              <a:rPr lang="ru-RU" dirty="0" smtClean="0"/>
              <a:t>Образец заголовка</a:t>
            </a:r>
            <a:endParaRPr lang="en-US" dirty="0"/>
          </a:p>
        </p:txBody>
      </p:sp>
      <p:sp>
        <p:nvSpPr>
          <p:cNvPr id="8" name="pg num"/>
          <p:cNvSpPr>
            <a:spLocks noGrp="1" noChangeArrowheads="1"/>
          </p:cNvSpPr>
          <p:nvPr>
            <p:ph type="sldNum" sz="quarter" idx="18"/>
            <p:custDataLst>
              <p:tags r:id="rId4"/>
            </p:custDataLst>
          </p:nvPr>
        </p:nvSpPr>
        <p:spPr/>
        <p:txBody>
          <a:bodyPr/>
          <a:lstStyle>
            <a:lvl1pPr>
              <a:defRPr/>
            </a:lvl1pPr>
          </a:lstStyle>
          <a:p>
            <a:pPr>
              <a:defRPr/>
            </a:pPr>
            <a:fld id="{E083E3F8-E2C7-4CD5-BE1B-D9616A46FD53}" type="slidenum">
              <a:rPr lang="en-US" altLang="en-US"/>
              <a:pPr>
                <a:defRPr/>
              </a:pPr>
              <a:t>‹#›</a:t>
            </a:fld>
            <a:endParaRPr lang="en-US" altLang="en-US"/>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FE CGC - Title">
    <p:bg>
      <p:bgPr>
        <a:solidFill>
          <a:schemeClr val="tx1"/>
        </a:solidFill>
        <a:effectLst/>
      </p:bgPr>
    </p:bg>
    <p:spTree>
      <p:nvGrpSpPr>
        <p:cNvPr id="1" name=""/>
        <p:cNvGrpSpPr/>
        <p:nvPr/>
      </p:nvGrpSpPr>
      <p:grpSpPr>
        <a:xfrm>
          <a:off x="0" y="0"/>
          <a:ext cx="0" cy="0"/>
          <a:chOff x="0" y="0"/>
          <a:chExt cx="0" cy="0"/>
        </a:xfrm>
      </p:grpSpPr>
      <p:pic>
        <p:nvPicPr>
          <p:cNvPr id="5" name="Picture 9" descr="Dolsten-PPT-for-Morgan_v1"/>
          <p:cNvPicPr>
            <a:picLocks noChangeAspect="1" noChangeArrowheads="1"/>
          </p:cNvPicPr>
          <p:nvPr userDrawn="1"/>
        </p:nvPicPr>
        <p:blipFill>
          <a:blip r:embed="rId2"/>
          <a:srcRect/>
          <a:stretch>
            <a:fillRect/>
          </a:stretch>
        </p:blipFill>
        <p:spPr bwMode="auto">
          <a:xfrm>
            <a:off x="0" y="0"/>
            <a:ext cx="9601200" cy="6858000"/>
          </a:xfrm>
          <a:prstGeom prst="rect">
            <a:avLst/>
          </a:prstGeom>
          <a:noFill/>
          <a:ln w="9525">
            <a:noFill/>
            <a:miter lim="800000"/>
            <a:headEnd/>
            <a:tailEnd/>
          </a:ln>
        </p:spPr>
      </p:pic>
      <p:pic>
        <p:nvPicPr>
          <p:cNvPr id="6" name="Picture 5"/>
          <p:cNvPicPr>
            <a:picLocks noChangeAspect="1" noChangeArrowheads="1"/>
          </p:cNvPicPr>
          <p:nvPr userDrawn="1"/>
        </p:nvPicPr>
        <p:blipFill>
          <a:blip r:embed="rId3"/>
          <a:srcRect/>
          <a:stretch>
            <a:fillRect/>
          </a:stretch>
        </p:blipFill>
        <p:spPr bwMode="invGray">
          <a:xfrm>
            <a:off x="8583613" y="6205538"/>
            <a:ext cx="749300" cy="415925"/>
          </a:xfrm>
          <a:prstGeom prst="rect">
            <a:avLst/>
          </a:prstGeom>
          <a:noFill/>
          <a:ln w="9525">
            <a:noFill/>
            <a:miter lim="800000"/>
            <a:headEnd/>
            <a:tailEnd/>
          </a:ln>
        </p:spPr>
      </p:pic>
      <p:sp>
        <p:nvSpPr>
          <p:cNvPr id="7" name="Text Box 6"/>
          <p:cNvSpPr txBox="1">
            <a:spLocks noChangeArrowheads="1"/>
          </p:cNvSpPr>
          <p:nvPr userDrawn="1"/>
        </p:nvSpPr>
        <p:spPr bwMode="auto">
          <a:xfrm>
            <a:off x="320675" y="6448425"/>
            <a:ext cx="8080375" cy="368300"/>
          </a:xfrm>
          <a:prstGeom prst="rect">
            <a:avLst/>
          </a:prstGeom>
          <a:noFill/>
          <a:ln w="9525">
            <a:noFill/>
            <a:miter lim="800000"/>
            <a:headEnd/>
            <a:tailEnd/>
          </a:ln>
          <a:effectLst/>
        </p:spPr>
        <p:txBody>
          <a:bodyPr lIns="0" tIns="0" rIns="0" bIns="0">
            <a:spAutoFit/>
          </a:bodyPr>
          <a:lstStyle/>
          <a:p>
            <a:pPr>
              <a:defRPr/>
            </a:pPr>
            <a:r>
              <a:rPr lang="en-US" sz="800" b="0" dirty="0">
                <a:solidFill>
                  <a:srgbClr val="FFFFFF"/>
                </a:solidFill>
                <a:latin typeface="Arial" pitchFamily="34" charset="0"/>
              </a:rPr>
              <a:t>This document provides an outline of a presentation and is incomplete without the accompanying oral commentary and discussion.  Conclusions and/ or potential strategies contained herein are NOT necessarily endorsed by Pfizer management.  Any implied strategy herein would be subject to management, regulatory and legal review and approval before implementation.</a:t>
            </a:r>
            <a:endParaRPr lang="en-US" sz="1800" b="0" dirty="0">
              <a:solidFill>
                <a:srgbClr val="FFFFFF"/>
              </a:solidFill>
              <a:latin typeface="Arial" pitchFamily="34" charset="0"/>
            </a:endParaRPr>
          </a:p>
        </p:txBody>
      </p:sp>
      <p:sp>
        <p:nvSpPr>
          <p:cNvPr id="8" name="Rectangle 4"/>
          <p:cNvSpPr>
            <a:spLocks noChangeArrowheads="1"/>
          </p:cNvSpPr>
          <p:nvPr userDrawn="1"/>
        </p:nvSpPr>
        <p:spPr bwMode="auto">
          <a:xfrm>
            <a:off x="2362200" y="2819400"/>
            <a:ext cx="46038" cy="1219200"/>
          </a:xfrm>
          <a:prstGeom prst="rect">
            <a:avLst/>
          </a:prstGeom>
          <a:solidFill>
            <a:schemeClr val="bg1"/>
          </a:solidFill>
          <a:ln w="9525" algn="ctr">
            <a:noFill/>
            <a:round/>
            <a:headEnd/>
            <a:tailEnd/>
          </a:ln>
        </p:spPr>
        <p:txBody>
          <a:bodyPr wrap="none" anchor="ctr"/>
          <a:lstStyle/>
          <a:p>
            <a:pPr algn="ctr">
              <a:buClr>
                <a:srgbClr val="009900"/>
              </a:buClr>
              <a:buFont typeface="Arial" charset="0"/>
              <a:buChar char="–"/>
              <a:defRPr/>
            </a:pPr>
            <a:endParaRPr lang="en-US" b="0" dirty="0">
              <a:solidFill>
                <a:srgbClr val="FFFFFF"/>
              </a:solidFill>
            </a:endParaRPr>
          </a:p>
        </p:txBody>
      </p:sp>
      <p:pic>
        <p:nvPicPr>
          <p:cNvPr id="9" name="Picture 7" descr="Pfizer_White"/>
          <p:cNvPicPr>
            <a:picLocks noChangeAspect="1" noChangeArrowheads="1"/>
          </p:cNvPicPr>
          <p:nvPr userDrawn="1"/>
        </p:nvPicPr>
        <p:blipFill>
          <a:blip r:embed="rId4"/>
          <a:srcRect/>
          <a:stretch>
            <a:fillRect/>
          </a:stretch>
        </p:blipFill>
        <p:spPr bwMode="auto">
          <a:xfrm>
            <a:off x="685800" y="2971800"/>
            <a:ext cx="1447800" cy="841375"/>
          </a:xfrm>
          <a:prstGeom prst="rect">
            <a:avLst/>
          </a:prstGeom>
          <a:noFill/>
          <a:ln w="9525">
            <a:noFill/>
            <a:miter lim="800000"/>
            <a:headEnd/>
            <a:tailEnd/>
          </a:ln>
        </p:spPr>
      </p:pic>
      <p:sp>
        <p:nvSpPr>
          <p:cNvPr id="10" name="TextBox 12"/>
          <p:cNvSpPr txBox="1"/>
          <p:nvPr userDrawn="1"/>
        </p:nvSpPr>
        <p:spPr>
          <a:xfrm>
            <a:off x="2473325" y="2581275"/>
            <a:ext cx="6532563" cy="384175"/>
          </a:xfrm>
          <a:prstGeom prst="rect">
            <a:avLst/>
          </a:prstGeom>
          <a:noFill/>
        </p:spPr>
        <p:txBody>
          <a:bodyPr wrap="none" lIns="0" tIns="0" rIns="0" bIns="0">
            <a:spAutoFit/>
          </a:bodyPr>
          <a:lstStyle/>
          <a:p>
            <a:pPr>
              <a:buClr>
                <a:srgbClr val="009900"/>
              </a:buClr>
              <a:buFont typeface="Arial" charset="0"/>
              <a:buNone/>
              <a:defRPr/>
            </a:pPr>
            <a:r>
              <a:rPr lang="en-US" sz="2500" dirty="0">
                <a:solidFill>
                  <a:srgbClr val="FFFFFF"/>
                </a:solidFill>
              </a:rPr>
              <a:t>Pfizer Worldwide Research &amp; Development</a:t>
            </a:r>
          </a:p>
        </p:txBody>
      </p:sp>
      <p:sp>
        <p:nvSpPr>
          <p:cNvPr id="17" name="Title 1"/>
          <p:cNvSpPr>
            <a:spLocks noGrp="1"/>
          </p:cNvSpPr>
          <p:nvPr>
            <p:ph type="ctrTitle"/>
          </p:nvPr>
        </p:nvSpPr>
        <p:spPr bwMode="black">
          <a:xfrm>
            <a:off x="2473001" y="2971800"/>
            <a:ext cx="4656966" cy="418506"/>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algn="l" rtl="0" eaLnBrk="0" fontAlgn="base" hangingPunct="0">
              <a:lnSpc>
                <a:spcPct val="90000"/>
              </a:lnSpc>
              <a:spcBef>
                <a:spcPts val="600"/>
              </a:spcBef>
              <a:spcAft>
                <a:spcPct val="0"/>
              </a:spcAft>
              <a:tabLst/>
              <a:defRPr lang="en-US" sz="2000" b="0" i="1" baseline="0" dirty="0" smtClean="0">
                <a:solidFill>
                  <a:schemeClr val="bg1"/>
                </a:solidFill>
                <a:effectLst/>
                <a:latin typeface="Arial" charset="0"/>
                <a:ea typeface="+mj-ea"/>
                <a:cs typeface="+mj-cs"/>
              </a:defRPr>
            </a:lvl1pPr>
          </a:lstStyle>
          <a:p>
            <a:r>
              <a:rPr lang="ru-RU" dirty="0" smtClean="0"/>
              <a:t>Образец заголовка</a:t>
            </a:r>
            <a:endParaRPr lang="en-US" dirty="0"/>
          </a:p>
        </p:txBody>
      </p:sp>
      <p:sp>
        <p:nvSpPr>
          <p:cNvPr id="25" name="Text Placeholder 24"/>
          <p:cNvSpPr>
            <a:spLocks noGrp="1"/>
          </p:cNvSpPr>
          <p:nvPr>
            <p:ph type="body" sz="quarter" idx="10"/>
          </p:nvPr>
        </p:nvSpPr>
        <p:spPr>
          <a:xfrm>
            <a:off x="2473011" y="3581400"/>
            <a:ext cx="3891914" cy="381000"/>
          </a:xfrm>
          <a:prstGeom prst="rect">
            <a:avLst/>
          </a:prstGeom>
        </p:spPr>
        <p:txBody>
          <a:bodyPr lIns="0" tIns="0" rIns="0" bIns="0"/>
          <a:lstStyle>
            <a:lvl1pPr marL="0" indent="0">
              <a:spcBef>
                <a:spcPts val="0"/>
              </a:spcBef>
              <a:buNone/>
              <a:defRPr sz="2000" b="0">
                <a:solidFill>
                  <a:schemeClr val="bg1"/>
                </a:solidFill>
                <a:latin typeface="Arial" pitchFamily="34" charset="0"/>
                <a:cs typeface="Arial" pitchFamily="34" charset="0"/>
              </a:defRPr>
            </a:lvl1pPr>
          </a:lstStyle>
          <a:p>
            <a:pPr lvl="0"/>
            <a:r>
              <a:rPr lang="ru-RU" dirty="0" smtClean="0"/>
              <a:t>Образец текста</a:t>
            </a:r>
          </a:p>
        </p:txBody>
      </p:sp>
      <p:sp>
        <p:nvSpPr>
          <p:cNvPr id="15" name="Text Placeholder 14"/>
          <p:cNvSpPr>
            <a:spLocks noGrp="1"/>
          </p:cNvSpPr>
          <p:nvPr>
            <p:ph type="body" sz="quarter" idx="11"/>
          </p:nvPr>
        </p:nvSpPr>
        <p:spPr>
          <a:xfrm>
            <a:off x="2473001" y="4038600"/>
            <a:ext cx="3697915" cy="381000"/>
          </a:xfrm>
          <a:prstGeom prst="rect">
            <a:avLst/>
          </a:prstGeom>
        </p:spPr>
        <p:txBody>
          <a:bodyPr lIns="0" tIns="0" rIns="0" bIns="0"/>
          <a:lstStyle>
            <a:lvl1pPr>
              <a:buNone/>
              <a:defRPr sz="2000" b="0">
                <a:solidFill>
                  <a:schemeClr val="bg1"/>
                </a:solidFill>
              </a:defRPr>
            </a:lvl1pPr>
          </a:lstStyle>
          <a:p>
            <a:pPr lvl="0"/>
            <a:r>
              <a:rPr lang="ru-RU" dirty="0" smtClean="0"/>
              <a:t>Образец текста</a:t>
            </a: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9" descr="WhitePage_1a"/>
          <p:cNvPicPr>
            <a:picLocks noChangeAspect="1" noChangeArrowheads="1"/>
          </p:cNvPicPr>
          <p:nvPr userDrawn="1"/>
        </p:nvPicPr>
        <p:blipFill>
          <a:blip r:embed="rId3"/>
          <a:srcRect b="82222"/>
          <a:stretch>
            <a:fillRect/>
          </a:stretch>
        </p:blipFill>
        <p:spPr bwMode="auto">
          <a:xfrm>
            <a:off x="0" y="0"/>
            <a:ext cx="9601200" cy="1219200"/>
          </a:xfrm>
          <a:prstGeom prst="rect">
            <a:avLst/>
          </a:prstGeom>
          <a:noFill/>
          <a:ln w="9525">
            <a:noFill/>
            <a:miter lim="800000"/>
            <a:headEnd/>
            <a:tailEnd/>
          </a:ln>
        </p:spPr>
      </p:pic>
      <p:sp>
        <p:nvSpPr>
          <p:cNvPr id="3" name="pg num"/>
          <p:cNvSpPr>
            <a:spLocks noGrp="1" noChangeArrowheads="1"/>
          </p:cNvSpPr>
          <p:nvPr>
            <p:ph type="sldNum" sz="quarter" idx="10"/>
            <p:custDataLst>
              <p:tags r:id="rId1"/>
            </p:custDataLst>
          </p:nvPr>
        </p:nvSpPr>
        <p:spPr/>
        <p:txBody>
          <a:bodyPr/>
          <a:lstStyle>
            <a:lvl1pPr>
              <a:defRPr/>
            </a:lvl1pPr>
          </a:lstStyle>
          <a:p>
            <a:pPr>
              <a:defRPr/>
            </a:pPr>
            <a:fld id="{84CC472B-9F4B-45A3-B087-462D79129688}" type="slidenum">
              <a:rPr lang="en-US" altLang="en-US"/>
              <a:pPr>
                <a:defRPr/>
              </a:pPr>
              <a:t>‹#›</a:t>
            </a:fld>
            <a:endParaRPr lang="en-US" altLang="en-US" dirty="0"/>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9" descr="WhitePage_1a"/>
          <p:cNvPicPr>
            <a:picLocks noChangeAspect="1" noChangeArrowheads="1"/>
          </p:cNvPicPr>
          <p:nvPr userDrawn="1"/>
        </p:nvPicPr>
        <p:blipFill>
          <a:blip r:embed="rId2"/>
          <a:srcRect b="82222"/>
          <a:stretch>
            <a:fillRect/>
          </a:stretch>
        </p:blipFill>
        <p:spPr bwMode="auto">
          <a:xfrm>
            <a:off x="0" y="0"/>
            <a:ext cx="9601200" cy="1219200"/>
          </a:xfrm>
          <a:prstGeom prst="rect">
            <a:avLst/>
          </a:prstGeom>
          <a:noFill/>
          <a:ln w="9525">
            <a:noFill/>
            <a:miter lim="800000"/>
            <a:headEnd/>
            <a:tailEnd/>
          </a:ln>
        </p:spPr>
      </p:pic>
      <p:sp>
        <p:nvSpPr>
          <p:cNvPr id="2" name="Title 1"/>
          <p:cNvSpPr>
            <a:spLocks noGrp="1"/>
          </p:cNvSpPr>
          <p:nvPr>
            <p:ph type="title"/>
          </p:nvPr>
        </p:nvSpPr>
        <p:spPr>
          <a:xfrm>
            <a:off x="228600" y="84138"/>
            <a:ext cx="6400800" cy="711200"/>
          </a:xfrm>
          <a:prstGeom prst="rect">
            <a:avLst/>
          </a:prstGeom>
        </p:spPr>
        <p:txBody>
          <a:bodyPr/>
          <a:lstStyle>
            <a:lvl1pPr>
              <a:defRPr sz="2400">
                <a:solidFill>
                  <a:schemeClr val="bg1"/>
                </a:solidFill>
              </a:defRPr>
            </a:lvl1pPr>
          </a:lstStyle>
          <a:p>
            <a:r>
              <a:rPr lang="ru-RU" dirty="0" smtClean="0"/>
              <a:t>Образец заголовка</a:t>
            </a:r>
            <a:endParaRPr lang="en-US" dirty="0"/>
          </a:p>
        </p:txBody>
      </p:sp>
      <p:sp>
        <p:nvSpPr>
          <p:cNvPr id="4" name="Text Placeholder 11"/>
          <p:cNvSpPr>
            <a:spLocks noGrp="1"/>
          </p:cNvSpPr>
          <p:nvPr>
            <p:ph type="body" sz="quarter" idx="17"/>
          </p:nvPr>
        </p:nvSpPr>
        <p:spPr>
          <a:xfrm>
            <a:off x="380998" y="1506539"/>
            <a:ext cx="4471416" cy="4663440"/>
          </a:xfrm>
          <a:prstGeom prst="rect">
            <a:avLst/>
          </a:prstGeom>
        </p:spPr>
        <p:txBody>
          <a:bodyPr/>
          <a:lstStyle>
            <a:lvl1pPr>
              <a:defRPr/>
            </a:lvl1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7" name="Content Placeholder 6"/>
          <p:cNvSpPr>
            <a:spLocks noGrp="1"/>
          </p:cNvSpPr>
          <p:nvPr>
            <p:ph sz="quarter" idx="18"/>
          </p:nvPr>
        </p:nvSpPr>
        <p:spPr>
          <a:xfrm>
            <a:off x="4976812" y="1506538"/>
            <a:ext cx="4471416" cy="4663440"/>
          </a:xfrm>
          <a:prstGeom prst="rect">
            <a:avLst/>
          </a:prstGeom>
        </p:spPr>
        <p:txBody>
          <a:bodyPr/>
          <a:lstStyle>
            <a:lvl1pPr>
              <a:buNone/>
              <a:defRPr/>
            </a:lvl1pPr>
          </a:lstStyle>
          <a:p>
            <a:pPr lvl="0"/>
            <a:r>
              <a:rPr lang="en-US" smtClean="0"/>
              <a:t>Click to edit Master text styles</a:t>
            </a:r>
          </a:p>
        </p:txBody>
      </p:sp>
      <p:sp>
        <p:nvSpPr>
          <p:cNvPr id="6" name="Slide Number Placeholder 2"/>
          <p:cNvSpPr>
            <a:spLocks noGrp="1"/>
          </p:cNvSpPr>
          <p:nvPr>
            <p:ph type="sldNum" sz="quarter" idx="19"/>
          </p:nvPr>
        </p:nvSpPr>
        <p:spPr/>
        <p:txBody>
          <a:bodyPr/>
          <a:lstStyle>
            <a:lvl1pPr>
              <a:defRPr smtClean="0"/>
            </a:lvl1pPr>
          </a:lstStyle>
          <a:p>
            <a:pPr>
              <a:defRPr/>
            </a:pPr>
            <a:fld id="{FCC889AA-2345-4D9F-9A48-107387BC0801}" type="slidenum">
              <a:rPr lang="en-US" altLang="en-US"/>
              <a:pPr>
                <a:defRPr/>
              </a:pPr>
              <a:t>‹#›</a:t>
            </a:fld>
            <a:endParaRPr lang="en-US" altLang="en-US"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pic>
        <p:nvPicPr>
          <p:cNvPr id="2" name="Picture 9" descr="WhitePage_1a"/>
          <p:cNvPicPr>
            <a:picLocks noChangeAspect="1" noChangeArrowheads="1"/>
          </p:cNvPicPr>
          <p:nvPr userDrawn="1"/>
        </p:nvPicPr>
        <p:blipFill>
          <a:blip r:embed="rId2"/>
          <a:srcRect b="14104"/>
          <a:stretch>
            <a:fillRect/>
          </a:stretch>
        </p:blipFill>
        <p:spPr bwMode="auto">
          <a:xfrm>
            <a:off x="0" y="0"/>
            <a:ext cx="9601200" cy="5891213"/>
          </a:xfrm>
          <a:prstGeom prst="rect">
            <a:avLst/>
          </a:prstGeom>
          <a:noFill/>
          <a:ln w="9525">
            <a:noFill/>
            <a:miter lim="800000"/>
            <a:headEnd/>
            <a:tailEnd/>
          </a:ln>
        </p:spPr>
      </p:pic>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2" name="Picture 9" descr="WhitePage_1a"/>
          <p:cNvPicPr>
            <a:picLocks noChangeAspect="1" noChangeArrowheads="1"/>
          </p:cNvPicPr>
          <p:nvPr userDrawn="1"/>
        </p:nvPicPr>
        <p:blipFill>
          <a:blip r:embed="rId4"/>
          <a:srcRect/>
          <a:stretch>
            <a:fillRect/>
          </a:stretch>
        </p:blipFill>
        <p:spPr bwMode="auto">
          <a:xfrm>
            <a:off x="0" y="0"/>
            <a:ext cx="9601200" cy="6858000"/>
          </a:xfrm>
          <a:prstGeom prst="rect">
            <a:avLst/>
          </a:prstGeom>
          <a:noFill/>
          <a:ln w="9525">
            <a:noFill/>
            <a:miter lim="800000"/>
            <a:headEnd/>
            <a:tailEnd/>
          </a:ln>
        </p:spPr>
      </p:pic>
      <p:sp>
        <p:nvSpPr>
          <p:cNvPr id="3" name="doc id"/>
          <p:cNvSpPr>
            <a:spLocks noChangeArrowheads="1"/>
          </p:cNvSpPr>
          <p:nvPr userDrawn="1">
            <p:custDataLst>
              <p:tags r:id="rId1"/>
            </p:custDataLst>
          </p:nvPr>
        </p:nvSpPr>
        <p:spPr bwMode="gray">
          <a:xfrm>
            <a:off x="7543800" y="6629400"/>
            <a:ext cx="1371600" cy="152400"/>
          </a:xfrm>
          <a:prstGeom prst="rect">
            <a:avLst/>
          </a:prstGeom>
          <a:noFill/>
          <a:ln w="9525" algn="ctr">
            <a:noFill/>
            <a:miter lim="800000"/>
            <a:headEnd/>
            <a:tailEnd/>
          </a:ln>
          <a:effectLst/>
        </p:spPr>
        <p:txBody>
          <a:bodyPr lIns="0" tIns="0" rIns="0" bIns="0" anchor="b">
            <a:spAutoFit/>
          </a:bodyPr>
          <a:lstStyle/>
          <a:p>
            <a:pPr algn="r" defTabSz="912813">
              <a:defRPr/>
            </a:pPr>
            <a:r>
              <a:rPr lang="en-US" sz="1000" dirty="0">
                <a:solidFill>
                  <a:srgbClr val="007CC2"/>
                </a:solidFill>
              </a:rPr>
              <a:t>Pfizer Internal Use</a:t>
            </a:r>
          </a:p>
        </p:txBody>
      </p:sp>
      <p:sp>
        <p:nvSpPr>
          <p:cNvPr id="4" name="pg num"/>
          <p:cNvSpPr>
            <a:spLocks noGrp="1" noChangeArrowheads="1"/>
          </p:cNvSpPr>
          <p:nvPr>
            <p:ph type="sldNum" sz="quarter" idx="10"/>
            <p:custDataLst>
              <p:tags r:id="rId2"/>
            </p:custDataLst>
          </p:nvPr>
        </p:nvSpPr>
        <p:spPr/>
        <p:txBody>
          <a:bodyPr/>
          <a:lstStyle>
            <a:lvl1pPr>
              <a:defRPr smtClean="0">
                <a:solidFill>
                  <a:srgbClr val="007CC2"/>
                </a:solidFill>
              </a:defRPr>
            </a:lvl1pPr>
          </a:lstStyle>
          <a:p>
            <a:pPr>
              <a:defRPr/>
            </a:pPr>
            <a:fld id="{01EAB119-B359-44EF-A89A-EBDDF7841E70}" type="slidenum">
              <a:rPr lang="en-US" altLang="en-US"/>
              <a:pPr>
                <a:defRPr/>
              </a:pPr>
              <a:t>‹#›</a:t>
            </a:fld>
            <a:endParaRPr lang="en-US" altLang="en-US" dirty="0"/>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2" name="AutoShape 1"/>
          <p:cNvGraphicFramePr>
            <a:graphicFrameLocks/>
          </p:cNvGraphicFramePr>
          <p:nvPr>
            <p:custDataLst>
              <p:tags r:id="rId2"/>
            </p:custDataLst>
          </p:nvPr>
        </p:nvGraphicFramePr>
        <p:xfrm>
          <a:off x="-1588" y="0"/>
          <a:ext cx="158751" cy="158750"/>
        </p:xfrm>
        <a:graphic>
          <a:graphicData uri="http://schemas.openxmlformats.org/presentationml/2006/ole">
            <p:oleObj spid="_x0000_s2169857" name="think-cell Slide" r:id="rId5" imgW="0" imgH="0" progId="">
              <p:embed/>
            </p:oleObj>
          </a:graphicData>
        </a:graphic>
      </p:graphicFrame>
      <p:pic>
        <p:nvPicPr>
          <p:cNvPr id="3" name="Picture 50" descr="WhitePage_1"/>
          <p:cNvPicPr>
            <a:picLocks noChangeAspect="1" noChangeArrowheads="1"/>
          </p:cNvPicPr>
          <p:nvPr/>
        </p:nvPicPr>
        <p:blipFill>
          <a:blip r:embed="rId6"/>
          <a:srcRect/>
          <a:stretch>
            <a:fillRect/>
          </a:stretch>
        </p:blipFill>
        <p:spPr bwMode="auto">
          <a:xfrm>
            <a:off x="0" y="0"/>
            <a:ext cx="9601200" cy="6858000"/>
          </a:xfrm>
          <a:prstGeom prst="rect">
            <a:avLst/>
          </a:prstGeom>
          <a:noFill/>
          <a:ln w="9525">
            <a:noFill/>
            <a:miter lim="800000"/>
            <a:headEnd/>
            <a:tailEnd/>
          </a:ln>
        </p:spPr>
      </p:pic>
      <p:sp>
        <p:nvSpPr>
          <p:cNvPr id="4" name="doc id"/>
          <p:cNvSpPr>
            <a:spLocks noChangeArrowheads="1"/>
          </p:cNvSpPr>
          <p:nvPr>
            <p:custDataLst>
              <p:tags r:id="rId3"/>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algn="ctr" defTabSz="912813">
              <a:buClr>
                <a:srgbClr val="009900"/>
              </a:buClr>
              <a:buFont typeface="Arial" charset="0"/>
              <a:buChar char="–"/>
              <a:defRPr/>
            </a:pPr>
            <a:r>
              <a:rPr lang="en-US" sz="700" b="0" dirty="0">
                <a:solidFill>
                  <a:srgbClr val="007CC2"/>
                </a:solidFill>
              </a:rPr>
              <a:t>Confidential and Internal to Pfizer - subject to works council and/or union consultations and other legal requirements.</a:t>
            </a:r>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2950397" y="150817"/>
            <a:ext cx="6310789" cy="714375"/>
          </a:xfrm>
          <a:prstGeom prst="rect">
            <a:avLst/>
          </a:prstGeom>
        </p:spPr>
        <p:txBody>
          <a:bodyPr/>
          <a:lstStyle/>
          <a:p>
            <a:r>
              <a:rPr lang="en-US" smtClean="0"/>
              <a:t>Click to edit Master title style</a:t>
            </a:r>
            <a:endParaRPr lang="en-US"/>
          </a:p>
        </p:txBody>
      </p:sp>
      <p:sp>
        <p:nvSpPr>
          <p:cNvPr id="5" name="Text Placeholder 4"/>
          <p:cNvSpPr>
            <a:spLocks noGrp="1"/>
          </p:cNvSpPr>
          <p:nvPr>
            <p:ph type="body" sz="quarter" idx="13"/>
          </p:nvPr>
        </p:nvSpPr>
        <p:spPr>
          <a:xfrm>
            <a:off x="457168" y="1508400"/>
            <a:ext cx="8688963" cy="4615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FE CGC - Title">
    <p:bg>
      <p:bgPr>
        <a:solidFill>
          <a:schemeClr val="tx1"/>
        </a:solidFill>
        <a:effectLst/>
      </p:bgPr>
    </p:bg>
    <p:spTree>
      <p:nvGrpSpPr>
        <p:cNvPr id="1" name=""/>
        <p:cNvGrpSpPr/>
        <p:nvPr/>
      </p:nvGrpSpPr>
      <p:grpSpPr>
        <a:xfrm>
          <a:off x="0" y="0"/>
          <a:ext cx="0" cy="0"/>
          <a:chOff x="0" y="0"/>
          <a:chExt cx="0" cy="0"/>
        </a:xfrm>
      </p:grpSpPr>
      <p:pic>
        <p:nvPicPr>
          <p:cNvPr id="5" name="Picture 8" descr="Dolsten-PPT-for-Morgan_v1"/>
          <p:cNvPicPr>
            <a:picLocks noChangeAspect="1" noChangeArrowheads="1"/>
          </p:cNvPicPr>
          <p:nvPr userDrawn="1"/>
        </p:nvPicPr>
        <p:blipFill>
          <a:blip r:embed="rId2"/>
          <a:srcRect/>
          <a:stretch>
            <a:fillRect/>
          </a:stretch>
        </p:blipFill>
        <p:spPr bwMode="auto">
          <a:xfrm>
            <a:off x="0" y="0"/>
            <a:ext cx="9601200" cy="6858000"/>
          </a:xfrm>
          <a:prstGeom prst="rect">
            <a:avLst/>
          </a:prstGeom>
          <a:noFill/>
          <a:ln w="9525">
            <a:noFill/>
            <a:miter lim="800000"/>
            <a:headEnd/>
            <a:tailEnd/>
          </a:ln>
        </p:spPr>
      </p:pic>
      <p:pic>
        <p:nvPicPr>
          <p:cNvPr id="6" name="Picture 8"/>
          <p:cNvPicPr>
            <a:picLocks noChangeAspect="1" noChangeArrowheads="1"/>
          </p:cNvPicPr>
          <p:nvPr userDrawn="1"/>
        </p:nvPicPr>
        <p:blipFill>
          <a:blip r:embed="rId3"/>
          <a:srcRect/>
          <a:stretch>
            <a:fillRect/>
          </a:stretch>
        </p:blipFill>
        <p:spPr bwMode="invGray">
          <a:xfrm>
            <a:off x="8583613" y="6205538"/>
            <a:ext cx="749300" cy="415925"/>
          </a:xfrm>
          <a:prstGeom prst="rect">
            <a:avLst/>
          </a:prstGeom>
          <a:noFill/>
          <a:ln w="9525">
            <a:noFill/>
            <a:miter lim="800000"/>
            <a:headEnd/>
            <a:tailEnd/>
          </a:ln>
        </p:spPr>
      </p:pic>
      <p:sp>
        <p:nvSpPr>
          <p:cNvPr id="7" name="Text Box 6"/>
          <p:cNvSpPr txBox="1">
            <a:spLocks noChangeArrowheads="1"/>
          </p:cNvSpPr>
          <p:nvPr userDrawn="1"/>
        </p:nvSpPr>
        <p:spPr bwMode="auto">
          <a:xfrm>
            <a:off x="320675" y="6448425"/>
            <a:ext cx="8080375" cy="368300"/>
          </a:xfrm>
          <a:prstGeom prst="rect">
            <a:avLst/>
          </a:prstGeom>
          <a:noFill/>
          <a:ln w="9525">
            <a:noFill/>
            <a:miter lim="800000"/>
            <a:headEnd/>
            <a:tailEnd/>
          </a:ln>
          <a:effectLst/>
        </p:spPr>
        <p:txBody>
          <a:bodyPr lIns="0" tIns="0" rIns="0" bIns="0">
            <a:spAutoFit/>
          </a:bodyPr>
          <a:lstStyle/>
          <a:p>
            <a:pPr>
              <a:defRPr/>
            </a:pPr>
            <a:r>
              <a:rPr lang="en-US" sz="800" b="0" dirty="0">
                <a:solidFill>
                  <a:srgbClr val="FFFFFF"/>
                </a:solidFill>
                <a:latin typeface="Arial" pitchFamily="34" charset="0"/>
              </a:rPr>
              <a:t>This document provides an outline of a presentation and is incomplete without the accompanying oral commentary and discussion.  Conclusions and/ or potential strategies contained herein are NOT necessarily endorsed by Pfizer management.  Any implied strategy herein would be subject to management, regulatory and legal review and approval before implementation.</a:t>
            </a:r>
            <a:endParaRPr lang="en-US" sz="1800" b="0" dirty="0">
              <a:solidFill>
                <a:srgbClr val="FFFFFF"/>
              </a:solidFill>
              <a:latin typeface="Arial" pitchFamily="34" charset="0"/>
            </a:endParaRPr>
          </a:p>
        </p:txBody>
      </p:sp>
      <p:sp>
        <p:nvSpPr>
          <p:cNvPr id="8" name="Rectangle 4"/>
          <p:cNvSpPr>
            <a:spLocks noChangeArrowheads="1"/>
          </p:cNvSpPr>
          <p:nvPr userDrawn="1"/>
        </p:nvSpPr>
        <p:spPr bwMode="auto">
          <a:xfrm>
            <a:off x="2362200" y="2819400"/>
            <a:ext cx="46038" cy="1219200"/>
          </a:xfrm>
          <a:prstGeom prst="rect">
            <a:avLst/>
          </a:prstGeom>
          <a:solidFill>
            <a:schemeClr val="bg1"/>
          </a:solidFill>
          <a:ln w="9525" algn="ctr">
            <a:noFill/>
            <a:round/>
            <a:headEnd/>
            <a:tailEnd/>
          </a:ln>
        </p:spPr>
        <p:txBody>
          <a:bodyPr wrap="none" anchor="ctr"/>
          <a:lstStyle/>
          <a:p>
            <a:pPr algn="ctr">
              <a:buClr>
                <a:srgbClr val="009900"/>
              </a:buClr>
              <a:buFont typeface="Arial" charset="0"/>
              <a:buChar char="–"/>
              <a:defRPr/>
            </a:pPr>
            <a:endParaRPr lang="en-US" b="0">
              <a:solidFill>
                <a:srgbClr val="FFFFFF"/>
              </a:solidFill>
            </a:endParaRPr>
          </a:p>
        </p:txBody>
      </p:sp>
      <p:pic>
        <p:nvPicPr>
          <p:cNvPr id="9" name="Picture 7" descr="Pfizer_White"/>
          <p:cNvPicPr>
            <a:picLocks noChangeAspect="1" noChangeArrowheads="1"/>
          </p:cNvPicPr>
          <p:nvPr userDrawn="1"/>
        </p:nvPicPr>
        <p:blipFill>
          <a:blip r:embed="rId4"/>
          <a:srcRect/>
          <a:stretch>
            <a:fillRect/>
          </a:stretch>
        </p:blipFill>
        <p:spPr bwMode="auto">
          <a:xfrm>
            <a:off x="685800" y="2971800"/>
            <a:ext cx="1447800" cy="841375"/>
          </a:xfrm>
          <a:prstGeom prst="rect">
            <a:avLst/>
          </a:prstGeom>
          <a:noFill/>
          <a:ln w="9525">
            <a:noFill/>
            <a:miter lim="800000"/>
            <a:headEnd/>
            <a:tailEnd/>
          </a:ln>
        </p:spPr>
      </p:pic>
      <p:sp>
        <p:nvSpPr>
          <p:cNvPr id="10" name="TextBox 9"/>
          <p:cNvSpPr txBox="1"/>
          <p:nvPr userDrawn="1"/>
        </p:nvSpPr>
        <p:spPr>
          <a:xfrm>
            <a:off x="2473325" y="2581275"/>
            <a:ext cx="6532563" cy="384175"/>
          </a:xfrm>
          <a:prstGeom prst="rect">
            <a:avLst/>
          </a:prstGeom>
          <a:noFill/>
        </p:spPr>
        <p:txBody>
          <a:bodyPr wrap="none" lIns="0" tIns="0" rIns="0" bIns="0">
            <a:spAutoFit/>
          </a:bodyPr>
          <a:lstStyle/>
          <a:p>
            <a:pPr>
              <a:buClr>
                <a:srgbClr val="009900"/>
              </a:buClr>
              <a:buFont typeface="Arial" charset="0"/>
              <a:buNone/>
              <a:defRPr/>
            </a:pPr>
            <a:r>
              <a:rPr lang="en-US" sz="2500" dirty="0">
                <a:solidFill>
                  <a:srgbClr val="FFFFFF"/>
                </a:solidFill>
              </a:rPr>
              <a:t>Pfizer Worldwide Research &amp; Development</a:t>
            </a:r>
          </a:p>
        </p:txBody>
      </p:sp>
      <p:sp>
        <p:nvSpPr>
          <p:cNvPr id="17" name="Title 1"/>
          <p:cNvSpPr>
            <a:spLocks noGrp="1"/>
          </p:cNvSpPr>
          <p:nvPr>
            <p:ph type="ctrTitle"/>
          </p:nvPr>
        </p:nvSpPr>
        <p:spPr bwMode="black">
          <a:xfrm>
            <a:off x="2473001" y="2971800"/>
            <a:ext cx="4656966" cy="418506"/>
          </a:xfrm>
          <a:prstGeom prst="rect">
            <a:avLst/>
          </a:prstGeom>
          <a:noFill/>
          <a:ln w="9525">
            <a:noFill/>
            <a:miter lim="800000"/>
            <a:headEnd/>
            <a:tailEnd/>
          </a:ln>
        </p:spPr>
        <p:txBody>
          <a:bodyPr tIns="0" bIns="0" anchor="ctr">
            <a:normAutofit/>
          </a:bodyPr>
          <a:lstStyle>
            <a:lvl1pPr algn="l" rtl="0" eaLnBrk="0" fontAlgn="base" hangingPunct="0">
              <a:lnSpc>
                <a:spcPct val="90000"/>
              </a:lnSpc>
              <a:spcBef>
                <a:spcPts val="600"/>
              </a:spcBef>
              <a:spcAft>
                <a:spcPct val="0"/>
              </a:spcAft>
              <a:tabLst/>
              <a:defRPr lang="en-US" sz="2000" b="0" i="1" baseline="0" dirty="0" smtClean="0">
                <a:solidFill>
                  <a:schemeClr val="bg1"/>
                </a:solidFill>
                <a:effectLst/>
                <a:latin typeface="Arial" charset="0"/>
                <a:ea typeface="+mj-ea"/>
                <a:cs typeface="+mj-cs"/>
              </a:defRPr>
            </a:lvl1pPr>
          </a:lstStyle>
          <a:p>
            <a:r>
              <a:rPr lang="en-US" smtClean="0"/>
              <a:t>Click to edit Master title style</a:t>
            </a:r>
            <a:endParaRPr lang="en-US" dirty="0"/>
          </a:p>
        </p:txBody>
      </p:sp>
      <p:sp>
        <p:nvSpPr>
          <p:cNvPr id="25" name="Text Placeholder 24"/>
          <p:cNvSpPr>
            <a:spLocks noGrp="1"/>
          </p:cNvSpPr>
          <p:nvPr>
            <p:ph type="body" sz="quarter" idx="10"/>
          </p:nvPr>
        </p:nvSpPr>
        <p:spPr>
          <a:xfrm>
            <a:off x="2473011" y="3581400"/>
            <a:ext cx="3891914" cy="381000"/>
          </a:xfrm>
        </p:spPr>
        <p:txBody>
          <a:bodyPr lIns="0" tIns="0" rIns="0" bIns="0"/>
          <a:lstStyle>
            <a:lvl1pPr marL="0" indent="0">
              <a:spcBef>
                <a:spcPts val="0"/>
              </a:spcBef>
              <a:buNone/>
              <a:defRPr sz="2000" b="0">
                <a:solidFill>
                  <a:schemeClr val="bg1"/>
                </a:solidFill>
                <a:latin typeface="Arial" pitchFamily="34" charset="0"/>
                <a:cs typeface="Arial" pitchFamily="34" charset="0"/>
              </a:defRPr>
            </a:lvl1pPr>
          </a:lstStyle>
          <a:p>
            <a:pPr lvl="0"/>
            <a:r>
              <a:rPr lang="en-US" smtClean="0"/>
              <a:t>Click to edit Master text styles</a:t>
            </a:r>
          </a:p>
        </p:txBody>
      </p:sp>
      <p:sp>
        <p:nvSpPr>
          <p:cNvPr id="15" name="Text Placeholder 14"/>
          <p:cNvSpPr>
            <a:spLocks noGrp="1"/>
          </p:cNvSpPr>
          <p:nvPr>
            <p:ph type="body" sz="quarter" idx="11"/>
          </p:nvPr>
        </p:nvSpPr>
        <p:spPr>
          <a:xfrm>
            <a:off x="2473001" y="4038600"/>
            <a:ext cx="3697915" cy="381000"/>
          </a:xfrm>
        </p:spPr>
        <p:txBody>
          <a:bodyPr lIns="0" tIns="0" rIns="0" bIns="0"/>
          <a:lstStyle>
            <a:lvl1pPr>
              <a:buNone/>
              <a:defRPr sz="2000" b="0">
                <a:solidFill>
                  <a:schemeClr val="bg1"/>
                </a:solidFill>
              </a:defRPr>
            </a:lvl1pPr>
          </a:lstStyle>
          <a:p>
            <a:pPr lvl="0"/>
            <a:r>
              <a:rPr lang="en-US" smtClean="0"/>
              <a:t>Click to edit Master text styles</a:t>
            </a: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 descr="WhitePage_1a"/>
          <p:cNvPicPr>
            <a:picLocks noChangeAspect="1" noChangeArrowheads="1"/>
          </p:cNvPicPr>
          <p:nvPr userDrawn="1"/>
        </p:nvPicPr>
        <p:blipFill>
          <a:blip r:embed="rId3"/>
          <a:srcRect b="82222"/>
          <a:stretch>
            <a:fillRect/>
          </a:stretch>
        </p:blipFill>
        <p:spPr bwMode="auto">
          <a:xfrm>
            <a:off x="0" y="0"/>
            <a:ext cx="9601200" cy="1219200"/>
          </a:xfrm>
          <a:prstGeom prst="rect">
            <a:avLst/>
          </a:prstGeom>
          <a:noFill/>
          <a:ln w="9525">
            <a:noFill/>
            <a:miter lim="800000"/>
            <a:headEnd/>
            <a:tailEnd/>
          </a:ln>
        </p:spPr>
      </p:pic>
      <p:sp>
        <p:nvSpPr>
          <p:cNvPr id="10" name="Text Placeholder 11"/>
          <p:cNvSpPr>
            <a:spLocks noGrp="1"/>
          </p:cNvSpPr>
          <p:nvPr>
            <p:ph type="body" sz="quarter" idx="17"/>
          </p:nvPr>
        </p:nvSpPr>
        <p:spPr>
          <a:xfrm>
            <a:off x="465149" y="1506547"/>
            <a:ext cx="8678861" cy="4589461"/>
          </a:xfrm>
        </p:spPr>
        <p:txBody>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3"/>
          <p:cNvSpPr>
            <a:spLocks noGrp="1"/>
          </p:cNvSpPr>
          <p:nvPr>
            <p:ph type="title"/>
          </p:nvPr>
        </p:nvSpPr>
        <p:spPr>
          <a:xfrm>
            <a:off x="312420" y="121920"/>
            <a:ext cx="6316980" cy="906780"/>
          </a:xfrm>
        </p:spPr>
        <p:txBody>
          <a:bodyPr/>
          <a:lstStyle>
            <a:lvl1pPr>
              <a:defRPr>
                <a:solidFill>
                  <a:schemeClr val="bg1"/>
                </a:solidFill>
              </a:defRPr>
            </a:lvl1pPr>
          </a:lstStyle>
          <a:p>
            <a:r>
              <a:rPr lang="en-US" smtClean="0"/>
              <a:t>Click to edit Master title style</a:t>
            </a:r>
            <a:endParaRPr lang="en-US" dirty="0"/>
          </a:p>
        </p:txBody>
      </p:sp>
      <p:sp>
        <p:nvSpPr>
          <p:cNvPr id="5" name="pg num"/>
          <p:cNvSpPr>
            <a:spLocks noGrp="1" noChangeArrowheads="1"/>
          </p:cNvSpPr>
          <p:nvPr>
            <p:ph type="sldNum" sz="quarter" idx="18"/>
            <p:custDataLst>
              <p:tags r:id="rId1"/>
            </p:custDataLst>
          </p:nvPr>
        </p:nvSpPr>
        <p:spPr/>
        <p:txBody>
          <a:bodyPr/>
          <a:lstStyle>
            <a:lvl1pPr>
              <a:defRPr/>
            </a:lvl1pPr>
          </a:lstStyle>
          <a:p>
            <a:pPr>
              <a:defRPr/>
            </a:pPr>
            <a:fld id="{5B9FB06A-0B42-41C7-86DB-719F6E729C24}" type="slidenum">
              <a:rPr lang="en-US" altLang="en-US"/>
              <a:pPr>
                <a:defRPr/>
              </a:pPr>
              <a:t>‹#›</a:t>
            </a:fld>
            <a:endParaRPr lang="en-US" altLang="en-US"/>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9" descr="WhitePage_1a"/>
          <p:cNvPicPr>
            <a:picLocks noChangeAspect="1" noChangeArrowheads="1"/>
          </p:cNvPicPr>
          <p:nvPr userDrawn="1"/>
        </p:nvPicPr>
        <p:blipFill>
          <a:blip r:embed="rId2"/>
          <a:srcRect b="82222"/>
          <a:stretch>
            <a:fillRect/>
          </a:stretch>
        </p:blipFill>
        <p:spPr bwMode="auto">
          <a:xfrm>
            <a:off x="0" y="0"/>
            <a:ext cx="9601200" cy="1219200"/>
          </a:xfrm>
          <a:prstGeom prst="rect">
            <a:avLst/>
          </a:prstGeom>
          <a:noFill/>
          <a:ln w="9525">
            <a:noFill/>
            <a:miter lim="800000"/>
            <a:headEnd/>
            <a:tailEnd/>
          </a:ln>
        </p:spPr>
      </p:pic>
      <p:sp>
        <p:nvSpPr>
          <p:cNvPr id="2" name="Title 1"/>
          <p:cNvSpPr>
            <a:spLocks noGrp="1"/>
          </p:cNvSpPr>
          <p:nvPr>
            <p:ph type="title"/>
          </p:nvPr>
        </p:nvSpPr>
        <p:spPr>
          <a:xfrm>
            <a:off x="228600" y="84138"/>
            <a:ext cx="6400800" cy="711200"/>
          </a:xfrm>
        </p:spPr>
        <p:txBody>
          <a:bodyPr/>
          <a:lstStyle>
            <a:lvl1pPr>
              <a:defRPr sz="2400">
                <a:solidFill>
                  <a:schemeClr val="bg1"/>
                </a:solidFill>
              </a:defRPr>
            </a:lvl1pPr>
          </a:lstStyle>
          <a:p>
            <a:r>
              <a:rPr lang="en-US" smtClean="0"/>
              <a:t>Click to edit Master title style</a:t>
            </a:r>
            <a:endParaRPr lang="en-US" dirty="0"/>
          </a:p>
        </p:txBody>
      </p:sp>
      <p:sp>
        <p:nvSpPr>
          <p:cNvPr id="4" name="Text Placeholder 11"/>
          <p:cNvSpPr>
            <a:spLocks noGrp="1"/>
          </p:cNvSpPr>
          <p:nvPr>
            <p:ph type="body" sz="quarter" idx="17"/>
          </p:nvPr>
        </p:nvSpPr>
        <p:spPr>
          <a:xfrm>
            <a:off x="380998" y="1506539"/>
            <a:ext cx="4471416" cy="4663440"/>
          </a:xfrm>
        </p:spPr>
        <p:txBody>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8"/>
          </p:nvPr>
        </p:nvSpPr>
        <p:spPr>
          <a:xfrm>
            <a:off x="4976812" y="1506538"/>
            <a:ext cx="4471416" cy="4663440"/>
          </a:xfrm>
        </p:spPr>
        <p:txBody>
          <a:bodyPr/>
          <a:lstStyle>
            <a:lvl1pPr>
              <a:buNone/>
              <a:defRPr/>
            </a:lvl1pPr>
          </a:lstStyle>
          <a:p>
            <a:pPr lvl="0"/>
            <a:r>
              <a:rPr lang="en-US" smtClean="0"/>
              <a:t>Click to edit Master text styles</a:t>
            </a:r>
          </a:p>
        </p:txBody>
      </p:sp>
      <p:sp>
        <p:nvSpPr>
          <p:cNvPr id="6" name="Slide Number Placeholder 2"/>
          <p:cNvSpPr>
            <a:spLocks noGrp="1"/>
          </p:cNvSpPr>
          <p:nvPr>
            <p:ph type="sldNum" sz="quarter" idx="19"/>
          </p:nvPr>
        </p:nvSpPr>
        <p:spPr/>
        <p:txBody>
          <a:bodyPr/>
          <a:lstStyle>
            <a:lvl1pPr>
              <a:defRPr/>
            </a:lvl1pPr>
          </a:lstStyle>
          <a:p>
            <a:pPr>
              <a:defRPr/>
            </a:pPr>
            <a:fld id="{6AC72FF8-8733-4036-8ABC-6EB90FC114EF}" type="slidenum">
              <a:rPr lang="en-US" altLang="en-US"/>
              <a:pPr>
                <a:defRPr/>
              </a:pPr>
              <a:t>‹#›</a:t>
            </a:fld>
            <a:endParaRPr lang="en-US" altLang="en-US"/>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pic>
        <p:nvPicPr>
          <p:cNvPr id="4" name="Picture 9" descr="WhitePage_1a"/>
          <p:cNvPicPr>
            <a:picLocks noChangeAspect="1" noChangeArrowheads="1"/>
          </p:cNvPicPr>
          <p:nvPr userDrawn="1"/>
        </p:nvPicPr>
        <p:blipFill>
          <a:blip r:embed="rId3"/>
          <a:srcRect b="82222"/>
          <a:stretch>
            <a:fillRect/>
          </a:stretch>
        </p:blipFill>
        <p:spPr bwMode="auto">
          <a:xfrm>
            <a:off x="0" y="0"/>
            <a:ext cx="9601200" cy="1219200"/>
          </a:xfrm>
          <a:prstGeom prst="rect">
            <a:avLst/>
          </a:prstGeom>
          <a:noFill/>
          <a:ln w="9525">
            <a:noFill/>
            <a:miter lim="800000"/>
            <a:headEnd/>
            <a:tailEnd/>
          </a:ln>
        </p:spPr>
      </p:pic>
      <p:sp>
        <p:nvSpPr>
          <p:cNvPr id="10" name="Text Placeholder 11"/>
          <p:cNvSpPr>
            <a:spLocks noGrp="1"/>
          </p:cNvSpPr>
          <p:nvPr>
            <p:ph type="body" sz="quarter" idx="17"/>
          </p:nvPr>
        </p:nvSpPr>
        <p:spPr>
          <a:xfrm>
            <a:off x="465149" y="1506547"/>
            <a:ext cx="8678861" cy="4589461"/>
          </a:xfrm>
        </p:spPr>
        <p:txBody>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3"/>
          <p:cNvSpPr>
            <a:spLocks noGrp="1"/>
          </p:cNvSpPr>
          <p:nvPr>
            <p:ph type="title"/>
          </p:nvPr>
        </p:nvSpPr>
        <p:spPr>
          <a:xfrm>
            <a:off x="312420" y="121920"/>
            <a:ext cx="6316980" cy="906780"/>
          </a:xfrm>
        </p:spPr>
        <p:txBody>
          <a:bodyPr/>
          <a:lstStyle>
            <a:lvl1pPr>
              <a:defRPr>
                <a:solidFill>
                  <a:schemeClr val="bg1"/>
                </a:solidFill>
              </a:defRPr>
            </a:lvl1pPr>
          </a:lstStyle>
          <a:p>
            <a:r>
              <a:rPr lang="en-US" smtClean="0"/>
              <a:t>Click to edit Master title style</a:t>
            </a:r>
            <a:endParaRPr lang="en-US" dirty="0"/>
          </a:p>
        </p:txBody>
      </p:sp>
      <p:sp>
        <p:nvSpPr>
          <p:cNvPr id="5" name="pg num"/>
          <p:cNvSpPr>
            <a:spLocks noGrp="1" noChangeArrowheads="1"/>
          </p:cNvSpPr>
          <p:nvPr>
            <p:ph type="sldNum" sz="quarter" idx="18"/>
            <p:custDataLst>
              <p:tags r:id="rId1"/>
            </p:custDataLst>
          </p:nvPr>
        </p:nvSpPr>
        <p:spPr/>
        <p:txBody>
          <a:bodyPr/>
          <a:lstStyle>
            <a:lvl1pPr>
              <a:defRPr/>
            </a:lvl1pPr>
          </a:lstStyle>
          <a:p>
            <a:pPr>
              <a:defRPr/>
            </a:pPr>
            <a:fld id="{65139833-8847-42D5-856B-6F234C701DFC}" type="slidenum">
              <a:rPr lang="en-US" altLang="en-US"/>
              <a:pPr>
                <a:defRPr/>
              </a:pPr>
              <a:t>‹#›</a:t>
            </a:fld>
            <a:endParaRPr lang="en-US" altLang="en-US"/>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AutoShape 2"/>
          <p:cNvSpPr>
            <a:spLocks noChangeArrowheads="1"/>
          </p:cNvSpPr>
          <p:nvPr/>
        </p:nvSpPr>
        <p:spPr bwMode="auto">
          <a:xfrm rot="5400000">
            <a:off x="-169068" y="691356"/>
            <a:ext cx="4051300" cy="3713163"/>
          </a:xfrm>
          <a:prstGeom prst="rtTriangle">
            <a:avLst/>
          </a:prstGeom>
          <a:gradFill rotWithShape="0">
            <a:gsLst>
              <a:gs pos="0">
                <a:srgbClr val="D5F0FF"/>
              </a:gs>
              <a:gs pos="50000">
                <a:schemeClr val="bg1"/>
              </a:gs>
              <a:gs pos="100000">
                <a:srgbClr val="D5F0FF"/>
              </a:gs>
            </a:gsLst>
            <a:lin ang="2700000" scaled="1"/>
          </a:gradFill>
          <a:ln w="9525" algn="ctr">
            <a:noFill/>
            <a:miter lim="800000"/>
            <a:headEnd/>
            <a:tailEnd/>
          </a:ln>
          <a:effectLst/>
        </p:spPr>
        <p:txBody>
          <a:bodyPr wrap="none" anchor="ctr"/>
          <a:lstStyle/>
          <a:p>
            <a:pPr>
              <a:defRPr/>
            </a:pPr>
            <a:endParaRPr lang="en-US" dirty="0">
              <a:solidFill>
                <a:srgbClr val="003366"/>
              </a:solidFill>
              <a:cs typeface="Arial" pitchFamily="34" charset="0"/>
            </a:endParaRPr>
          </a:p>
        </p:txBody>
      </p:sp>
      <p:sp>
        <p:nvSpPr>
          <p:cNvPr id="5" name="AutoShape 3"/>
          <p:cNvSpPr>
            <a:spLocks noChangeArrowheads="1"/>
          </p:cNvSpPr>
          <p:nvPr/>
        </p:nvSpPr>
        <p:spPr bwMode="auto">
          <a:xfrm rot="16200000">
            <a:off x="4259263" y="1516063"/>
            <a:ext cx="5211762" cy="5472112"/>
          </a:xfrm>
          <a:prstGeom prst="rtTriangle">
            <a:avLst/>
          </a:prstGeom>
          <a:gradFill rotWithShape="0">
            <a:gsLst>
              <a:gs pos="0">
                <a:srgbClr val="D5F0FF"/>
              </a:gs>
              <a:gs pos="50000">
                <a:schemeClr val="bg1"/>
              </a:gs>
              <a:gs pos="100000">
                <a:srgbClr val="D5F0FF"/>
              </a:gs>
            </a:gsLst>
            <a:lin ang="2700000" scaled="1"/>
          </a:gradFill>
          <a:ln w="9525" algn="ctr">
            <a:noFill/>
            <a:miter lim="800000"/>
            <a:headEnd/>
            <a:tailEnd/>
          </a:ln>
          <a:effectLst/>
        </p:spPr>
        <p:txBody>
          <a:bodyPr wrap="none" anchor="ctr"/>
          <a:lstStyle/>
          <a:p>
            <a:pPr>
              <a:defRPr/>
            </a:pPr>
            <a:endParaRPr lang="en-US" dirty="0">
              <a:solidFill>
                <a:srgbClr val="003366"/>
              </a:solidFill>
              <a:cs typeface="Arial" pitchFamily="34" charset="0"/>
            </a:endParaRPr>
          </a:p>
        </p:txBody>
      </p:sp>
      <p:sp>
        <p:nvSpPr>
          <p:cNvPr id="6" name="Rectangle 4"/>
          <p:cNvSpPr>
            <a:spLocks noChangeArrowheads="1"/>
          </p:cNvSpPr>
          <p:nvPr/>
        </p:nvSpPr>
        <p:spPr bwMode="auto">
          <a:xfrm>
            <a:off x="0" y="0"/>
            <a:ext cx="2970213" cy="522288"/>
          </a:xfrm>
          <a:prstGeom prst="rect">
            <a:avLst/>
          </a:prstGeom>
          <a:gradFill rotWithShape="0">
            <a:gsLst>
              <a:gs pos="0">
                <a:schemeClr val="tx2"/>
              </a:gs>
              <a:gs pos="100000">
                <a:schemeClr val="accent1"/>
              </a:gs>
            </a:gsLst>
            <a:lin ang="0" scaled="1"/>
          </a:gradFill>
          <a:ln w="9525">
            <a:noFill/>
            <a:miter lim="800000"/>
            <a:headEnd/>
            <a:tailEnd/>
          </a:ln>
          <a:effectLst/>
        </p:spPr>
        <p:txBody>
          <a:bodyPr wrap="none" anchor="ctr"/>
          <a:lstStyle/>
          <a:p>
            <a:pPr>
              <a:defRPr/>
            </a:pPr>
            <a:endParaRPr lang="en-US" dirty="0">
              <a:solidFill>
                <a:srgbClr val="003366"/>
              </a:solidFill>
              <a:cs typeface="Arial" pitchFamily="34" charset="0"/>
            </a:endParaRPr>
          </a:p>
        </p:txBody>
      </p:sp>
      <p:sp>
        <p:nvSpPr>
          <p:cNvPr id="7" name="Rectangle 5"/>
          <p:cNvSpPr>
            <a:spLocks noChangeArrowheads="1"/>
          </p:cNvSpPr>
          <p:nvPr/>
        </p:nvSpPr>
        <p:spPr bwMode="auto">
          <a:xfrm>
            <a:off x="2968625" y="0"/>
            <a:ext cx="4994275" cy="522288"/>
          </a:xfrm>
          <a:prstGeom prst="rect">
            <a:avLst/>
          </a:prstGeom>
          <a:gradFill rotWithShape="0">
            <a:gsLst>
              <a:gs pos="0">
                <a:schemeClr val="accent1"/>
              </a:gs>
              <a:gs pos="100000">
                <a:schemeClr val="tx2"/>
              </a:gs>
            </a:gsLst>
            <a:lin ang="0" scaled="1"/>
          </a:gradFill>
          <a:ln w="9525">
            <a:noFill/>
            <a:miter lim="800000"/>
            <a:headEnd/>
            <a:tailEnd/>
          </a:ln>
          <a:effectLst/>
        </p:spPr>
        <p:txBody>
          <a:bodyPr wrap="none" anchor="ctr"/>
          <a:lstStyle/>
          <a:p>
            <a:pPr>
              <a:defRPr/>
            </a:pPr>
            <a:endParaRPr lang="en-US" dirty="0">
              <a:solidFill>
                <a:srgbClr val="003366"/>
              </a:solidFill>
              <a:cs typeface="Arial" pitchFamily="34" charset="0"/>
            </a:endParaRPr>
          </a:p>
        </p:txBody>
      </p:sp>
      <p:sp>
        <p:nvSpPr>
          <p:cNvPr id="8" name="Rectangle 6"/>
          <p:cNvSpPr>
            <a:spLocks noChangeArrowheads="1"/>
          </p:cNvSpPr>
          <p:nvPr/>
        </p:nvSpPr>
        <p:spPr bwMode="auto">
          <a:xfrm>
            <a:off x="7942263" y="0"/>
            <a:ext cx="1658937" cy="522288"/>
          </a:xfrm>
          <a:prstGeom prst="rect">
            <a:avLst/>
          </a:prstGeom>
          <a:gradFill rotWithShape="0">
            <a:gsLst>
              <a:gs pos="0">
                <a:schemeClr val="tx2"/>
              </a:gs>
              <a:gs pos="100000">
                <a:srgbClr val="133F63"/>
              </a:gs>
            </a:gsLst>
            <a:lin ang="0" scaled="1"/>
          </a:gradFill>
          <a:ln w="9525">
            <a:noFill/>
            <a:miter lim="800000"/>
            <a:headEnd/>
            <a:tailEnd/>
          </a:ln>
          <a:effectLst/>
        </p:spPr>
        <p:txBody>
          <a:bodyPr wrap="none" anchor="ctr"/>
          <a:lstStyle/>
          <a:p>
            <a:pPr>
              <a:defRPr/>
            </a:pPr>
            <a:endParaRPr lang="en-US" dirty="0">
              <a:solidFill>
                <a:srgbClr val="003366"/>
              </a:solidFill>
              <a:cs typeface="Arial" pitchFamily="34" charset="0"/>
            </a:endParaRPr>
          </a:p>
        </p:txBody>
      </p:sp>
      <p:sp>
        <p:nvSpPr>
          <p:cNvPr id="2" name="Title 1"/>
          <p:cNvSpPr>
            <a:spLocks noGrp="1"/>
          </p:cNvSpPr>
          <p:nvPr>
            <p:ph type="title"/>
          </p:nvPr>
        </p:nvSpPr>
        <p:spPr>
          <a:xfrm>
            <a:off x="480060" y="457200"/>
            <a:ext cx="864108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80060" y="1981200"/>
            <a:ext cx="8641080" cy="341632"/>
          </a:xfrm>
        </p:spPr>
        <p:txBody>
          <a:bodyPr/>
          <a:lstStyle/>
          <a:p>
            <a:pPr lvl="0"/>
            <a:endParaRPr lang="en-US" noProof="0" dirty="0" smtClean="0"/>
          </a:p>
        </p:txBody>
      </p:sp>
      <p:sp>
        <p:nvSpPr>
          <p:cNvPr id="9" name="Rectangle 2"/>
          <p:cNvSpPr>
            <a:spLocks noGrp="1" noChangeArrowheads="1"/>
          </p:cNvSpPr>
          <p:nvPr>
            <p:ph type="ftr" sz="quarter" idx="10"/>
          </p:nvPr>
        </p:nvSpPr>
        <p:spPr>
          <a:xfrm>
            <a:off x="3279775" y="6248400"/>
            <a:ext cx="3041650" cy="457200"/>
          </a:xfrm>
          <a:prstGeom prst="rect">
            <a:avLst/>
          </a:prstGeom>
        </p:spPr>
        <p:txBody>
          <a:bodyPr/>
          <a:lstStyle>
            <a:lvl1pPr>
              <a:defRPr>
                <a:solidFill>
                  <a:srgbClr val="003366"/>
                </a:solidFill>
                <a:latin typeface="Arial" charset="0"/>
                <a:cs typeface="Arial" pitchFamily="34" charset="0"/>
              </a:defRPr>
            </a:lvl1pPr>
          </a:lstStyle>
          <a:p>
            <a:pPr>
              <a:defRPr/>
            </a:pPr>
            <a:endParaRPr lang="en-US"/>
          </a:p>
        </p:txBody>
      </p:sp>
      <p:sp>
        <p:nvSpPr>
          <p:cNvPr id="10" name="Rectangle 3"/>
          <p:cNvSpPr>
            <a:spLocks noGrp="1" noChangeArrowheads="1"/>
          </p:cNvSpPr>
          <p:nvPr>
            <p:ph type="sldNum" sz="quarter" idx="11"/>
          </p:nvPr>
        </p:nvSpPr>
        <p:spPr>
          <a:xfrm>
            <a:off x="6880225" y="6581775"/>
            <a:ext cx="2241550" cy="123825"/>
          </a:xfrm>
        </p:spPr>
        <p:txBody>
          <a:bodyPr/>
          <a:lstStyle>
            <a:lvl1pPr>
              <a:defRPr>
                <a:latin typeface="Arial" charset="0"/>
              </a:defRPr>
            </a:lvl1pPr>
          </a:lstStyle>
          <a:p>
            <a:pPr>
              <a:defRPr/>
            </a:pPr>
            <a:fld id="{9395CCBC-5DE5-47F5-B17A-9ED45B4B77DB}" type="slidenum">
              <a:rPr lang="en-US"/>
              <a:pPr>
                <a:defRPr/>
              </a:pPr>
              <a:t>‹#›</a:t>
            </a:fld>
            <a:endParaRPr lang="en-US" dirty="0"/>
          </a:p>
        </p:txBody>
      </p:sp>
      <p:sp>
        <p:nvSpPr>
          <p:cNvPr id="11" name="Rectangle 16"/>
          <p:cNvSpPr>
            <a:spLocks noGrp="1" noChangeArrowheads="1"/>
          </p:cNvSpPr>
          <p:nvPr>
            <p:ph type="dt" sz="half" idx="12"/>
          </p:nvPr>
        </p:nvSpPr>
        <p:spPr>
          <a:xfrm>
            <a:off x="479425" y="6245225"/>
            <a:ext cx="2241550" cy="476250"/>
          </a:xfrm>
          <a:prstGeom prst="rect">
            <a:avLst/>
          </a:prstGeom>
        </p:spPr>
        <p:txBody>
          <a:bodyPr/>
          <a:lstStyle>
            <a:lvl1pPr>
              <a:defRPr>
                <a:solidFill>
                  <a:srgbClr val="003366"/>
                </a:solidFill>
                <a:latin typeface="Arial" charset="0"/>
                <a:cs typeface="Arial" pitchFamily="34" charset="0"/>
              </a:defRPr>
            </a:lvl1pPr>
          </a:lstStyle>
          <a:p>
            <a:pPr>
              <a:defRPr/>
            </a:pP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AutoShape 2"/>
          <p:cNvSpPr>
            <a:spLocks noChangeArrowheads="1"/>
          </p:cNvSpPr>
          <p:nvPr/>
        </p:nvSpPr>
        <p:spPr bwMode="auto">
          <a:xfrm rot="5400000">
            <a:off x="-169068" y="691356"/>
            <a:ext cx="4051300" cy="3713163"/>
          </a:xfrm>
          <a:prstGeom prst="rtTriangle">
            <a:avLst/>
          </a:prstGeom>
          <a:gradFill rotWithShape="0">
            <a:gsLst>
              <a:gs pos="0">
                <a:srgbClr val="D5F0FF"/>
              </a:gs>
              <a:gs pos="50000">
                <a:schemeClr val="bg1"/>
              </a:gs>
              <a:gs pos="100000">
                <a:srgbClr val="D5F0FF"/>
              </a:gs>
            </a:gsLst>
            <a:lin ang="2700000" scaled="1"/>
          </a:gradFill>
          <a:ln w="9525" algn="ctr">
            <a:noFill/>
            <a:miter lim="800000"/>
            <a:headEnd/>
            <a:tailEnd/>
          </a:ln>
          <a:effectLst/>
        </p:spPr>
        <p:txBody>
          <a:bodyPr wrap="none" anchor="ctr"/>
          <a:lstStyle/>
          <a:p>
            <a:pPr>
              <a:defRPr/>
            </a:pPr>
            <a:endParaRPr lang="en-US" dirty="0">
              <a:solidFill>
                <a:srgbClr val="003366"/>
              </a:solidFill>
              <a:cs typeface="Arial" pitchFamily="34" charset="0"/>
            </a:endParaRPr>
          </a:p>
        </p:txBody>
      </p:sp>
      <p:sp>
        <p:nvSpPr>
          <p:cNvPr id="3" name="AutoShape 3"/>
          <p:cNvSpPr>
            <a:spLocks noChangeArrowheads="1"/>
          </p:cNvSpPr>
          <p:nvPr/>
        </p:nvSpPr>
        <p:spPr bwMode="auto">
          <a:xfrm rot="16200000">
            <a:off x="4259263" y="1516063"/>
            <a:ext cx="5211762" cy="5472112"/>
          </a:xfrm>
          <a:prstGeom prst="rtTriangle">
            <a:avLst/>
          </a:prstGeom>
          <a:gradFill rotWithShape="0">
            <a:gsLst>
              <a:gs pos="0">
                <a:srgbClr val="D5F0FF"/>
              </a:gs>
              <a:gs pos="50000">
                <a:schemeClr val="bg1"/>
              </a:gs>
              <a:gs pos="100000">
                <a:srgbClr val="D5F0FF"/>
              </a:gs>
            </a:gsLst>
            <a:lin ang="2700000" scaled="1"/>
          </a:gradFill>
          <a:ln w="9525" algn="ctr">
            <a:noFill/>
            <a:miter lim="800000"/>
            <a:headEnd/>
            <a:tailEnd/>
          </a:ln>
          <a:effectLst/>
        </p:spPr>
        <p:txBody>
          <a:bodyPr wrap="none" anchor="ctr"/>
          <a:lstStyle/>
          <a:p>
            <a:pPr>
              <a:defRPr/>
            </a:pPr>
            <a:endParaRPr lang="en-US" dirty="0">
              <a:solidFill>
                <a:srgbClr val="003366"/>
              </a:solidFill>
              <a:cs typeface="Arial" pitchFamily="34" charset="0"/>
            </a:endParaRPr>
          </a:p>
        </p:txBody>
      </p:sp>
      <p:sp>
        <p:nvSpPr>
          <p:cNvPr id="4" name="Rectangle 4"/>
          <p:cNvSpPr>
            <a:spLocks noChangeArrowheads="1"/>
          </p:cNvSpPr>
          <p:nvPr/>
        </p:nvSpPr>
        <p:spPr bwMode="auto">
          <a:xfrm>
            <a:off x="0" y="0"/>
            <a:ext cx="2970213" cy="522288"/>
          </a:xfrm>
          <a:prstGeom prst="rect">
            <a:avLst/>
          </a:prstGeom>
          <a:gradFill rotWithShape="0">
            <a:gsLst>
              <a:gs pos="0">
                <a:schemeClr val="tx2"/>
              </a:gs>
              <a:gs pos="100000">
                <a:schemeClr val="accent1"/>
              </a:gs>
            </a:gsLst>
            <a:lin ang="0" scaled="1"/>
          </a:gradFill>
          <a:ln w="9525">
            <a:noFill/>
            <a:miter lim="800000"/>
            <a:headEnd/>
            <a:tailEnd/>
          </a:ln>
          <a:effectLst/>
        </p:spPr>
        <p:txBody>
          <a:bodyPr wrap="none" anchor="ctr"/>
          <a:lstStyle/>
          <a:p>
            <a:pPr>
              <a:defRPr/>
            </a:pPr>
            <a:endParaRPr lang="en-US" dirty="0">
              <a:solidFill>
                <a:srgbClr val="003366"/>
              </a:solidFill>
              <a:cs typeface="Arial" pitchFamily="34" charset="0"/>
            </a:endParaRPr>
          </a:p>
        </p:txBody>
      </p:sp>
      <p:sp>
        <p:nvSpPr>
          <p:cNvPr id="5" name="Rectangle 5"/>
          <p:cNvSpPr>
            <a:spLocks noChangeArrowheads="1"/>
          </p:cNvSpPr>
          <p:nvPr/>
        </p:nvSpPr>
        <p:spPr bwMode="auto">
          <a:xfrm>
            <a:off x="2968625" y="0"/>
            <a:ext cx="4994275" cy="522288"/>
          </a:xfrm>
          <a:prstGeom prst="rect">
            <a:avLst/>
          </a:prstGeom>
          <a:gradFill rotWithShape="0">
            <a:gsLst>
              <a:gs pos="0">
                <a:schemeClr val="accent1"/>
              </a:gs>
              <a:gs pos="100000">
                <a:schemeClr val="tx2"/>
              </a:gs>
            </a:gsLst>
            <a:lin ang="0" scaled="1"/>
          </a:gradFill>
          <a:ln w="9525">
            <a:noFill/>
            <a:miter lim="800000"/>
            <a:headEnd/>
            <a:tailEnd/>
          </a:ln>
          <a:effectLst/>
        </p:spPr>
        <p:txBody>
          <a:bodyPr wrap="none" anchor="ctr"/>
          <a:lstStyle/>
          <a:p>
            <a:pPr>
              <a:defRPr/>
            </a:pPr>
            <a:endParaRPr lang="en-US" dirty="0">
              <a:solidFill>
                <a:srgbClr val="003366"/>
              </a:solidFill>
              <a:cs typeface="Arial" pitchFamily="34" charset="0"/>
            </a:endParaRPr>
          </a:p>
        </p:txBody>
      </p:sp>
      <p:sp>
        <p:nvSpPr>
          <p:cNvPr id="6" name="Rectangle 6"/>
          <p:cNvSpPr>
            <a:spLocks noChangeArrowheads="1"/>
          </p:cNvSpPr>
          <p:nvPr/>
        </p:nvSpPr>
        <p:spPr bwMode="auto">
          <a:xfrm>
            <a:off x="7942263" y="0"/>
            <a:ext cx="1658937" cy="522288"/>
          </a:xfrm>
          <a:prstGeom prst="rect">
            <a:avLst/>
          </a:prstGeom>
          <a:gradFill rotWithShape="0">
            <a:gsLst>
              <a:gs pos="0">
                <a:schemeClr val="tx2"/>
              </a:gs>
              <a:gs pos="100000">
                <a:srgbClr val="133F63"/>
              </a:gs>
            </a:gsLst>
            <a:lin ang="0" scaled="1"/>
          </a:gradFill>
          <a:ln w="9525">
            <a:noFill/>
            <a:miter lim="800000"/>
            <a:headEnd/>
            <a:tailEnd/>
          </a:ln>
          <a:effectLst/>
        </p:spPr>
        <p:txBody>
          <a:bodyPr wrap="none" anchor="ctr"/>
          <a:lstStyle/>
          <a:p>
            <a:pPr>
              <a:defRPr/>
            </a:pPr>
            <a:endParaRPr lang="en-US" dirty="0">
              <a:solidFill>
                <a:srgbClr val="003366"/>
              </a:solidFill>
              <a:cs typeface="Arial" pitchFamily="34" charset="0"/>
            </a:endParaRPr>
          </a:p>
        </p:txBody>
      </p:sp>
      <p:sp>
        <p:nvSpPr>
          <p:cNvPr id="7" name="Rectangle 2"/>
          <p:cNvSpPr>
            <a:spLocks noGrp="1" noChangeArrowheads="1"/>
          </p:cNvSpPr>
          <p:nvPr>
            <p:ph type="ftr" sz="quarter" idx="10"/>
          </p:nvPr>
        </p:nvSpPr>
        <p:spPr>
          <a:xfrm>
            <a:off x="3279775" y="6248400"/>
            <a:ext cx="3041650" cy="457200"/>
          </a:xfrm>
          <a:prstGeom prst="rect">
            <a:avLst/>
          </a:prstGeom>
        </p:spPr>
        <p:txBody>
          <a:bodyPr/>
          <a:lstStyle>
            <a:lvl1pPr>
              <a:defRPr>
                <a:solidFill>
                  <a:srgbClr val="003366"/>
                </a:solidFill>
                <a:latin typeface="Arial" charset="0"/>
                <a:cs typeface="Arial" pitchFamily="34" charset="0"/>
              </a:defRPr>
            </a:lvl1pPr>
          </a:lstStyle>
          <a:p>
            <a:pPr>
              <a:defRPr/>
            </a:pPr>
            <a:endParaRPr lang="en-US"/>
          </a:p>
        </p:txBody>
      </p:sp>
      <p:sp>
        <p:nvSpPr>
          <p:cNvPr id="8" name="Rectangle 3"/>
          <p:cNvSpPr>
            <a:spLocks noGrp="1" noChangeArrowheads="1"/>
          </p:cNvSpPr>
          <p:nvPr>
            <p:ph type="sldNum" sz="quarter" idx="11"/>
          </p:nvPr>
        </p:nvSpPr>
        <p:spPr>
          <a:xfrm>
            <a:off x="8205788" y="6673850"/>
            <a:ext cx="1450975" cy="169863"/>
          </a:xfrm>
        </p:spPr>
        <p:txBody>
          <a:bodyPr/>
          <a:lstStyle>
            <a:lvl1pPr>
              <a:defRPr>
                <a:latin typeface="Arial" charset="0"/>
              </a:defRPr>
            </a:lvl1pPr>
          </a:lstStyle>
          <a:p>
            <a:pPr>
              <a:defRPr/>
            </a:pPr>
            <a:r>
              <a:rPr lang="en-US"/>
              <a:t>	</a:t>
            </a:r>
            <a:fld id="{DD10702A-59D9-4680-8D04-0BE079AECF7B}" type="slidenum">
              <a:rPr lang="en-US" sz="1100"/>
              <a:pPr>
                <a:defRPr/>
              </a:pPr>
              <a:t>‹#›</a:t>
            </a:fld>
            <a:endParaRPr lang="en-US" sz="1100"/>
          </a:p>
        </p:txBody>
      </p:sp>
      <p:sp>
        <p:nvSpPr>
          <p:cNvPr id="9" name="Rectangle 16"/>
          <p:cNvSpPr>
            <a:spLocks noGrp="1" noChangeArrowheads="1"/>
          </p:cNvSpPr>
          <p:nvPr>
            <p:ph type="dt" sz="half" idx="12"/>
          </p:nvPr>
        </p:nvSpPr>
        <p:spPr>
          <a:xfrm>
            <a:off x="479425" y="6245225"/>
            <a:ext cx="2241550" cy="476250"/>
          </a:xfrm>
          <a:prstGeom prst="rect">
            <a:avLst/>
          </a:prstGeom>
        </p:spPr>
        <p:txBody>
          <a:bodyPr/>
          <a:lstStyle>
            <a:lvl1pPr>
              <a:defRPr>
                <a:solidFill>
                  <a:srgbClr val="003366"/>
                </a:solidFill>
                <a:latin typeface="Arial" charset="0"/>
                <a:cs typeface="Arial" pitchFamily="34" charset="0"/>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CFBFF85D-F716-4CDE-8E88-65BD8B0B5CCB}" type="slidenum">
              <a:rPr lang="en-US" altLang="en-US"/>
              <a:pPr>
                <a:defRPr/>
              </a:pPr>
              <a:t>‹#›</a:t>
            </a:fld>
            <a:endParaRPr lang="en-US" altLang="en-US"/>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graphicFrame>
        <p:nvGraphicFramePr>
          <p:cNvPr id="3" name="Rectangle 11" hidden="1"/>
          <p:cNvGraphicFramePr>
            <a:graphicFrameLocks/>
          </p:cNvGraphicFramePr>
          <p:nvPr>
            <p:custDataLst>
              <p:tags r:id="rId2"/>
            </p:custDataLst>
          </p:nvPr>
        </p:nvGraphicFramePr>
        <p:xfrm>
          <a:off x="-1588" y="0"/>
          <a:ext cx="158751" cy="158750"/>
        </p:xfrm>
        <a:graphic>
          <a:graphicData uri="http://schemas.openxmlformats.org/presentationml/2006/ole">
            <p:oleObj spid="_x0000_s2178049" name="think-cell Slide" r:id="rId6" imgW="0" imgH="0" progId="">
              <p:embed/>
            </p:oleObj>
          </a:graphicData>
        </a:graphic>
      </p:graphicFrame>
      <p:pic>
        <p:nvPicPr>
          <p:cNvPr id="4" name="Picture 50" descr="WhitePage_1"/>
          <p:cNvPicPr>
            <a:picLocks noChangeAspect="1" noChangeArrowheads="1"/>
          </p:cNvPicPr>
          <p:nvPr userDrawn="1"/>
        </p:nvPicPr>
        <p:blipFill>
          <a:blip r:embed="rId7"/>
          <a:srcRect/>
          <a:stretch>
            <a:fillRect/>
          </a:stretch>
        </p:blipFill>
        <p:spPr bwMode="auto">
          <a:xfrm>
            <a:off x="-1588" y="0"/>
            <a:ext cx="9601201" cy="6858000"/>
          </a:xfrm>
          <a:prstGeom prst="rect">
            <a:avLst/>
          </a:prstGeom>
          <a:noFill/>
          <a:ln w="9525">
            <a:noFill/>
            <a:miter lim="800000"/>
            <a:headEnd/>
            <a:tailEnd/>
          </a:ln>
        </p:spPr>
      </p:pic>
      <p:sp>
        <p:nvSpPr>
          <p:cNvPr id="5" name="doc id"/>
          <p:cNvSpPr>
            <a:spLocks noChangeArrowheads="1"/>
          </p:cNvSpPr>
          <p:nvPr userDrawn="1">
            <p:custDataLst>
              <p:tags r:id="rId3"/>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007CC2"/>
                </a:solidFill>
                <a:latin typeface="Arial" pitchFamily="34" charset="0"/>
                <a:cs typeface="Arial" pitchFamily="34" charset="0"/>
              </a:rPr>
              <a:t>Confidential and Internal to Pfizer - subject to works council and/or union consultations and other legal requirements.</a:t>
            </a:r>
          </a:p>
        </p:txBody>
      </p:sp>
      <p:sp>
        <p:nvSpPr>
          <p:cNvPr id="9" name="Title 1"/>
          <p:cNvSpPr>
            <a:spLocks noGrp="1"/>
          </p:cNvSpPr>
          <p:nvPr>
            <p:ph type="title"/>
          </p:nvPr>
        </p:nvSpPr>
        <p:spPr>
          <a:xfrm>
            <a:off x="228600" y="84138"/>
            <a:ext cx="6553200" cy="906462"/>
          </a:xfrm>
        </p:spPr>
        <p:txBody>
          <a:bodyPr anchor="ctr">
            <a:normAutofit/>
          </a:bodyPr>
          <a:lstStyle>
            <a:lvl1pPr>
              <a:defRPr sz="3200"/>
            </a:lvl1pPr>
          </a:lstStyle>
          <a:p>
            <a:r>
              <a:rPr lang="en-US" dirty="0" smtClean="0"/>
              <a:t>Click to edit Master title style</a:t>
            </a:r>
            <a:endParaRPr lang="en-US" dirty="0"/>
          </a:p>
        </p:txBody>
      </p:sp>
      <p:sp>
        <p:nvSpPr>
          <p:cNvPr id="6" name="pg num"/>
          <p:cNvSpPr>
            <a:spLocks noGrp="1" noChangeArrowheads="1"/>
          </p:cNvSpPr>
          <p:nvPr>
            <p:ph type="sldNum" sz="quarter" idx="10"/>
            <p:custDataLst>
              <p:tags r:id="rId4"/>
            </p:custDataLst>
          </p:nvPr>
        </p:nvSpPr>
        <p:spPr>
          <a:xfrm>
            <a:off x="8974138" y="6581775"/>
            <a:ext cx="374650" cy="153988"/>
          </a:xfrm>
        </p:spPr>
        <p:txBody>
          <a:bodyPr/>
          <a:lstStyle>
            <a:lvl1pPr>
              <a:defRPr sz="1000">
                <a:latin typeface="Calibri" pitchFamily="34" charset="0"/>
              </a:defRPr>
            </a:lvl1pPr>
          </a:lstStyle>
          <a:p>
            <a:pPr>
              <a:defRPr/>
            </a:pPr>
            <a:fld id="{CF709C47-2EE3-4C19-AE3A-240597BF09CC}" type="slidenum">
              <a:rPr lang="en-US" altLang="en-US"/>
              <a:pPr>
                <a:defRPr/>
              </a:pPr>
              <a:t>‹#›</a:t>
            </a:fld>
            <a:endParaRPr lang="en-US" altLang="en-US" dirty="0"/>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FE CGC - Title">
    <p:bg>
      <p:bgPr>
        <a:solidFill>
          <a:schemeClr val="tx1"/>
        </a:solidFill>
        <a:effectLst/>
      </p:bgPr>
    </p:bg>
    <p:spTree>
      <p:nvGrpSpPr>
        <p:cNvPr id="1" name=""/>
        <p:cNvGrpSpPr/>
        <p:nvPr/>
      </p:nvGrpSpPr>
      <p:grpSpPr>
        <a:xfrm>
          <a:off x="0" y="0"/>
          <a:ext cx="0" cy="0"/>
          <a:chOff x="0" y="0"/>
          <a:chExt cx="0" cy="0"/>
        </a:xfrm>
      </p:grpSpPr>
      <p:pic>
        <p:nvPicPr>
          <p:cNvPr id="5" name="Picture 9" descr="Dolsten-PPT-for-Morgan_v1"/>
          <p:cNvPicPr>
            <a:picLocks noChangeAspect="1" noChangeArrowheads="1"/>
          </p:cNvPicPr>
          <p:nvPr userDrawn="1"/>
        </p:nvPicPr>
        <p:blipFill>
          <a:blip r:embed="rId2"/>
          <a:srcRect/>
          <a:stretch>
            <a:fillRect/>
          </a:stretch>
        </p:blipFill>
        <p:spPr bwMode="auto">
          <a:xfrm>
            <a:off x="0" y="0"/>
            <a:ext cx="9601200" cy="6858000"/>
          </a:xfrm>
          <a:prstGeom prst="rect">
            <a:avLst/>
          </a:prstGeom>
          <a:noFill/>
          <a:ln w="9525">
            <a:noFill/>
            <a:miter lim="800000"/>
            <a:headEnd/>
            <a:tailEnd/>
          </a:ln>
        </p:spPr>
      </p:pic>
      <p:pic>
        <p:nvPicPr>
          <p:cNvPr id="6" name="Picture 5"/>
          <p:cNvPicPr>
            <a:picLocks noChangeAspect="1" noChangeArrowheads="1"/>
          </p:cNvPicPr>
          <p:nvPr userDrawn="1"/>
        </p:nvPicPr>
        <p:blipFill>
          <a:blip r:embed="rId3"/>
          <a:srcRect/>
          <a:stretch>
            <a:fillRect/>
          </a:stretch>
        </p:blipFill>
        <p:spPr bwMode="invGray">
          <a:xfrm>
            <a:off x="8583613" y="6205538"/>
            <a:ext cx="749300" cy="415925"/>
          </a:xfrm>
          <a:prstGeom prst="rect">
            <a:avLst/>
          </a:prstGeom>
          <a:noFill/>
          <a:ln w="9525">
            <a:noFill/>
            <a:miter lim="800000"/>
            <a:headEnd/>
            <a:tailEnd/>
          </a:ln>
        </p:spPr>
      </p:pic>
      <p:sp>
        <p:nvSpPr>
          <p:cNvPr id="7" name="Text Box 6"/>
          <p:cNvSpPr txBox="1">
            <a:spLocks noChangeArrowheads="1"/>
          </p:cNvSpPr>
          <p:nvPr userDrawn="1"/>
        </p:nvSpPr>
        <p:spPr bwMode="auto">
          <a:xfrm>
            <a:off x="320675" y="6448425"/>
            <a:ext cx="8080375" cy="368300"/>
          </a:xfrm>
          <a:prstGeom prst="rect">
            <a:avLst/>
          </a:prstGeom>
          <a:noFill/>
          <a:ln w="9525">
            <a:noFill/>
            <a:miter lim="800000"/>
            <a:headEnd/>
            <a:tailEnd/>
          </a:ln>
          <a:effectLst/>
        </p:spPr>
        <p:txBody>
          <a:bodyPr lIns="0" tIns="0" rIns="0" bIns="0">
            <a:spAutoFit/>
          </a:bodyPr>
          <a:lstStyle/>
          <a:p>
            <a:pPr>
              <a:defRPr/>
            </a:pPr>
            <a:r>
              <a:rPr lang="en-US" sz="800" b="0" dirty="0">
                <a:solidFill>
                  <a:srgbClr val="FFFFFF"/>
                </a:solidFill>
                <a:latin typeface="Arial" pitchFamily="34" charset="0"/>
              </a:rPr>
              <a:t>This document provides an outline of a presentation and is incomplete without the accompanying oral commentary and discussion.  Conclusions and/ or potential strategies contained herein are NOT necessarily endorsed by Pfizer management.  Any implied strategy herein would be subject to management, regulatory and legal review and approval before implementation.</a:t>
            </a:r>
            <a:endParaRPr lang="en-US" sz="1800" b="0" dirty="0">
              <a:solidFill>
                <a:srgbClr val="FFFFFF"/>
              </a:solidFill>
              <a:latin typeface="Arial" pitchFamily="34" charset="0"/>
            </a:endParaRPr>
          </a:p>
        </p:txBody>
      </p:sp>
      <p:sp>
        <p:nvSpPr>
          <p:cNvPr id="8" name="Rectangle 4"/>
          <p:cNvSpPr>
            <a:spLocks noChangeArrowheads="1"/>
          </p:cNvSpPr>
          <p:nvPr userDrawn="1"/>
        </p:nvSpPr>
        <p:spPr bwMode="auto">
          <a:xfrm>
            <a:off x="2362200" y="2819400"/>
            <a:ext cx="46038" cy="1219200"/>
          </a:xfrm>
          <a:prstGeom prst="rect">
            <a:avLst/>
          </a:prstGeom>
          <a:solidFill>
            <a:schemeClr val="bg1"/>
          </a:solidFill>
          <a:ln w="9525" algn="ctr">
            <a:noFill/>
            <a:round/>
            <a:headEnd/>
            <a:tailEnd/>
          </a:ln>
        </p:spPr>
        <p:txBody>
          <a:bodyPr wrap="none" anchor="ctr"/>
          <a:lstStyle/>
          <a:p>
            <a:pPr algn="ctr">
              <a:buClr>
                <a:srgbClr val="009900"/>
              </a:buClr>
              <a:buFont typeface="Arial" charset="0"/>
              <a:buChar char="–"/>
              <a:defRPr/>
            </a:pPr>
            <a:endParaRPr lang="en-US" b="0">
              <a:solidFill>
                <a:srgbClr val="FFFFFF"/>
              </a:solidFill>
            </a:endParaRPr>
          </a:p>
        </p:txBody>
      </p:sp>
      <p:pic>
        <p:nvPicPr>
          <p:cNvPr id="9" name="Picture 7" descr="Pfizer_White"/>
          <p:cNvPicPr>
            <a:picLocks noChangeAspect="1" noChangeArrowheads="1"/>
          </p:cNvPicPr>
          <p:nvPr userDrawn="1"/>
        </p:nvPicPr>
        <p:blipFill>
          <a:blip r:embed="rId4"/>
          <a:srcRect/>
          <a:stretch>
            <a:fillRect/>
          </a:stretch>
        </p:blipFill>
        <p:spPr bwMode="auto">
          <a:xfrm>
            <a:off x="685800" y="2971800"/>
            <a:ext cx="1447800" cy="841375"/>
          </a:xfrm>
          <a:prstGeom prst="rect">
            <a:avLst/>
          </a:prstGeom>
          <a:noFill/>
          <a:ln w="9525">
            <a:noFill/>
            <a:miter lim="800000"/>
            <a:headEnd/>
            <a:tailEnd/>
          </a:ln>
        </p:spPr>
      </p:pic>
      <p:sp>
        <p:nvSpPr>
          <p:cNvPr id="10" name="TextBox 12"/>
          <p:cNvSpPr txBox="1"/>
          <p:nvPr userDrawn="1"/>
        </p:nvSpPr>
        <p:spPr>
          <a:xfrm>
            <a:off x="2611438" y="2530475"/>
            <a:ext cx="6532562" cy="384175"/>
          </a:xfrm>
          <a:prstGeom prst="rect">
            <a:avLst/>
          </a:prstGeom>
          <a:noFill/>
        </p:spPr>
        <p:txBody>
          <a:bodyPr wrap="none" lIns="0" tIns="0" rIns="0" bIns="0">
            <a:spAutoFit/>
          </a:bodyPr>
          <a:lstStyle/>
          <a:p>
            <a:pPr>
              <a:buClr>
                <a:srgbClr val="009900"/>
              </a:buClr>
              <a:buFont typeface="Arial" charset="0"/>
              <a:buNone/>
              <a:defRPr/>
            </a:pPr>
            <a:r>
              <a:rPr lang="en-US" sz="2500" dirty="0">
                <a:solidFill>
                  <a:srgbClr val="FFFFFF"/>
                </a:solidFill>
              </a:rPr>
              <a:t>Pfizer Worldwide Research &amp; Development</a:t>
            </a:r>
          </a:p>
        </p:txBody>
      </p:sp>
      <p:sp>
        <p:nvSpPr>
          <p:cNvPr id="17" name="Title 1"/>
          <p:cNvSpPr>
            <a:spLocks noGrp="1"/>
          </p:cNvSpPr>
          <p:nvPr>
            <p:ph type="ctrTitle"/>
          </p:nvPr>
        </p:nvSpPr>
        <p:spPr bwMode="black">
          <a:xfrm>
            <a:off x="2611121" y="2921000"/>
            <a:ext cx="4656966" cy="418506"/>
          </a:xfrm>
          <a:prstGeom prst="rect">
            <a:avLst/>
          </a:prstGeom>
          <a:noFill/>
          <a:ln w="9525">
            <a:noFill/>
            <a:miter lim="800000"/>
            <a:headEnd/>
            <a:tailEnd/>
          </a:ln>
        </p:spPr>
        <p:txBody>
          <a:bodyPr tIns="0" bIns="0" anchor="ctr">
            <a:normAutofit/>
          </a:bodyPr>
          <a:lstStyle>
            <a:lvl1pPr algn="l" rtl="0" eaLnBrk="0" fontAlgn="base" hangingPunct="0">
              <a:lnSpc>
                <a:spcPct val="90000"/>
              </a:lnSpc>
              <a:spcBef>
                <a:spcPts val="600"/>
              </a:spcBef>
              <a:spcAft>
                <a:spcPct val="0"/>
              </a:spcAft>
              <a:tabLst/>
              <a:defRPr lang="en-US" sz="2000" b="0" i="1" baseline="0" dirty="0" smtClean="0">
                <a:solidFill>
                  <a:schemeClr val="bg1"/>
                </a:solidFill>
                <a:effectLst/>
                <a:latin typeface="Arial" charset="0"/>
                <a:ea typeface="+mj-ea"/>
                <a:cs typeface="+mj-cs"/>
              </a:defRPr>
            </a:lvl1pPr>
          </a:lstStyle>
          <a:p>
            <a:r>
              <a:rPr lang="ru-RU" dirty="0" smtClean="0"/>
              <a:t>Образец заголовка</a:t>
            </a:r>
            <a:endParaRPr lang="en-US" dirty="0"/>
          </a:p>
        </p:txBody>
      </p:sp>
      <p:sp>
        <p:nvSpPr>
          <p:cNvPr id="25" name="Text Placeholder 24"/>
          <p:cNvSpPr>
            <a:spLocks noGrp="1"/>
          </p:cNvSpPr>
          <p:nvPr>
            <p:ph type="body" sz="quarter" idx="10"/>
          </p:nvPr>
        </p:nvSpPr>
        <p:spPr>
          <a:xfrm>
            <a:off x="2611128" y="3530600"/>
            <a:ext cx="3891914" cy="381000"/>
          </a:xfrm>
        </p:spPr>
        <p:txBody>
          <a:bodyPr lIns="0" tIns="0" rIns="0" bIns="0"/>
          <a:lstStyle>
            <a:lvl1pPr marL="0" indent="0">
              <a:spcBef>
                <a:spcPts val="0"/>
              </a:spcBef>
              <a:buNone/>
              <a:defRPr sz="2000" b="0">
                <a:solidFill>
                  <a:schemeClr val="bg1"/>
                </a:solidFill>
                <a:latin typeface="Arial" pitchFamily="34" charset="0"/>
                <a:cs typeface="Arial" pitchFamily="34" charset="0"/>
              </a:defRPr>
            </a:lvl1pPr>
          </a:lstStyle>
          <a:p>
            <a:pPr lvl="0"/>
            <a:r>
              <a:rPr lang="ru-RU" dirty="0" smtClean="0"/>
              <a:t>Образец текста</a:t>
            </a:r>
          </a:p>
        </p:txBody>
      </p:sp>
      <p:sp>
        <p:nvSpPr>
          <p:cNvPr id="15" name="Text Placeholder 14"/>
          <p:cNvSpPr>
            <a:spLocks noGrp="1"/>
          </p:cNvSpPr>
          <p:nvPr>
            <p:ph type="body" sz="quarter" idx="11"/>
          </p:nvPr>
        </p:nvSpPr>
        <p:spPr>
          <a:xfrm>
            <a:off x="2611121" y="3911600"/>
            <a:ext cx="3697915" cy="381000"/>
          </a:xfrm>
        </p:spPr>
        <p:txBody>
          <a:bodyPr lIns="0" tIns="0" rIns="0" bIns="0"/>
          <a:lstStyle>
            <a:lvl1pPr>
              <a:buNone/>
              <a:defRPr sz="1800" b="0">
                <a:solidFill>
                  <a:schemeClr val="bg1"/>
                </a:solidFill>
              </a:defRPr>
            </a:lvl1pPr>
          </a:lstStyle>
          <a:p>
            <a:pPr lvl="0"/>
            <a:r>
              <a:rPr lang="ru-RU" dirty="0" smtClean="0"/>
              <a:t>Образец текста</a:t>
            </a: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 descr="WhitePage_1a"/>
          <p:cNvPicPr>
            <a:picLocks noChangeAspect="1" noChangeArrowheads="1"/>
          </p:cNvPicPr>
          <p:nvPr userDrawn="1"/>
        </p:nvPicPr>
        <p:blipFill>
          <a:blip r:embed="rId3"/>
          <a:srcRect b="82222"/>
          <a:stretch>
            <a:fillRect/>
          </a:stretch>
        </p:blipFill>
        <p:spPr bwMode="auto">
          <a:xfrm>
            <a:off x="0" y="0"/>
            <a:ext cx="9601200" cy="1219200"/>
          </a:xfrm>
          <a:prstGeom prst="rect">
            <a:avLst/>
          </a:prstGeom>
          <a:noFill/>
          <a:ln w="9525">
            <a:noFill/>
            <a:miter lim="800000"/>
            <a:headEnd/>
            <a:tailEnd/>
          </a:ln>
        </p:spPr>
      </p:pic>
      <p:sp>
        <p:nvSpPr>
          <p:cNvPr id="10" name="Text Placeholder 11"/>
          <p:cNvSpPr>
            <a:spLocks noGrp="1"/>
          </p:cNvSpPr>
          <p:nvPr>
            <p:ph type="body" sz="quarter" idx="17"/>
          </p:nvPr>
        </p:nvSpPr>
        <p:spPr>
          <a:xfrm>
            <a:off x="465138" y="1506546"/>
            <a:ext cx="8678861" cy="4589461"/>
          </a:xfrm>
        </p:spPr>
        <p:txBody>
          <a:bodyPr/>
          <a:lstStyle>
            <a:lvl1pPr>
              <a:defRPr/>
            </a:lvl1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11" name="Title 13"/>
          <p:cNvSpPr>
            <a:spLocks noGrp="1"/>
          </p:cNvSpPr>
          <p:nvPr>
            <p:ph type="title"/>
          </p:nvPr>
        </p:nvSpPr>
        <p:spPr>
          <a:xfrm>
            <a:off x="312420" y="121920"/>
            <a:ext cx="6316980" cy="906780"/>
          </a:xfrm>
        </p:spPr>
        <p:txBody>
          <a:bodyPr/>
          <a:lstStyle>
            <a:lvl1pPr>
              <a:defRPr>
                <a:solidFill>
                  <a:schemeClr val="bg1"/>
                </a:solidFill>
              </a:defRPr>
            </a:lvl1pPr>
          </a:lstStyle>
          <a:p>
            <a:r>
              <a:rPr lang="ru-RU" dirty="0" smtClean="0"/>
              <a:t>Образец заголовка</a:t>
            </a:r>
            <a:endParaRPr lang="en-US" dirty="0"/>
          </a:p>
        </p:txBody>
      </p:sp>
      <p:sp>
        <p:nvSpPr>
          <p:cNvPr id="5" name="pg num"/>
          <p:cNvSpPr>
            <a:spLocks noGrp="1" noChangeArrowheads="1"/>
          </p:cNvSpPr>
          <p:nvPr>
            <p:ph type="sldNum" sz="quarter" idx="18"/>
            <p:custDataLst>
              <p:tags r:id="rId1"/>
            </p:custDataLst>
          </p:nvPr>
        </p:nvSpPr>
        <p:spPr/>
        <p:txBody>
          <a:bodyPr/>
          <a:lstStyle>
            <a:lvl1pPr>
              <a:defRPr/>
            </a:lvl1pPr>
          </a:lstStyle>
          <a:p>
            <a:pPr>
              <a:defRPr/>
            </a:pPr>
            <a:fld id="{D7760945-62CD-43A5-B5CE-1F8A43BD230A}" type="slidenum">
              <a:rPr lang="en-US" altLang="en-US"/>
              <a:pPr>
                <a:defRPr/>
              </a:pPr>
              <a:t>‹#›</a:t>
            </a:fld>
            <a:endParaRPr lang="en-US" altLang="en-US"/>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9" descr="WhitePage_1a"/>
          <p:cNvPicPr>
            <a:picLocks noChangeAspect="1" noChangeArrowheads="1"/>
          </p:cNvPicPr>
          <p:nvPr userDrawn="1"/>
        </p:nvPicPr>
        <p:blipFill>
          <a:blip r:embed="rId2"/>
          <a:srcRect b="82222"/>
          <a:stretch>
            <a:fillRect/>
          </a:stretch>
        </p:blipFill>
        <p:spPr bwMode="auto">
          <a:xfrm>
            <a:off x="0" y="0"/>
            <a:ext cx="9601200" cy="1219200"/>
          </a:xfrm>
          <a:prstGeom prst="rect">
            <a:avLst/>
          </a:prstGeom>
          <a:noFill/>
          <a:ln w="9525">
            <a:noFill/>
            <a:miter lim="800000"/>
            <a:headEnd/>
            <a:tailEnd/>
          </a:ln>
        </p:spPr>
      </p:pic>
      <p:sp>
        <p:nvSpPr>
          <p:cNvPr id="2" name="Title 1"/>
          <p:cNvSpPr>
            <a:spLocks noGrp="1"/>
          </p:cNvSpPr>
          <p:nvPr>
            <p:ph type="title"/>
          </p:nvPr>
        </p:nvSpPr>
        <p:spPr>
          <a:xfrm>
            <a:off x="228600" y="84138"/>
            <a:ext cx="6400800" cy="711200"/>
          </a:xfrm>
        </p:spPr>
        <p:txBody>
          <a:bodyPr/>
          <a:lstStyle>
            <a:lvl1pPr>
              <a:defRPr sz="2400">
                <a:solidFill>
                  <a:schemeClr val="bg1"/>
                </a:solidFill>
              </a:defRPr>
            </a:lvl1pPr>
          </a:lstStyle>
          <a:p>
            <a:r>
              <a:rPr lang="ru-RU" dirty="0" smtClean="0"/>
              <a:t>Образец заголовка</a:t>
            </a:r>
            <a:endParaRPr lang="en-US" dirty="0"/>
          </a:p>
        </p:txBody>
      </p:sp>
      <p:sp>
        <p:nvSpPr>
          <p:cNvPr id="4" name="Text Placeholder 11"/>
          <p:cNvSpPr>
            <a:spLocks noGrp="1"/>
          </p:cNvSpPr>
          <p:nvPr>
            <p:ph type="body" sz="quarter" idx="17"/>
          </p:nvPr>
        </p:nvSpPr>
        <p:spPr>
          <a:xfrm>
            <a:off x="380998" y="1506539"/>
            <a:ext cx="4471416" cy="4663440"/>
          </a:xfrm>
        </p:spPr>
        <p:txBody>
          <a:bodyPr/>
          <a:lstStyle>
            <a:lvl1pPr>
              <a:defRPr/>
            </a:lvl1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7" name="Content Placeholder 6"/>
          <p:cNvSpPr>
            <a:spLocks noGrp="1"/>
          </p:cNvSpPr>
          <p:nvPr>
            <p:ph sz="quarter" idx="18"/>
          </p:nvPr>
        </p:nvSpPr>
        <p:spPr>
          <a:xfrm>
            <a:off x="4976812" y="1506538"/>
            <a:ext cx="4471416" cy="4663440"/>
          </a:xfrm>
        </p:spPr>
        <p:txBody>
          <a:bodyPr/>
          <a:lstStyle>
            <a:lvl1pPr>
              <a:buNone/>
              <a:defRPr/>
            </a:lvl1pPr>
          </a:lstStyle>
          <a:p>
            <a:pPr lvl="0"/>
            <a:endParaRPr lang="en-US" dirty="0"/>
          </a:p>
        </p:txBody>
      </p:sp>
      <p:sp>
        <p:nvSpPr>
          <p:cNvPr id="6" name="Slide Number Placeholder 2"/>
          <p:cNvSpPr>
            <a:spLocks noGrp="1"/>
          </p:cNvSpPr>
          <p:nvPr>
            <p:ph type="sldNum" sz="quarter" idx="19"/>
          </p:nvPr>
        </p:nvSpPr>
        <p:spPr/>
        <p:txBody>
          <a:bodyPr/>
          <a:lstStyle>
            <a:lvl1pPr>
              <a:defRPr smtClean="0"/>
            </a:lvl1pPr>
          </a:lstStyle>
          <a:p>
            <a:pPr>
              <a:defRPr/>
            </a:pPr>
            <a:fld id="{727A0029-2189-43AA-8F4A-3D3A46B2201C}" type="slidenum">
              <a:rPr lang="en-US" altLang="en-US"/>
              <a:pPr>
                <a:defRPr/>
              </a:pPr>
              <a:t>‹#›</a:t>
            </a:fld>
            <a:endParaRPr lang="en-US" altLang="en-US"/>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130452"/>
            <a:ext cx="816102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3886200"/>
            <a:ext cx="672084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buClr>
                <a:srgbClr val="009900"/>
              </a:buClr>
              <a:buFont typeface="Arial" charset="0"/>
              <a:buChar char="–"/>
              <a:defRPr b="1">
                <a:cs typeface="Arial" charset="0"/>
              </a:defRPr>
            </a:lvl1pPr>
          </a:lstStyle>
          <a:p>
            <a:pPr>
              <a:defRPr/>
            </a:pPr>
            <a:fld id="{DA9DA278-F9CA-49E7-83D1-53BE3396CC83}" type="datetimeFigureOut">
              <a:rPr lang="en-US"/>
              <a:pPr>
                <a:defRPr/>
              </a:pPr>
              <a:t>5/28/2012</a:t>
            </a:fld>
            <a:endParaRPr lang="en-US"/>
          </a:p>
        </p:txBody>
      </p:sp>
      <p:sp>
        <p:nvSpPr>
          <p:cNvPr id="5" name="Footer Placeholder 4"/>
          <p:cNvSpPr>
            <a:spLocks noGrp="1"/>
          </p:cNvSpPr>
          <p:nvPr>
            <p:ph type="ftr" sz="quarter" idx="11"/>
          </p:nvPr>
        </p:nvSpPr>
        <p:spPr/>
        <p:txBody>
          <a:bodyPr/>
          <a:lstStyle>
            <a:lvl1pPr>
              <a:buClr>
                <a:srgbClr val="009900"/>
              </a:buClr>
              <a:buFont typeface="Arial" charset="0"/>
              <a:buChar char="–"/>
              <a:defRPr b="1">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buClr>
                <a:srgbClr val="009900"/>
              </a:buClr>
              <a:buFont typeface="Arial" charset="0"/>
              <a:buChar char="–"/>
              <a:defRPr b="1">
                <a:cs typeface="Arial" charset="0"/>
              </a:defRPr>
            </a:lvl1pPr>
          </a:lstStyle>
          <a:p>
            <a:pPr>
              <a:defRPr/>
            </a:pPr>
            <a:fld id="{9DEB6FD3-8A8E-482B-9DE3-C4CDB2BED58F}"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buClr>
                <a:srgbClr val="009900"/>
              </a:buClr>
              <a:buFont typeface="Arial" charset="0"/>
              <a:buChar char="–"/>
              <a:defRPr b="1">
                <a:cs typeface="Arial" charset="0"/>
              </a:defRPr>
            </a:lvl1pPr>
          </a:lstStyle>
          <a:p>
            <a:pPr>
              <a:defRPr/>
            </a:pPr>
            <a:fld id="{2ECE8D6D-C81F-4A45-BA43-8A1340E89F14}" type="datetimeFigureOut">
              <a:rPr lang="en-US"/>
              <a:pPr>
                <a:defRPr/>
              </a:pPr>
              <a:t>5/28/2012</a:t>
            </a:fld>
            <a:endParaRPr lang="en-US"/>
          </a:p>
        </p:txBody>
      </p:sp>
      <p:sp>
        <p:nvSpPr>
          <p:cNvPr id="5" name="Footer Placeholder 4"/>
          <p:cNvSpPr>
            <a:spLocks noGrp="1"/>
          </p:cNvSpPr>
          <p:nvPr>
            <p:ph type="ftr" sz="quarter" idx="11"/>
          </p:nvPr>
        </p:nvSpPr>
        <p:spPr/>
        <p:txBody>
          <a:bodyPr/>
          <a:lstStyle>
            <a:lvl1pPr>
              <a:buClr>
                <a:srgbClr val="009900"/>
              </a:buClr>
              <a:buFont typeface="Arial" charset="0"/>
              <a:buChar char="–"/>
              <a:defRPr b="1">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buClr>
                <a:srgbClr val="009900"/>
              </a:buClr>
              <a:buFont typeface="Arial" charset="0"/>
              <a:buChar char="–"/>
              <a:defRPr b="1">
                <a:cs typeface="Arial" charset="0"/>
              </a:defRPr>
            </a:lvl1pPr>
          </a:lstStyle>
          <a:p>
            <a:pPr>
              <a:defRPr/>
            </a:pPr>
            <a:fld id="{B535F1D9-2BDD-49AA-A38A-D13F00AA50C2}"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406927"/>
            <a:ext cx="816102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2906713"/>
            <a:ext cx="816102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buClr>
                <a:srgbClr val="009900"/>
              </a:buClr>
              <a:buFont typeface="Arial" charset="0"/>
              <a:buChar char="–"/>
              <a:defRPr b="1">
                <a:cs typeface="Arial" charset="0"/>
              </a:defRPr>
            </a:lvl1pPr>
          </a:lstStyle>
          <a:p>
            <a:pPr>
              <a:defRPr/>
            </a:pPr>
            <a:fld id="{FDFEAEC2-2B83-49BF-A907-B5A9A403D73F}" type="datetimeFigureOut">
              <a:rPr lang="en-US"/>
              <a:pPr>
                <a:defRPr/>
              </a:pPr>
              <a:t>5/28/2012</a:t>
            </a:fld>
            <a:endParaRPr lang="en-US"/>
          </a:p>
        </p:txBody>
      </p:sp>
      <p:sp>
        <p:nvSpPr>
          <p:cNvPr id="5" name="Footer Placeholder 4"/>
          <p:cNvSpPr>
            <a:spLocks noGrp="1"/>
          </p:cNvSpPr>
          <p:nvPr>
            <p:ph type="ftr" sz="quarter" idx="11"/>
          </p:nvPr>
        </p:nvSpPr>
        <p:spPr/>
        <p:txBody>
          <a:bodyPr/>
          <a:lstStyle>
            <a:lvl1pPr>
              <a:buClr>
                <a:srgbClr val="009900"/>
              </a:buClr>
              <a:buFont typeface="Arial" charset="0"/>
              <a:buChar char="–"/>
              <a:defRPr b="1">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buClr>
                <a:srgbClr val="009900"/>
              </a:buClr>
              <a:buFont typeface="Arial" charset="0"/>
              <a:buChar char="–"/>
              <a:defRPr b="1">
                <a:cs typeface="Arial" charset="0"/>
              </a:defRPr>
            </a:lvl1pPr>
          </a:lstStyle>
          <a:p>
            <a:pPr>
              <a:defRPr/>
            </a:pPr>
            <a:fld id="{DB499963-6767-4EBB-99C2-C3749FCBB807}"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600204"/>
            <a:ext cx="424053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600204"/>
            <a:ext cx="424053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buClr>
                <a:srgbClr val="009900"/>
              </a:buClr>
              <a:buFont typeface="Arial" charset="0"/>
              <a:buChar char="–"/>
              <a:defRPr b="1">
                <a:cs typeface="Arial" charset="0"/>
              </a:defRPr>
            </a:lvl1pPr>
          </a:lstStyle>
          <a:p>
            <a:pPr>
              <a:defRPr/>
            </a:pPr>
            <a:fld id="{9D824375-D3CC-41C1-9BE7-432EE780D94D}" type="datetimeFigureOut">
              <a:rPr lang="en-US"/>
              <a:pPr>
                <a:defRPr/>
              </a:pPr>
              <a:t>5/28/2012</a:t>
            </a:fld>
            <a:endParaRPr lang="en-US"/>
          </a:p>
        </p:txBody>
      </p:sp>
      <p:sp>
        <p:nvSpPr>
          <p:cNvPr id="6" name="Footer Placeholder 4"/>
          <p:cNvSpPr>
            <a:spLocks noGrp="1"/>
          </p:cNvSpPr>
          <p:nvPr>
            <p:ph type="ftr" sz="quarter" idx="11"/>
          </p:nvPr>
        </p:nvSpPr>
        <p:spPr/>
        <p:txBody>
          <a:bodyPr/>
          <a:lstStyle>
            <a:lvl1pPr>
              <a:buClr>
                <a:srgbClr val="009900"/>
              </a:buClr>
              <a:buFont typeface="Arial" charset="0"/>
              <a:buChar char="–"/>
              <a:defRPr b="1">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buClr>
                <a:srgbClr val="009900"/>
              </a:buClr>
              <a:buFont typeface="Arial" charset="0"/>
              <a:buChar char="–"/>
              <a:defRPr b="1">
                <a:cs typeface="Arial" charset="0"/>
              </a:defRPr>
            </a:lvl1pPr>
          </a:lstStyle>
          <a:p>
            <a:pPr>
              <a:defRPr/>
            </a:pPr>
            <a:fld id="{4035C3A2-1B8F-4156-AA5C-DE1105C664C1}"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535113"/>
            <a:ext cx="42421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0060" y="2174875"/>
            <a:ext cx="42421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85" y="1535113"/>
            <a:ext cx="424386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7285" y="2174875"/>
            <a:ext cx="424386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buClr>
                <a:srgbClr val="009900"/>
              </a:buClr>
              <a:buFont typeface="Arial" charset="0"/>
              <a:buChar char="–"/>
              <a:defRPr b="1">
                <a:cs typeface="Arial" charset="0"/>
              </a:defRPr>
            </a:lvl1pPr>
          </a:lstStyle>
          <a:p>
            <a:pPr>
              <a:defRPr/>
            </a:pPr>
            <a:fld id="{F334AF7F-7D88-4761-807B-7ECEB9984F58}" type="datetimeFigureOut">
              <a:rPr lang="en-US"/>
              <a:pPr>
                <a:defRPr/>
              </a:pPr>
              <a:t>5/28/2012</a:t>
            </a:fld>
            <a:endParaRPr lang="en-US"/>
          </a:p>
        </p:txBody>
      </p:sp>
      <p:sp>
        <p:nvSpPr>
          <p:cNvPr id="8" name="Footer Placeholder 4"/>
          <p:cNvSpPr>
            <a:spLocks noGrp="1"/>
          </p:cNvSpPr>
          <p:nvPr>
            <p:ph type="ftr" sz="quarter" idx="11"/>
          </p:nvPr>
        </p:nvSpPr>
        <p:spPr/>
        <p:txBody>
          <a:bodyPr/>
          <a:lstStyle>
            <a:lvl1pPr>
              <a:buClr>
                <a:srgbClr val="009900"/>
              </a:buClr>
              <a:buFont typeface="Arial" charset="0"/>
              <a:buChar char="–"/>
              <a:defRPr b="1">
                <a:cs typeface="Arial" charset="0"/>
              </a:defRPr>
            </a:lvl1pPr>
          </a:lstStyle>
          <a:p>
            <a:pPr>
              <a:defRPr/>
            </a:pPr>
            <a:endParaRPr lang="en-US"/>
          </a:p>
        </p:txBody>
      </p:sp>
      <p:sp>
        <p:nvSpPr>
          <p:cNvPr id="9" name="Slide Number Placeholder 5"/>
          <p:cNvSpPr>
            <a:spLocks noGrp="1"/>
          </p:cNvSpPr>
          <p:nvPr>
            <p:ph type="sldNum" sz="quarter" idx="12"/>
          </p:nvPr>
        </p:nvSpPr>
        <p:spPr/>
        <p:txBody>
          <a:bodyPr/>
          <a:lstStyle>
            <a:lvl1pPr>
              <a:buClr>
                <a:srgbClr val="009900"/>
              </a:buClr>
              <a:buFont typeface="Arial" charset="0"/>
              <a:buChar char="–"/>
              <a:defRPr b="1">
                <a:cs typeface="Arial" charset="0"/>
              </a:defRPr>
            </a:lvl1pPr>
          </a:lstStyle>
          <a:p>
            <a:pPr>
              <a:defRPr/>
            </a:pPr>
            <a:fld id="{A02EB9E1-E447-489B-86BA-9A529689C7D9}"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buClr>
                <a:srgbClr val="009900"/>
              </a:buClr>
              <a:buFont typeface="Arial" charset="0"/>
              <a:buChar char="–"/>
              <a:defRPr b="1">
                <a:cs typeface="Arial" charset="0"/>
              </a:defRPr>
            </a:lvl1pPr>
          </a:lstStyle>
          <a:p>
            <a:pPr>
              <a:defRPr/>
            </a:pPr>
            <a:fld id="{FBAF3B04-264E-4CD1-8E07-0C70116CD8DA}" type="datetimeFigureOut">
              <a:rPr lang="en-US"/>
              <a:pPr>
                <a:defRPr/>
              </a:pPr>
              <a:t>5/28/2012</a:t>
            </a:fld>
            <a:endParaRPr lang="en-US"/>
          </a:p>
        </p:txBody>
      </p:sp>
      <p:sp>
        <p:nvSpPr>
          <p:cNvPr id="4" name="Footer Placeholder 4"/>
          <p:cNvSpPr>
            <a:spLocks noGrp="1"/>
          </p:cNvSpPr>
          <p:nvPr>
            <p:ph type="ftr" sz="quarter" idx="11"/>
          </p:nvPr>
        </p:nvSpPr>
        <p:spPr/>
        <p:txBody>
          <a:bodyPr/>
          <a:lstStyle>
            <a:lvl1pPr>
              <a:buClr>
                <a:srgbClr val="009900"/>
              </a:buClr>
              <a:buFont typeface="Arial" charset="0"/>
              <a:buChar char="–"/>
              <a:defRPr b="1">
                <a:cs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a:buClr>
                <a:srgbClr val="009900"/>
              </a:buClr>
              <a:buFont typeface="Arial" charset="0"/>
              <a:buChar char="–"/>
              <a:defRPr b="1">
                <a:cs typeface="Arial" charset="0"/>
              </a:defRPr>
            </a:lvl1pPr>
          </a:lstStyle>
          <a:p>
            <a:pPr>
              <a:defRPr/>
            </a:pPr>
            <a:fld id="{6A715CF8-1355-4A95-B779-A74EC9CEDA4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7400"/>
            <a:ext cx="8161338"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2B180F31-14FF-47E0-9F14-9089D045B2F3}" type="slidenum">
              <a:rPr lang="en-US" altLang="en-US"/>
              <a:pPr>
                <a:defRPr/>
              </a:pPr>
              <a:t>‹#›</a:t>
            </a:fld>
            <a:endParaRPr lang="en-US" altLang="en-US"/>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buClr>
                <a:srgbClr val="009900"/>
              </a:buClr>
              <a:buFont typeface="Arial" charset="0"/>
              <a:buChar char="–"/>
              <a:defRPr b="1">
                <a:cs typeface="Arial" charset="0"/>
              </a:defRPr>
            </a:lvl1pPr>
          </a:lstStyle>
          <a:p>
            <a:pPr>
              <a:defRPr/>
            </a:pPr>
            <a:fld id="{353D6658-DA70-4C58-A406-2ACE0BC3A8E5}" type="datetimeFigureOut">
              <a:rPr lang="en-US"/>
              <a:pPr>
                <a:defRPr/>
              </a:pPr>
              <a:t>5/28/2012</a:t>
            </a:fld>
            <a:endParaRPr lang="en-US"/>
          </a:p>
        </p:txBody>
      </p:sp>
      <p:sp>
        <p:nvSpPr>
          <p:cNvPr id="3" name="Footer Placeholder 4"/>
          <p:cNvSpPr>
            <a:spLocks noGrp="1"/>
          </p:cNvSpPr>
          <p:nvPr>
            <p:ph type="ftr" sz="quarter" idx="11"/>
          </p:nvPr>
        </p:nvSpPr>
        <p:spPr/>
        <p:txBody>
          <a:bodyPr/>
          <a:lstStyle>
            <a:lvl1pPr>
              <a:buClr>
                <a:srgbClr val="009900"/>
              </a:buClr>
              <a:buFont typeface="Arial" charset="0"/>
              <a:buChar char="–"/>
              <a:defRPr b="1">
                <a:cs typeface="Arial" charset="0"/>
              </a:defRPr>
            </a:lvl1pPr>
          </a:lstStyle>
          <a:p>
            <a:pPr>
              <a:defRPr/>
            </a:pPr>
            <a:endParaRPr lang="en-US"/>
          </a:p>
        </p:txBody>
      </p:sp>
      <p:sp>
        <p:nvSpPr>
          <p:cNvPr id="4" name="Slide Number Placeholder 5"/>
          <p:cNvSpPr>
            <a:spLocks noGrp="1"/>
          </p:cNvSpPr>
          <p:nvPr>
            <p:ph type="sldNum" sz="quarter" idx="12"/>
          </p:nvPr>
        </p:nvSpPr>
        <p:spPr/>
        <p:txBody>
          <a:bodyPr/>
          <a:lstStyle>
            <a:lvl1pPr>
              <a:buClr>
                <a:srgbClr val="009900"/>
              </a:buClr>
              <a:buFont typeface="Arial" charset="0"/>
              <a:buChar char="–"/>
              <a:defRPr b="1">
                <a:cs typeface="Arial" charset="0"/>
              </a:defRPr>
            </a:lvl1pPr>
          </a:lstStyle>
          <a:p>
            <a:pPr>
              <a:defRPr/>
            </a:pPr>
            <a:fld id="{24FEE323-CC76-46E1-9C3B-3F67E0FA774B}"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74" y="273050"/>
            <a:ext cx="315872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753802" y="273052"/>
            <a:ext cx="53673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74" y="1435102"/>
            <a:ext cx="31587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buClr>
                <a:srgbClr val="009900"/>
              </a:buClr>
              <a:buFont typeface="Arial" charset="0"/>
              <a:buChar char="–"/>
              <a:defRPr b="1">
                <a:cs typeface="Arial" charset="0"/>
              </a:defRPr>
            </a:lvl1pPr>
          </a:lstStyle>
          <a:p>
            <a:pPr>
              <a:defRPr/>
            </a:pPr>
            <a:fld id="{F812FC21-D3BB-41E0-A324-57F7EB72832E}" type="datetimeFigureOut">
              <a:rPr lang="en-US"/>
              <a:pPr>
                <a:defRPr/>
              </a:pPr>
              <a:t>5/28/2012</a:t>
            </a:fld>
            <a:endParaRPr lang="en-US"/>
          </a:p>
        </p:txBody>
      </p:sp>
      <p:sp>
        <p:nvSpPr>
          <p:cNvPr id="6" name="Footer Placeholder 4"/>
          <p:cNvSpPr>
            <a:spLocks noGrp="1"/>
          </p:cNvSpPr>
          <p:nvPr>
            <p:ph type="ftr" sz="quarter" idx="11"/>
          </p:nvPr>
        </p:nvSpPr>
        <p:spPr/>
        <p:txBody>
          <a:bodyPr/>
          <a:lstStyle>
            <a:lvl1pPr>
              <a:buClr>
                <a:srgbClr val="009900"/>
              </a:buClr>
              <a:buFont typeface="Arial" charset="0"/>
              <a:buChar char="–"/>
              <a:defRPr b="1">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buClr>
                <a:srgbClr val="009900"/>
              </a:buClr>
              <a:buFont typeface="Arial" charset="0"/>
              <a:buChar char="–"/>
              <a:defRPr b="1">
                <a:cs typeface="Arial" charset="0"/>
              </a:defRPr>
            </a:lvl1pPr>
          </a:lstStyle>
          <a:p>
            <a:pPr>
              <a:defRPr/>
            </a:pPr>
            <a:fld id="{C691BCEF-935C-4067-97F2-8030EC9ACC30}"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800600"/>
            <a:ext cx="576072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81902" y="612775"/>
            <a:ext cx="576072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881902" y="5367338"/>
            <a:ext cx="57607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buClr>
                <a:srgbClr val="009900"/>
              </a:buClr>
              <a:buFont typeface="Arial" charset="0"/>
              <a:buChar char="–"/>
              <a:defRPr b="1">
                <a:cs typeface="Arial" charset="0"/>
              </a:defRPr>
            </a:lvl1pPr>
          </a:lstStyle>
          <a:p>
            <a:pPr>
              <a:defRPr/>
            </a:pPr>
            <a:fld id="{215FE0DD-996C-41CF-9F58-59635EECC17E}" type="datetimeFigureOut">
              <a:rPr lang="en-US"/>
              <a:pPr>
                <a:defRPr/>
              </a:pPr>
              <a:t>5/28/2012</a:t>
            </a:fld>
            <a:endParaRPr lang="en-US"/>
          </a:p>
        </p:txBody>
      </p:sp>
      <p:sp>
        <p:nvSpPr>
          <p:cNvPr id="6" name="Footer Placeholder 4"/>
          <p:cNvSpPr>
            <a:spLocks noGrp="1"/>
          </p:cNvSpPr>
          <p:nvPr>
            <p:ph type="ftr" sz="quarter" idx="11"/>
          </p:nvPr>
        </p:nvSpPr>
        <p:spPr/>
        <p:txBody>
          <a:bodyPr/>
          <a:lstStyle>
            <a:lvl1pPr>
              <a:buClr>
                <a:srgbClr val="009900"/>
              </a:buClr>
              <a:buFont typeface="Arial" charset="0"/>
              <a:buChar char="–"/>
              <a:defRPr b="1">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buClr>
                <a:srgbClr val="009900"/>
              </a:buClr>
              <a:buFont typeface="Arial" charset="0"/>
              <a:buChar char="–"/>
              <a:defRPr b="1">
                <a:cs typeface="Arial" charset="0"/>
              </a:defRPr>
            </a:lvl1pPr>
          </a:lstStyle>
          <a:p>
            <a:pPr>
              <a:defRPr/>
            </a:pPr>
            <a:fld id="{C4CA7B1C-F3A0-415A-AD69-3BD8A1E30BD7}"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buClr>
                <a:srgbClr val="009900"/>
              </a:buClr>
              <a:buFont typeface="Arial" charset="0"/>
              <a:buChar char="–"/>
              <a:defRPr b="1">
                <a:cs typeface="Arial" charset="0"/>
              </a:defRPr>
            </a:lvl1pPr>
          </a:lstStyle>
          <a:p>
            <a:pPr>
              <a:defRPr/>
            </a:pPr>
            <a:fld id="{F1667B1D-16EB-44CB-9DF1-0AD2FF467DA2}" type="datetimeFigureOut">
              <a:rPr lang="en-US"/>
              <a:pPr>
                <a:defRPr/>
              </a:pPr>
              <a:t>5/28/2012</a:t>
            </a:fld>
            <a:endParaRPr lang="en-US"/>
          </a:p>
        </p:txBody>
      </p:sp>
      <p:sp>
        <p:nvSpPr>
          <p:cNvPr id="5" name="Footer Placeholder 4"/>
          <p:cNvSpPr>
            <a:spLocks noGrp="1"/>
          </p:cNvSpPr>
          <p:nvPr>
            <p:ph type="ftr" sz="quarter" idx="11"/>
          </p:nvPr>
        </p:nvSpPr>
        <p:spPr/>
        <p:txBody>
          <a:bodyPr/>
          <a:lstStyle>
            <a:lvl1pPr>
              <a:buClr>
                <a:srgbClr val="009900"/>
              </a:buClr>
              <a:buFont typeface="Arial" charset="0"/>
              <a:buChar char="–"/>
              <a:defRPr b="1">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buClr>
                <a:srgbClr val="009900"/>
              </a:buClr>
              <a:buFont typeface="Arial" charset="0"/>
              <a:buChar char="–"/>
              <a:defRPr b="1">
                <a:cs typeface="Arial" charset="0"/>
              </a:defRPr>
            </a:lvl1pPr>
          </a:lstStyle>
          <a:p>
            <a:pPr>
              <a:defRPr/>
            </a:pPr>
            <a:fld id="{FB580FE1-F9D4-48B3-A2E4-EE7463595412}"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74639"/>
            <a:ext cx="216027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74639"/>
            <a:ext cx="632079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buClr>
                <a:srgbClr val="009900"/>
              </a:buClr>
              <a:buFont typeface="Arial" charset="0"/>
              <a:buChar char="–"/>
              <a:defRPr b="1">
                <a:cs typeface="Arial" charset="0"/>
              </a:defRPr>
            </a:lvl1pPr>
          </a:lstStyle>
          <a:p>
            <a:pPr>
              <a:defRPr/>
            </a:pPr>
            <a:fld id="{BFC5E4F1-DB17-4926-9FC6-16445B0483AB}" type="datetimeFigureOut">
              <a:rPr lang="en-US"/>
              <a:pPr>
                <a:defRPr/>
              </a:pPr>
              <a:t>5/28/2012</a:t>
            </a:fld>
            <a:endParaRPr lang="en-US"/>
          </a:p>
        </p:txBody>
      </p:sp>
      <p:sp>
        <p:nvSpPr>
          <p:cNvPr id="5" name="Footer Placeholder 4"/>
          <p:cNvSpPr>
            <a:spLocks noGrp="1"/>
          </p:cNvSpPr>
          <p:nvPr>
            <p:ph type="ftr" sz="quarter" idx="11"/>
          </p:nvPr>
        </p:nvSpPr>
        <p:spPr/>
        <p:txBody>
          <a:bodyPr/>
          <a:lstStyle>
            <a:lvl1pPr>
              <a:buClr>
                <a:srgbClr val="009900"/>
              </a:buClr>
              <a:buFont typeface="Arial" charset="0"/>
              <a:buChar char="–"/>
              <a:defRPr b="1">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buClr>
                <a:srgbClr val="009900"/>
              </a:buClr>
              <a:buFont typeface="Arial" charset="0"/>
              <a:buChar char="–"/>
              <a:defRPr b="1">
                <a:cs typeface="Arial" charset="0"/>
              </a:defRPr>
            </a:lvl1pPr>
          </a:lstStyle>
          <a:p>
            <a:pPr>
              <a:defRPr/>
            </a:pPr>
            <a:fld id="{2D55F4A0-AC0F-4273-9881-19F0C6A2E23E}"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9" descr="WhitePage_1a"/>
          <p:cNvPicPr>
            <a:picLocks noChangeAspect="1" noChangeArrowheads="1"/>
          </p:cNvPicPr>
          <p:nvPr userDrawn="1"/>
        </p:nvPicPr>
        <p:blipFill>
          <a:blip r:embed="rId3"/>
          <a:srcRect/>
          <a:stretch>
            <a:fillRect/>
          </a:stretch>
        </p:blipFill>
        <p:spPr bwMode="auto">
          <a:xfrm>
            <a:off x="0" y="0"/>
            <a:ext cx="9601200" cy="6858000"/>
          </a:xfrm>
          <a:prstGeom prst="rect">
            <a:avLst/>
          </a:prstGeom>
          <a:noFill/>
          <a:ln w="9525">
            <a:noFill/>
            <a:miter lim="800000"/>
            <a:headEnd/>
            <a:tailEnd/>
          </a:ln>
        </p:spPr>
      </p:pic>
      <p:sp>
        <p:nvSpPr>
          <p:cNvPr id="3" name="pg num"/>
          <p:cNvSpPr>
            <a:spLocks noGrp="1" noChangeArrowheads="1"/>
          </p:cNvSpPr>
          <p:nvPr>
            <p:ph type="sldNum" sz="quarter" idx="10"/>
            <p:custDataLst>
              <p:tags r:id="rId1"/>
            </p:custDataLst>
          </p:nvPr>
        </p:nvSpPr>
        <p:spPr>
          <a:xfrm>
            <a:off x="6880225" y="6340475"/>
            <a:ext cx="2241550" cy="365125"/>
          </a:xfrm>
        </p:spPr>
        <p:txBody>
          <a:bodyPr/>
          <a:lstStyle>
            <a:lvl1pPr>
              <a:buClr>
                <a:srgbClr val="009900"/>
              </a:buClr>
              <a:buFont typeface="Arial" charset="0"/>
              <a:buChar char="–"/>
              <a:defRPr b="1">
                <a:cs typeface="Arial" charset="0"/>
              </a:defRPr>
            </a:lvl1pPr>
          </a:lstStyle>
          <a:p>
            <a:pPr>
              <a:defRPr/>
            </a:pPr>
            <a:fld id="{17CA00BC-EA34-44F4-BF23-CA086147A402}" type="slidenum">
              <a:rPr lang="en-US" altLang="en-US"/>
              <a:pPr>
                <a:defRPr/>
              </a:pPr>
              <a:t>‹#›</a:t>
            </a:fld>
            <a:endParaRPr lang="en-US" altLang="en-US"/>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5" name="Picture 9"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6" name="Picture 5" descr="Layer 18"/>
          <p:cNvPicPr>
            <a:picLocks noChangeArrowheads="1"/>
          </p:cNvPicPr>
          <p:nvPr userDrawn="1">
            <p:custDataLst>
              <p:tags r:id="rId1"/>
            </p:custDataLst>
          </p:nvPr>
        </p:nvPicPr>
        <p:blipFill>
          <a:blip r:embed="rId5" cstate="print"/>
          <a:stretch>
            <a:fillRect/>
          </a:stretch>
        </p:blipFill>
        <p:spPr bwMode="ltGray">
          <a:xfrm>
            <a:off x="8229601" y="105727"/>
            <a:ext cx="1257218" cy="717257"/>
          </a:xfrm>
          <a:prstGeom prst="roundRect">
            <a:avLst>
              <a:gd name="adj" fmla="val 13865"/>
            </a:avLst>
          </a:prstGeom>
          <a:solidFill>
            <a:srgbClr val="FFFFFF">
              <a:shade val="85000"/>
            </a:srgbClr>
          </a:solidFill>
          <a:ln w="38100">
            <a:solidFill>
              <a:srgbClr val="FFFFFF"/>
            </a:solidFill>
          </a:ln>
          <a:effectLst/>
        </p:spPr>
      </p:pic>
      <p:sp>
        <p:nvSpPr>
          <p:cNvPr id="7" name="Rectangle 16"/>
          <p:cNvSpPr>
            <a:spLocks noGrp="1" noChangeArrowheads="1"/>
          </p:cNvSpPr>
          <p:nvPr>
            <p:custDataLst>
              <p:tags r:id="rId2"/>
            </p:custDataLst>
          </p:nvPr>
        </p:nvSpPr>
        <p:spPr bwMode="gray">
          <a:xfrm>
            <a:off x="395288"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2" name="Title 1"/>
          <p:cNvSpPr>
            <a:spLocks noGrp="1"/>
          </p:cNvSpPr>
          <p:nvPr>
            <p:ph type="ctrTitle"/>
          </p:nvPr>
        </p:nvSpPr>
        <p:spPr>
          <a:xfrm>
            <a:off x="720725" y="2130451"/>
            <a:ext cx="815975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439876" y="3886200"/>
            <a:ext cx="6721475"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Date Placeholder 3"/>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2728B0D2-816F-477B-A3E8-EF55451774E3}" type="datetime1">
              <a:rPr lang="en-US"/>
              <a:pPr>
                <a:defRPr/>
              </a:pPr>
              <a:t>5/28/2012</a:t>
            </a:fld>
            <a:endParaRPr lang="en-US"/>
          </a:p>
        </p:txBody>
      </p:sp>
      <p:sp>
        <p:nvSpPr>
          <p:cNvPr id="9" name="Footer Placeholder 4"/>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0" name="Slide Number Placeholder 5"/>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BEF7582A-F3EA-4774-B67B-7467017EA613}"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5" name="Picture 9"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6" name="Picture 5" descr="Layer 18"/>
          <p:cNvPicPr>
            <a:picLocks noChangeArrowheads="1"/>
          </p:cNvPicPr>
          <p:nvPr userDrawn="1">
            <p:custDataLst>
              <p:tags r:id="rId1"/>
            </p:custDataLst>
          </p:nvPr>
        </p:nvPicPr>
        <p:blipFill>
          <a:blip r:embed="rId5" cstate="print"/>
          <a:stretch>
            <a:fillRect/>
          </a:stretch>
        </p:blipFill>
        <p:spPr bwMode="ltGray">
          <a:xfrm>
            <a:off x="8229601" y="105727"/>
            <a:ext cx="1257218" cy="717257"/>
          </a:xfrm>
          <a:prstGeom prst="roundRect">
            <a:avLst>
              <a:gd name="adj" fmla="val 13865"/>
            </a:avLst>
          </a:prstGeom>
          <a:solidFill>
            <a:srgbClr val="FFFFFF">
              <a:shade val="85000"/>
            </a:srgbClr>
          </a:solidFill>
          <a:ln w="38100">
            <a:solidFill>
              <a:srgbClr val="FFFFFF"/>
            </a:solidFill>
          </a:ln>
          <a:effectLst/>
        </p:spPr>
      </p:pic>
      <p:sp>
        <p:nvSpPr>
          <p:cNvPr id="7" name="Rectangle 16"/>
          <p:cNvSpPr>
            <a:spLocks noGrp="1" noChangeArrowheads="1"/>
          </p:cNvSpPr>
          <p:nvPr>
            <p:custDataLst>
              <p:tags r:id="rId2"/>
            </p:custDataLst>
          </p:nvPr>
        </p:nvSpPr>
        <p:spPr bwMode="gray">
          <a:xfrm>
            <a:off x="395288"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2" name="Title 1"/>
          <p:cNvSpPr>
            <a:spLocks noGrp="1"/>
          </p:cNvSpPr>
          <p:nvPr>
            <p:ph type="title"/>
          </p:nvPr>
        </p:nvSpPr>
        <p:spPr>
          <a:xfrm>
            <a:off x="191336" y="136852"/>
            <a:ext cx="8642351" cy="67734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79435" y="1600204"/>
            <a:ext cx="8642351"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A602391F-6725-457B-BE5B-0D61FD0093E7}" type="datetime1">
              <a:rPr lang="en-US"/>
              <a:pPr>
                <a:defRPr/>
              </a:pPr>
              <a:t>5/28/2012</a:t>
            </a:fld>
            <a:endParaRPr lang="en-US"/>
          </a:p>
        </p:txBody>
      </p:sp>
      <p:sp>
        <p:nvSpPr>
          <p:cNvPr id="9" name="Footer Placeholder 4"/>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0" name="Slide Number Placeholder 5"/>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FAEA04BA-56EA-443F-A8F3-405D3EF46FFB}"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5" name="Picture 9"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6" name="Picture 5" descr="Layer 18"/>
          <p:cNvPicPr>
            <a:picLocks noChangeArrowheads="1"/>
          </p:cNvPicPr>
          <p:nvPr userDrawn="1">
            <p:custDataLst>
              <p:tags r:id="rId1"/>
            </p:custDataLst>
          </p:nvPr>
        </p:nvPicPr>
        <p:blipFill>
          <a:blip r:embed="rId5" cstate="print"/>
          <a:stretch>
            <a:fillRect/>
          </a:stretch>
        </p:blipFill>
        <p:spPr bwMode="ltGray">
          <a:xfrm>
            <a:off x="8229601" y="105727"/>
            <a:ext cx="1257218" cy="717257"/>
          </a:xfrm>
          <a:prstGeom prst="roundRect">
            <a:avLst>
              <a:gd name="adj" fmla="val 13865"/>
            </a:avLst>
          </a:prstGeom>
          <a:solidFill>
            <a:srgbClr val="FFFFFF">
              <a:shade val="85000"/>
            </a:srgbClr>
          </a:solidFill>
          <a:ln w="38100">
            <a:solidFill>
              <a:srgbClr val="FFFFFF"/>
            </a:solidFill>
          </a:ln>
          <a:effectLst/>
        </p:spPr>
      </p:pic>
      <p:sp>
        <p:nvSpPr>
          <p:cNvPr id="7" name="Rectangle 16"/>
          <p:cNvSpPr>
            <a:spLocks noGrp="1" noChangeArrowheads="1"/>
          </p:cNvSpPr>
          <p:nvPr>
            <p:custDataLst>
              <p:tags r:id="rId2"/>
            </p:custDataLst>
          </p:nvPr>
        </p:nvSpPr>
        <p:spPr bwMode="gray">
          <a:xfrm>
            <a:off x="395288"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2" name="Title 1"/>
          <p:cNvSpPr>
            <a:spLocks noGrp="1"/>
          </p:cNvSpPr>
          <p:nvPr>
            <p:ph type="title"/>
          </p:nvPr>
        </p:nvSpPr>
        <p:spPr>
          <a:xfrm>
            <a:off x="758825" y="4406926"/>
            <a:ext cx="8161338"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58825" y="2906713"/>
            <a:ext cx="8161338"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148A9B45-7830-4FED-B950-3CCC9809AF76}" type="datetime1">
              <a:rPr lang="en-US"/>
              <a:pPr>
                <a:defRPr/>
              </a:pPr>
              <a:t>5/28/2012</a:t>
            </a:fld>
            <a:endParaRPr lang="en-US"/>
          </a:p>
        </p:txBody>
      </p:sp>
      <p:sp>
        <p:nvSpPr>
          <p:cNvPr id="9" name="Footer Placeholder 4"/>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0" name="Slide Number Placeholder 5"/>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D747E2AB-B55C-4853-85B6-3F41DA324811}"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6" name="Picture 9"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7" name="Picture 5" descr="Layer 18"/>
          <p:cNvPicPr>
            <a:picLocks noChangeArrowheads="1"/>
          </p:cNvPicPr>
          <p:nvPr userDrawn="1">
            <p:custDataLst>
              <p:tags r:id="rId1"/>
            </p:custDataLst>
          </p:nvPr>
        </p:nvPicPr>
        <p:blipFill>
          <a:blip r:embed="rId5" cstate="print"/>
          <a:stretch>
            <a:fillRect/>
          </a:stretch>
        </p:blipFill>
        <p:spPr bwMode="ltGray">
          <a:xfrm>
            <a:off x="8229601" y="105727"/>
            <a:ext cx="1257218" cy="717257"/>
          </a:xfrm>
          <a:prstGeom prst="roundRect">
            <a:avLst>
              <a:gd name="adj" fmla="val 13865"/>
            </a:avLst>
          </a:prstGeom>
          <a:solidFill>
            <a:srgbClr val="FFFFFF">
              <a:shade val="85000"/>
            </a:srgbClr>
          </a:solidFill>
          <a:ln w="38100">
            <a:solidFill>
              <a:srgbClr val="FFFFFF"/>
            </a:solidFill>
          </a:ln>
          <a:effectLst/>
        </p:spPr>
      </p:pic>
      <p:sp>
        <p:nvSpPr>
          <p:cNvPr id="8" name="Rectangle 16"/>
          <p:cNvSpPr>
            <a:spLocks noGrp="1" noChangeArrowheads="1"/>
          </p:cNvSpPr>
          <p:nvPr>
            <p:custDataLst>
              <p:tags r:id="rId2"/>
            </p:custDataLst>
          </p:nvPr>
        </p:nvSpPr>
        <p:spPr bwMode="gray">
          <a:xfrm>
            <a:off x="395288"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2" name="Title 1"/>
          <p:cNvSpPr>
            <a:spLocks noGrp="1"/>
          </p:cNvSpPr>
          <p:nvPr>
            <p:ph type="title"/>
          </p:nvPr>
        </p:nvSpPr>
        <p:spPr>
          <a:xfrm>
            <a:off x="178800" y="224534"/>
            <a:ext cx="8642351" cy="574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79439" y="1600204"/>
            <a:ext cx="424497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14" y="1600204"/>
            <a:ext cx="424497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4"/>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490A5209-5B96-40FE-80D1-EB7E37E59485}" type="datetime1">
              <a:rPr lang="en-US"/>
              <a:pPr>
                <a:defRPr/>
              </a:pPr>
              <a:t>5/28/2012</a:t>
            </a:fld>
            <a:endParaRPr lang="en-US"/>
          </a:p>
        </p:txBody>
      </p:sp>
      <p:sp>
        <p:nvSpPr>
          <p:cNvPr id="10" name="Footer Placeholder 5"/>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1" name="Slide Number Placeholder 6"/>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E4216E47-C661-4172-8FA5-7BF9C3D19F6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5288" y="1300170"/>
            <a:ext cx="4329112" cy="4948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7063" y="1300170"/>
            <a:ext cx="4329113" cy="4948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57946DA3-350F-4C9F-A073-E9E54FB3AAA9}" type="slidenum">
              <a:rPr lang="en-US" altLang="en-US"/>
              <a:pPr>
                <a:defRPr/>
              </a:pPr>
              <a:t>‹#›</a:t>
            </a:fld>
            <a:endParaRPr lang="en-US" altLang="en-US"/>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8" name="Picture 9"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9" name="Picture 5" descr="Layer 18"/>
          <p:cNvPicPr>
            <a:picLocks noChangeArrowheads="1"/>
          </p:cNvPicPr>
          <p:nvPr userDrawn="1">
            <p:custDataLst>
              <p:tags r:id="rId1"/>
            </p:custDataLst>
          </p:nvPr>
        </p:nvPicPr>
        <p:blipFill>
          <a:blip r:embed="rId5" cstate="print"/>
          <a:stretch>
            <a:fillRect/>
          </a:stretch>
        </p:blipFill>
        <p:spPr bwMode="ltGray">
          <a:xfrm>
            <a:off x="8229601" y="105727"/>
            <a:ext cx="1257218" cy="717257"/>
          </a:xfrm>
          <a:prstGeom prst="roundRect">
            <a:avLst>
              <a:gd name="adj" fmla="val 13865"/>
            </a:avLst>
          </a:prstGeom>
          <a:solidFill>
            <a:srgbClr val="FFFFFF">
              <a:shade val="85000"/>
            </a:srgbClr>
          </a:solidFill>
          <a:ln w="38100">
            <a:solidFill>
              <a:srgbClr val="FFFFFF"/>
            </a:solidFill>
          </a:ln>
          <a:effectLst/>
        </p:spPr>
      </p:pic>
      <p:sp>
        <p:nvSpPr>
          <p:cNvPr id="10" name="Rectangle 16"/>
          <p:cNvSpPr>
            <a:spLocks noGrp="1" noChangeArrowheads="1"/>
          </p:cNvSpPr>
          <p:nvPr userDrawn="1">
            <p:custDataLst>
              <p:tags r:id="rId2"/>
            </p:custDataLst>
          </p:nvPr>
        </p:nvSpPr>
        <p:spPr bwMode="gray">
          <a:xfrm>
            <a:off x="395288"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2" name="Title 1"/>
          <p:cNvSpPr>
            <a:spLocks noGrp="1"/>
          </p:cNvSpPr>
          <p:nvPr>
            <p:ph type="title"/>
          </p:nvPr>
        </p:nvSpPr>
        <p:spPr>
          <a:xfrm>
            <a:off x="191336" y="111800"/>
            <a:ext cx="8642351" cy="70239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79425" y="1535113"/>
            <a:ext cx="4243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79425" y="2174875"/>
            <a:ext cx="4243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6814" y="1535113"/>
            <a:ext cx="42449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14" y="2174875"/>
            <a:ext cx="42449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6"/>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47D6CD69-189A-47F9-9D3C-F5899049D385}" type="datetime1">
              <a:rPr lang="en-US"/>
              <a:pPr>
                <a:defRPr/>
              </a:pPr>
              <a:t>5/28/2012</a:t>
            </a:fld>
            <a:endParaRPr lang="en-US"/>
          </a:p>
        </p:txBody>
      </p:sp>
      <p:sp>
        <p:nvSpPr>
          <p:cNvPr id="12" name="Footer Placeholder 7"/>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3" name="Slide Number Placeholder 8"/>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48E28328-F2CF-4B41-8CB3-427449CBC042}"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9601200" cy="927100"/>
          </a:xfrm>
          <a:prstGeom prst="rect">
            <a:avLst/>
          </a:prstGeom>
          <a:solidFill>
            <a:srgbClr val="89D4E3"/>
          </a:solidFill>
          <a:ln w="9525">
            <a:noFill/>
            <a:round/>
            <a:headEnd/>
            <a:tailEnd/>
          </a:ln>
          <a:effectLst>
            <a:outerShdw blurRad="63500" dist="38100" dir="5400000" algn="t" rotWithShape="0">
              <a:srgbClr val="000000">
                <a:alpha val="39998"/>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4" name="Picture 9" descr="pfizer_rgb_pos_2.png"/>
          <p:cNvPicPr>
            <a:picLocks noChangeAspect="1"/>
          </p:cNvPicPr>
          <p:nvPr userDrawn="1"/>
        </p:nvPicPr>
        <p:blipFill>
          <a:blip r:embed="rId3"/>
          <a:srcRect/>
          <a:stretch>
            <a:fillRect/>
          </a:stretch>
        </p:blipFill>
        <p:spPr bwMode="auto">
          <a:xfrm>
            <a:off x="222250" y="6259513"/>
            <a:ext cx="555625" cy="322262"/>
          </a:xfrm>
          <a:prstGeom prst="rect">
            <a:avLst/>
          </a:prstGeom>
          <a:noFill/>
          <a:ln w="9525">
            <a:noFill/>
            <a:miter lim="800000"/>
            <a:headEnd/>
            <a:tailEnd/>
          </a:ln>
        </p:spPr>
      </p:pic>
      <p:pic>
        <p:nvPicPr>
          <p:cNvPr id="5" name="Picture 4" descr="Layer 18"/>
          <p:cNvPicPr>
            <a:picLocks noChangeArrowheads="1"/>
          </p:cNvPicPr>
          <p:nvPr userDrawn="1">
            <p:custDataLst>
              <p:tags r:id="rId1"/>
            </p:custDataLst>
          </p:nvPr>
        </p:nvPicPr>
        <p:blipFill>
          <a:blip r:embed="rId4" cstate="print"/>
          <a:stretch>
            <a:fillRect/>
          </a:stretch>
        </p:blipFill>
        <p:spPr bwMode="ltGray">
          <a:xfrm>
            <a:off x="106362" y="105727"/>
            <a:ext cx="1257218" cy="717257"/>
          </a:xfrm>
          <a:prstGeom prst="roundRect">
            <a:avLst>
              <a:gd name="adj" fmla="val 13865"/>
            </a:avLst>
          </a:prstGeom>
          <a:solidFill>
            <a:srgbClr val="FFFFFF">
              <a:shade val="85000"/>
            </a:srgbClr>
          </a:solidFill>
          <a:ln w="38100">
            <a:solidFill>
              <a:srgbClr val="FFFFFF"/>
            </a:solidFill>
          </a:ln>
          <a:effectLst/>
        </p:spPr>
      </p:pic>
      <p:sp>
        <p:nvSpPr>
          <p:cNvPr id="2" name="Title 1"/>
          <p:cNvSpPr>
            <a:spLocks noGrp="1"/>
          </p:cNvSpPr>
          <p:nvPr>
            <p:ph type="title"/>
          </p:nvPr>
        </p:nvSpPr>
        <p:spPr>
          <a:xfrm>
            <a:off x="182244" y="11748"/>
            <a:ext cx="8642351" cy="788352"/>
          </a:xfrm>
          <a:prstGeom prst="rect">
            <a:avLst/>
          </a:prstGeom>
        </p:spPr>
        <p:txBody>
          <a:bodyPr/>
          <a:lstStyle>
            <a:lvl1pPr>
              <a:defRPr>
                <a:solidFill>
                  <a:schemeClr val="bg1"/>
                </a:solidFill>
              </a:defRPr>
            </a:lvl1pPr>
          </a:lstStyle>
          <a:p>
            <a:r>
              <a:rPr lang="en-US" smtClean="0"/>
              <a:t>Click to edit Master title style</a:t>
            </a: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3" name="Picture 9"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4" name="Picture 5" descr="Layer 18"/>
          <p:cNvPicPr>
            <a:picLocks noChangeArrowheads="1"/>
          </p:cNvPicPr>
          <p:nvPr userDrawn="1">
            <p:custDataLst>
              <p:tags r:id="rId1"/>
            </p:custDataLst>
          </p:nvPr>
        </p:nvPicPr>
        <p:blipFill>
          <a:blip r:embed="rId5" cstate="print"/>
          <a:stretch>
            <a:fillRect/>
          </a:stretch>
        </p:blipFill>
        <p:spPr bwMode="ltGray">
          <a:xfrm>
            <a:off x="8229601" y="105727"/>
            <a:ext cx="1257218" cy="717257"/>
          </a:xfrm>
          <a:prstGeom prst="roundRect">
            <a:avLst>
              <a:gd name="adj" fmla="val 13865"/>
            </a:avLst>
          </a:prstGeom>
          <a:solidFill>
            <a:srgbClr val="FFFFFF">
              <a:shade val="85000"/>
            </a:srgbClr>
          </a:solidFill>
          <a:ln w="38100">
            <a:solidFill>
              <a:srgbClr val="FFFFFF"/>
            </a:solidFill>
          </a:ln>
          <a:effectLst/>
        </p:spPr>
      </p:pic>
      <p:sp>
        <p:nvSpPr>
          <p:cNvPr id="5" name="Rectangle 16"/>
          <p:cNvSpPr>
            <a:spLocks noGrp="1" noChangeArrowheads="1"/>
          </p:cNvSpPr>
          <p:nvPr>
            <p:custDataLst>
              <p:tags r:id="rId2"/>
            </p:custDataLst>
          </p:nvPr>
        </p:nvSpPr>
        <p:spPr bwMode="gray">
          <a:xfrm>
            <a:off x="395288"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6" name="Date Placeholder 1"/>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995B9E0C-3675-4CDE-9739-4B11E423874B}" type="datetime1">
              <a:rPr lang="en-US"/>
              <a:pPr>
                <a:defRPr/>
              </a:pPr>
              <a:t>5/28/2012</a:t>
            </a:fld>
            <a:endParaRPr lang="en-US"/>
          </a:p>
        </p:txBody>
      </p:sp>
      <p:sp>
        <p:nvSpPr>
          <p:cNvPr id="7" name="Footer Placeholder 2"/>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8" name="Slide Number Placeholder 3"/>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36A35B26-FAFE-407F-83E0-F8967E4E6062}"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6" name="Picture 9"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7" name="Picture 5" descr="Layer 18"/>
          <p:cNvPicPr>
            <a:picLocks noChangeArrowheads="1"/>
          </p:cNvPicPr>
          <p:nvPr userDrawn="1">
            <p:custDataLst>
              <p:tags r:id="rId1"/>
            </p:custDataLst>
          </p:nvPr>
        </p:nvPicPr>
        <p:blipFill>
          <a:blip r:embed="rId5" cstate="print"/>
          <a:stretch>
            <a:fillRect/>
          </a:stretch>
        </p:blipFill>
        <p:spPr bwMode="ltGray">
          <a:xfrm>
            <a:off x="8229601" y="105727"/>
            <a:ext cx="1257218" cy="717257"/>
          </a:xfrm>
          <a:prstGeom prst="roundRect">
            <a:avLst>
              <a:gd name="adj" fmla="val 13865"/>
            </a:avLst>
          </a:prstGeom>
          <a:solidFill>
            <a:srgbClr val="FFFFFF">
              <a:shade val="85000"/>
            </a:srgbClr>
          </a:solidFill>
          <a:ln w="38100">
            <a:solidFill>
              <a:srgbClr val="FFFFFF"/>
            </a:solidFill>
          </a:ln>
          <a:effectLst/>
        </p:spPr>
      </p:pic>
      <p:sp>
        <p:nvSpPr>
          <p:cNvPr id="8" name="Rectangle 16"/>
          <p:cNvSpPr>
            <a:spLocks noGrp="1" noChangeArrowheads="1"/>
          </p:cNvSpPr>
          <p:nvPr>
            <p:custDataLst>
              <p:tags r:id="rId2"/>
            </p:custDataLst>
          </p:nvPr>
        </p:nvSpPr>
        <p:spPr bwMode="gray">
          <a:xfrm>
            <a:off x="395288"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2" name="Title 1"/>
          <p:cNvSpPr>
            <a:spLocks noGrp="1"/>
          </p:cNvSpPr>
          <p:nvPr>
            <p:ph type="title"/>
          </p:nvPr>
        </p:nvSpPr>
        <p:spPr>
          <a:xfrm>
            <a:off x="479435" y="273050"/>
            <a:ext cx="3159125" cy="1162050"/>
          </a:xfrm>
          <a:prstGeom prst="rect">
            <a:avLst/>
          </a:prstGeo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754438" y="273052"/>
            <a:ext cx="536733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9435" y="1435102"/>
            <a:ext cx="315912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Date Placeholder 4"/>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0344756E-2008-46A1-AEE0-DA567AAF7919}" type="datetime1">
              <a:rPr lang="en-US"/>
              <a:pPr>
                <a:defRPr/>
              </a:pPr>
              <a:t>5/28/2012</a:t>
            </a:fld>
            <a:endParaRPr lang="en-US"/>
          </a:p>
        </p:txBody>
      </p:sp>
      <p:sp>
        <p:nvSpPr>
          <p:cNvPr id="10" name="Footer Placeholder 5"/>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1" name="Slide Number Placeholder 6"/>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2BDF6A49-1CAD-45BC-95E5-5E8DE7FF12FF}"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6" name="Picture 9"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7" name="Picture 5" descr="Layer 18"/>
          <p:cNvPicPr>
            <a:picLocks noChangeArrowheads="1"/>
          </p:cNvPicPr>
          <p:nvPr userDrawn="1">
            <p:custDataLst>
              <p:tags r:id="rId1"/>
            </p:custDataLst>
          </p:nvPr>
        </p:nvPicPr>
        <p:blipFill>
          <a:blip r:embed="rId5" cstate="print"/>
          <a:stretch>
            <a:fillRect/>
          </a:stretch>
        </p:blipFill>
        <p:spPr bwMode="ltGray">
          <a:xfrm>
            <a:off x="8229601" y="105727"/>
            <a:ext cx="1257218" cy="717257"/>
          </a:xfrm>
          <a:prstGeom prst="roundRect">
            <a:avLst>
              <a:gd name="adj" fmla="val 13865"/>
            </a:avLst>
          </a:prstGeom>
          <a:solidFill>
            <a:srgbClr val="FFFFFF">
              <a:shade val="85000"/>
            </a:srgbClr>
          </a:solidFill>
          <a:ln w="38100">
            <a:solidFill>
              <a:srgbClr val="FFFFFF"/>
            </a:solidFill>
          </a:ln>
          <a:effectLst/>
        </p:spPr>
      </p:pic>
      <p:sp>
        <p:nvSpPr>
          <p:cNvPr id="8" name="Rectangle 16"/>
          <p:cNvSpPr>
            <a:spLocks noGrp="1" noChangeArrowheads="1"/>
          </p:cNvSpPr>
          <p:nvPr>
            <p:custDataLst>
              <p:tags r:id="rId2"/>
            </p:custDataLst>
          </p:nvPr>
        </p:nvSpPr>
        <p:spPr bwMode="gray">
          <a:xfrm>
            <a:off x="395288"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2" name="Title 1"/>
          <p:cNvSpPr>
            <a:spLocks noGrp="1"/>
          </p:cNvSpPr>
          <p:nvPr>
            <p:ph type="title"/>
          </p:nvPr>
        </p:nvSpPr>
        <p:spPr>
          <a:xfrm>
            <a:off x="1881188" y="4800600"/>
            <a:ext cx="5761037" cy="566738"/>
          </a:xfrm>
          <a:prstGeom prst="rect">
            <a:avLst/>
          </a:prstGeo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81188" y="612775"/>
            <a:ext cx="5761037"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881188" y="5367338"/>
            <a:ext cx="5761037"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E12ADD88-5647-4DCE-9113-23F60FEE3FD9}" type="datetime1">
              <a:rPr lang="en-US"/>
              <a:pPr>
                <a:defRPr/>
              </a:pPr>
              <a:t>5/28/2012</a:t>
            </a:fld>
            <a:endParaRPr lang="en-US"/>
          </a:p>
        </p:txBody>
      </p:sp>
      <p:sp>
        <p:nvSpPr>
          <p:cNvPr id="10" name="Footer Placeholder 5"/>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1" name="Slide Number Placeholder 6"/>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4F27E8B1-234B-4744-9E74-0AD8F8F4E735}"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5" name="Picture 9"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6" name="Picture 5" descr="Layer 18"/>
          <p:cNvPicPr>
            <a:picLocks noChangeArrowheads="1"/>
          </p:cNvPicPr>
          <p:nvPr userDrawn="1">
            <p:custDataLst>
              <p:tags r:id="rId1"/>
            </p:custDataLst>
          </p:nvPr>
        </p:nvPicPr>
        <p:blipFill>
          <a:blip r:embed="rId5" cstate="print"/>
          <a:stretch>
            <a:fillRect/>
          </a:stretch>
        </p:blipFill>
        <p:spPr bwMode="ltGray">
          <a:xfrm>
            <a:off x="8229601" y="105727"/>
            <a:ext cx="1257218" cy="717257"/>
          </a:xfrm>
          <a:prstGeom prst="roundRect">
            <a:avLst>
              <a:gd name="adj" fmla="val 13865"/>
            </a:avLst>
          </a:prstGeom>
          <a:solidFill>
            <a:srgbClr val="FFFFFF">
              <a:shade val="85000"/>
            </a:srgbClr>
          </a:solidFill>
          <a:ln w="38100">
            <a:solidFill>
              <a:srgbClr val="FFFFFF"/>
            </a:solidFill>
          </a:ln>
          <a:effectLst/>
        </p:spPr>
      </p:pic>
      <p:sp>
        <p:nvSpPr>
          <p:cNvPr id="7" name="Rectangle 16"/>
          <p:cNvSpPr>
            <a:spLocks noGrp="1" noChangeArrowheads="1"/>
          </p:cNvSpPr>
          <p:nvPr userDrawn="1">
            <p:custDataLst>
              <p:tags r:id="rId2"/>
            </p:custDataLst>
          </p:nvPr>
        </p:nvSpPr>
        <p:spPr bwMode="gray">
          <a:xfrm>
            <a:off x="430213" y="11509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2" name="Title 1"/>
          <p:cNvSpPr>
            <a:spLocks noGrp="1"/>
          </p:cNvSpPr>
          <p:nvPr>
            <p:ph type="title"/>
          </p:nvPr>
        </p:nvSpPr>
        <p:spPr>
          <a:xfrm>
            <a:off x="178800" y="149378"/>
            <a:ext cx="8642351" cy="664814"/>
          </a:xfrm>
          <a:prstGeom prst="rect">
            <a:avLst/>
          </a:prstGeo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79435" y="1600204"/>
            <a:ext cx="8642351"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A304A542-26CD-4BAC-8453-F9980C36AF66}" type="datetime1">
              <a:rPr lang="en-US"/>
              <a:pPr>
                <a:defRPr/>
              </a:pPr>
              <a:t>5/28/2012</a:t>
            </a:fld>
            <a:endParaRPr lang="en-US"/>
          </a:p>
        </p:txBody>
      </p:sp>
      <p:sp>
        <p:nvSpPr>
          <p:cNvPr id="9" name="Footer Placeholder 4"/>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0" name="Slide Number Placeholder 5"/>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56E0DA2A-5C2B-4CB2-B1B4-18E285C64F77}"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5" name="Picture 9"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6" name="Picture 5" descr="Layer 18"/>
          <p:cNvPicPr>
            <a:picLocks noChangeArrowheads="1"/>
          </p:cNvPicPr>
          <p:nvPr userDrawn="1">
            <p:custDataLst>
              <p:tags r:id="rId1"/>
            </p:custDataLst>
          </p:nvPr>
        </p:nvPicPr>
        <p:blipFill>
          <a:blip r:embed="rId5" cstate="print"/>
          <a:stretch>
            <a:fillRect/>
          </a:stretch>
        </p:blipFill>
        <p:spPr bwMode="ltGray">
          <a:xfrm>
            <a:off x="8229601" y="105727"/>
            <a:ext cx="1257218" cy="717257"/>
          </a:xfrm>
          <a:prstGeom prst="roundRect">
            <a:avLst>
              <a:gd name="adj" fmla="val 13865"/>
            </a:avLst>
          </a:prstGeom>
          <a:solidFill>
            <a:srgbClr val="FFFFFF">
              <a:shade val="85000"/>
            </a:srgbClr>
          </a:solidFill>
          <a:ln w="38100">
            <a:solidFill>
              <a:srgbClr val="FFFFFF"/>
            </a:solidFill>
          </a:ln>
          <a:effectLst/>
        </p:spPr>
      </p:pic>
      <p:sp>
        <p:nvSpPr>
          <p:cNvPr id="7" name="Rectangle 16"/>
          <p:cNvSpPr>
            <a:spLocks noGrp="1" noChangeArrowheads="1"/>
          </p:cNvSpPr>
          <p:nvPr>
            <p:custDataLst>
              <p:tags r:id="rId2"/>
            </p:custDataLst>
          </p:nvPr>
        </p:nvSpPr>
        <p:spPr bwMode="gray">
          <a:xfrm>
            <a:off x="395288"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2" name="Vertical Title 1"/>
          <p:cNvSpPr>
            <a:spLocks noGrp="1"/>
          </p:cNvSpPr>
          <p:nvPr>
            <p:ph type="title" orient="vert"/>
          </p:nvPr>
        </p:nvSpPr>
        <p:spPr>
          <a:xfrm>
            <a:off x="6961188" y="274639"/>
            <a:ext cx="2160587"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9317" y="274639"/>
            <a:ext cx="6329363" cy="5851525"/>
          </a:xfrm>
          <a:prstGeom prst="rect">
            <a:avLst/>
          </a:prstGeo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A3F69E0E-BAA2-4ABF-8F6A-4AFD9F21C3D2}" type="datetime1">
              <a:rPr lang="en-US"/>
              <a:pPr>
                <a:defRPr/>
              </a:pPr>
              <a:t>5/28/2012</a:t>
            </a:fld>
            <a:endParaRPr lang="en-US"/>
          </a:p>
        </p:txBody>
      </p:sp>
      <p:sp>
        <p:nvSpPr>
          <p:cNvPr id="9" name="Footer Placeholder 4"/>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0" name="Slide Number Placeholder 5"/>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2A602408-B851-49EE-92B0-ED923A360F58}"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5" name="Picture 8"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6" name="Picture 5" descr="Layer 16"/>
          <p:cNvPicPr>
            <a:picLocks noChangeArrowheads="1"/>
          </p:cNvPicPr>
          <p:nvPr userDrawn="1">
            <p:custDataLst>
              <p:tags r:id="rId1"/>
            </p:custDataLst>
          </p:nvPr>
        </p:nvPicPr>
        <p:blipFill>
          <a:blip r:embed="rId5" cstate="print"/>
          <a:stretch>
            <a:fillRect/>
          </a:stretch>
        </p:blipFill>
        <p:spPr bwMode="ltGray">
          <a:xfrm>
            <a:off x="8216910" y="106694"/>
            <a:ext cx="1257218" cy="715323"/>
          </a:xfrm>
          <a:prstGeom prst="roundRect">
            <a:avLst>
              <a:gd name="adj" fmla="val 13865"/>
            </a:avLst>
          </a:prstGeom>
          <a:solidFill>
            <a:srgbClr val="FFFFFF">
              <a:shade val="85000"/>
            </a:srgbClr>
          </a:solidFill>
          <a:ln w="38100">
            <a:solidFill>
              <a:srgbClr val="FFFFFF"/>
            </a:solidFill>
          </a:ln>
          <a:effectLst/>
        </p:spPr>
      </p:pic>
      <p:sp>
        <p:nvSpPr>
          <p:cNvPr id="7" name="Rectangle 16"/>
          <p:cNvSpPr>
            <a:spLocks noGrp="1" noChangeArrowheads="1"/>
          </p:cNvSpPr>
          <p:nvPr>
            <p:custDataLst>
              <p:tags r:id="rId2"/>
            </p:custDataLst>
          </p:nvPr>
        </p:nvSpPr>
        <p:spPr bwMode="gray">
          <a:xfrm>
            <a:off x="395288"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2" name="Title 1"/>
          <p:cNvSpPr>
            <a:spLocks noGrp="1"/>
          </p:cNvSpPr>
          <p:nvPr>
            <p:ph type="ctrTitle"/>
          </p:nvPr>
        </p:nvSpPr>
        <p:spPr>
          <a:xfrm>
            <a:off x="720725" y="2130451"/>
            <a:ext cx="815975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439876" y="3886200"/>
            <a:ext cx="6721475"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Date Placeholder 3"/>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4BC2438A-6F36-4275-AE2A-85C47307250B}" type="datetime1">
              <a:rPr lang="en-US"/>
              <a:pPr>
                <a:defRPr/>
              </a:pPr>
              <a:t>5/28/2012</a:t>
            </a:fld>
            <a:endParaRPr lang="en-US"/>
          </a:p>
        </p:txBody>
      </p:sp>
      <p:sp>
        <p:nvSpPr>
          <p:cNvPr id="9" name="Footer Placeholder 4"/>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0" name="Slide Number Placeholder 5"/>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48727909-395A-4667-BEFA-C74F876AF1FB}"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5" name="Picture 8"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6" name="Picture 5" descr="Layer 16"/>
          <p:cNvPicPr>
            <a:picLocks noChangeArrowheads="1"/>
          </p:cNvPicPr>
          <p:nvPr userDrawn="1">
            <p:custDataLst>
              <p:tags r:id="rId1"/>
            </p:custDataLst>
          </p:nvPr>
        </p:nvPicPr>
        <p:blipFill>
          <a:blip r:embed="rId5" cstate="print"/>
          <a:stretch>
            <a:fillRect/>
          </a:stretch>
        </p:blipFill>
        <p:spPr bwMode="ltGray">
          <a:xfrm>
            <a:off x="8216910" y="106694"/>
            <a:ext cx="1257218" cy="715323"/>
          </a:xfrm>
          <a:prstGeom prst="roundRect">
            <a:avLst>
              <a:gd name="adj" fmla="val 13865"/>
            </a:avLst>
          </a:prstGeom>
          <a:solidFill>
            <a:srgbClr val="FFFFFF">
              <a:shade val="85000"/>
            </a:srgbClr>
          </a:solidFill>
          <a:ln w="38100">
            <a:solidFill>
              <a:srgbClr val="FFFFFF"/>
            </a:solidFill>
          </a:ln>
          <a:effectLst/>
        </p:spPr>
      </p:pic>
      <p:sp>
        <p:nvSpPr>
          <p:cNvPr id="7" name="Rectangle 16"/>
          <p:cNvSpPr>
            <a:spLocks noGrp="1" noChangeArrowheads="1"/>
          </p:cNvSpPr>
          <p:nvPr userDrawn="1">
            <p:custDataLst>
              <p:tags r:id="rId2"/>
            </p:custDataLst>
          </p:nvPr>
        </p:nvSpPr>
        <p:spPr bwMode="gray">
          <a:xfrm>
            <a:off x="393700"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2" name="Title 1"/>
          <p:cNvSpPr>
            <a:spLocks noGrp="1"/>
          </p:cNvSpPr>
          <p:nvPr>
            <p:ph type="title"/>
          </p:nvPr>
        </p:nvSpPr>
        <p:spPr>
          <a:xfrm>
            <a:off x="191336" y="149378"/>
            <a:ext cx="8642351" cy="664814"/>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79435" y="1600204"/>
            <a:ext cx="8642351"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084262D4-12EE-443D-884B-17D0AD4C7796}" type="datetime1">
              <a:rPr lang="en-US"/>
              <a:pPr>
                <a:defRPr/>
              </a:pPr>
              <a:t>5/28/2012</a:t>
            </a:fld>
            <a:endParaRPr lang="en-US"/>
          </a:p>
        </p:txBody>
      </p:sp>
      <p:sp>
        <p:nvSpPr>
          <p:cNvPr id="9" name="Footer Placeholder 4"/>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0" name="Slide Number Placeholder 5"/>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32974FDA-24C2-4A6C-A7E2-B81893FDBAA2}"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5" name="Picture 8"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6" name="Picture 5" descr="Layer 16"/>
          <p:cNvPicPr>
            <a:picLocks noChangeArrowheads="1"/>
          </p:cNvPicPr>
          <p:nvPr userDrawn="1">
            <p:custDataLst>
              <p:tags r:id="rId1"/>
            </p:custDataLst>
          </p:nvPr>
        </p:nvPicPr>
        <p:blipFill>
          <a:blip r:embed="rId5" cstate="print"/>
          <a:stretch>
            <a:fillRect/>
          </a:stretch>
        </p:blipFill>
        <p:spPr bwMode="ltGray">
          <a:xfrm>
            <a:off x="8216910" y="106694"/>
            <a:ext cx="1257218" cy="715323"/>
          </a:xfrm>
          <a:prstGeom prst="roundRect">
            <a:avLst>
              <a:gd name="adj" fmla="val 13865"/>
            </a:avLst>
          </a:prstGeom>
          <a:solidFill>
            <a:srgbClr val="FFFFFF">
              <a:shade val="85000"/>
            </a:srgbClr>
          </a:solidFill>
          <a:ln w="38100">
            <a:solidFill>
              <a:srgbClr val="FFFFFF"/>
            </a:solidFill>
          </a:ln>
          <a:effectLst/>
        </p:spPr>
      </p:pic>
      <p:sp>
        <p:nvSpPr>
          <p:cNvPr id="7" name="Rectangle 16"/>
          <p:cNvSpPr>
            <a:spLocks noGrp="1" noChangeArrowheads="1"/>
          </p:cNvSpPr>
          <p:nvPr>
            <p:custDataLst>
              <p:tags r:id="rId2"/>
            </p:custDataLst>
          </p:nvPr>
        </p:nvSpPr>
        <p:spPr bwMode="gray">
          <a:xfrm>
            <a:off x="395288"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2" name="Title 1"/>
          <p:cNvSpPr>
            <a:spLocks noGrp="1"/>
          </p:cNvSpPr>
          <p:nvPr>
            <p:ph type="title"/>
          </p:nvPr>
        </p:nvSpPr>
        <p:spPr>
          <a:xfrm>
            <a:off x="758825" y="4406926"/>
            <a:ext cx="8161338"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58825" y="2906713"/>
            <a:ext cx="8161338"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16729085-4C96-4115-B4AC-0D78A939DB5A}" type="datetime1">
              <a:rPr lang="en-US"/>
              <a:pPr>
                <a:defRPr/>
              </a:pPr>
              <a:t>5/28/2012</a:t>
            </a:fld>
            <a:endParaRPr lang="en-US"/>
          </a:p>
        </p:txBody>
      </p:sp>
      <p:sp>
        <p:nvSpPr>
          <p:cNvPr id="9" name="Footer Placeholder 4"/>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0" name="Slide Number Placeholder 5"/>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5C6B6DE0-233B-42EB-BDD8-FEB62036207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35" y="274638"/>
            <a:ext cx="864235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062"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7062"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pg num"/>
          <p:cNvSpPr>
            <a:spLocks noGrp="1" noChangeArrowheads="1"/>
          </p:cNvSpPr>
          <p:nvPr>
            <p:ph type="sldNum" sz="quarter" idx="10"/>
            <p:custDataLst>
              <p:tags r:id="rId1"/>
            </p:custDataLst>
          </p:nvPr>
        </p:nvSpPr>
        <p:spPr>
          <a:ln/>
        </p:spPr>
        <p:txBody>
          <a:bodyPr/>
          <a:lstStyle>
            <a:lvl1pPr>
              <a:defRPr/>
            </a:lvl1pPr>
          </a:lstStyle>
          <a:p>
            <a:pPr>
              <a:defRPr/>
            </a:pPr>
            <a:fld id="{75F2C04E-2398-47A0-8999-D531D1DC0515}" type="slidenum">
              <a:rPr lang="en-US" altLang="en-US"/>
              <a:pPr>
                <a:defRPr/>
              </a:pPr>
              <a:t>‹#›</a:t>
            </a:fld>
            <a:endParaRPr lang="en-US" altLang="en-US"/>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6" name="Picture 8"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7" name="Picture 6" descr="Layer 16"/>
          <p:cNvPicPr>
            <a:picLocks noChangeArrowheads="1"/>
          </p:cNvPicPr>
          <p:nvPr userDrawn="1">
            <p:custDataLst>
              <p:tags r:id="rId1"/>
            </p:custDataLst>
          </p:nvPr>
        </p:nvPicPr>
        <p:blipFill>
          <a:blip r:embed="rId5" cstate="print"/>
          <a:stretch>
            <a:fillRect/>
          </a:stretch>
        </p:blipFill>
        <p:spPr bwMode="ltGray">
          <a:xfrm>
            <a:off x="8216910" y="106694"/>
            <a:ext cx="1257218" cy="715323"/>
          </a:xfrm>
          <a:prstGeom prst="roundRect">
            <a:avLst>
              <a:gd name="adj" fmla="val 13865"/>
            </a:avLst>
          </a:prstGeom>
          <a:solidFill>
            <a:srgbClr val="FFFFFF">
              <a:shade val="85000"/>
            </a:srgbClr>
          </a:solidFill>
          <a:ln w="38100">
            <a:solidFill>
              <a:srgbClr val="FFFFFF"/>
            </a:solidFill>
          </a:ln>
          <a:effectLst/>
        </p:spPr>
      </p:pic>
      <p:sp>
        <p:nvSpPr>
          <p:cNvPr id="8" name="Rectangle 16"/>
          <p:cNvSpPr>
            <a:spLocks noGrp="1" noChangeArrowheads="1"/>
          </p:cNvSpPr>
          <p:nvPr>
            <p:custDataLst>
              <p:tags r:id="rId2"/>
            </p:custDataLst>
          </p:nvPr>
        </p:nvSpPr>
        <p:spPr bwMode="gray">
          <a:xfrm>
            <a:off x="395288"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2" name="Title 1"/>
          <p:cNvSpPr>
            <a:spLocks noGrp="1"/>
          </p:cNvSpPr>
          <p:nvPr>
            <p:ph type="title"/>
          </p:nvPr>
        </p:nvSpPr>
        <p:spPr>
          <a:xfrm>
            <a:off x="191336" y="124326"/>
            <a:ext cx="8642351" cy="689866"/>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79439" y="1600204"/>
            <a:ext cx="424497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76814" y="1600204"/>
            <a:ext cx="424497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4"/>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00060192-534B-4604-AEBF-E4A8023467ED}" type="datetime1">
              <a:rPr lang="en-US"/>
              <a:pPr>
                <a:defRPr/>
              </a:pPr>
              <a:t>5/28/2012</a:t>
            </a:fld>
            <a:endParaRPr lang="en-US"/>
          </a:p>
        </p:txBody>
      </p:sp>
      <p:sp>
        <p:nvSpPr>
          <p:cNvPr id="10" name="Footer Placeholder 5"/>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1" name="Slide Number Placeholder 6"/>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1CC0D45C-8119-4203-9387-AA5859305ED4}"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8" name="Picture 15" descr="pfizer_rgb_pos_2.png"/>
          <p:cNvPicPr>
            <a:picLocks noChangeAspect="1"/>
          </p:cNvPicPr>
          <p:nvPr userDrawn="1"/>
        </p:nvPicPr>
        <p:blipFill>
          <a:blip r:embed="rId3"/>
          <a:srcRect/>
          <a:stretch>
            <a:fillRect/>
          </a:stretch>
        </p:blipFill>
        <p:spPr bwMode="auto">
          <a:xfrm>
            <a:off x="222250" y="6259513"/>
            <a:ext cx="555625" cy="322262"/>
          </a:xfrm>
          <a:prstGeom prst="rect">
            <a:avLst/>
          </a:prstGeom>
          <a:noFill/>
          <a:ln w="9525">
            <a:noFill/>
            <a:miter lim="800000"/>
            <a:headEnd/>
            <a:tailEnd/>
          </a:ln>
        </p:spPr>
      </p:pic>
      <p:pic>
        <p:nvPicPr>
          <p:cNvPr id="9" name="Picture 8" descr="Layer 16"/>
          <p:cNvPicPr>
            <a:picLocks noChangeArrowheads="1"/>
          </p:cNvPicPr>
          <p:nvPr userDrawn="1">
            <p:custDataLst>
              <p:tags r:id="rId1"/>
            </p:custDataLst>
          </p:nvPr>
        </p:nvPicPr>
        <p:blipFill>
          <a:blip r:embed="rId4" cstate="print"/>
          <a:stretch>
            <a:fillRect/>
          </a:stretch>
        </p:blipFill>
        <p:spPr bwMode="ltGray">
          <a:xfrm>
            <a:off x="8216910" y="106694"/>
            <a:ext cx="1257218" cy="715323"/>
          </a:xfrm>
          <a:prstGeom prst="roundRect">
            <a:avLst>
              <a:gd name="adj" fmla="val 13865"/>
            </a:avLst>
          </a:prstGeom>
          <a:solidFill>
            <a:srgbClr val="FFFFFF">
              <a:shade val="85000"/>
            </a:srgbClr>
          </a:solidFill>
          <a:ln w="38100">
            <a:solidFill>
              <a:srgbClr val="FFFFFF"/>
            </a:solidFill>
          </a:ln>
          <a:effectLst/>
        </p:spPr>
      </p:pic>
      <p:sp>
        <p:nvSpPr>
          <p:cNvPr id="2" name="Title 1"/>
          <p:cNvSpPr>
            <a:spLocks noGrp="1"/>
          </p:cNvSpPr>
          <p:nvPr>
            <p:ph type="title"/>
          </p:nvPr>
        </p:nvSpPr>
        <p:spPr>
          <a:xfrm>
            <a:off x="479435" y="274638"/>
            <a:ext cx="8642351"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79425" y="1535113"/>
            <a:ext cx="4243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79425" y="2174875"/>
            <a:ext cx="4243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6814" y="1535113"/>
            <a:ext cx="42449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14" y="2174875"/>
            <a:ext cx="42449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6"/>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CA1F5D65-ADEF-4704-88A7-2B1F05E3069C}" type="datetime1">
              <a:rPr lang="en-US"/>
              <a:pPr>
                <a:defRPr/>
              </a:pPr>
              <a:t>5/28/2012</a:t>
            </a:fld>
            <a:endParaRPr lang="en-US"/>
          </a:p>
        </p:txBody>
      </p:sp>
      <p:sp>
        <p:nvSpPr>
          <p:cNvPr id="11" name="Footer Placeholder 7"/>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2" name="Slide Number Placeholder 8"/>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CF948951-AF61-4958-92A0-4A26BA96886C}"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9601200" cy="927100"/>
          </a:xfrm>
          <a:prstGeom prst="rect">
            <a:avLst/>
          </a:prstGeom>
          <a:solidFill>
            <a:srgbClr val="3B6CA7"/>
          </a:solidFill>
          <a:ln w="9525">
            <a:noFill/>
            <a:round/>
            <a:headEnd/>
            <a:tailEnd/>
          </a:ln>
          <a:effectLst>
            <a:outerShdw blurRad="63500" dist="38100" dir="5400000" algn="t" rotWithShape="0">
              <a:srgbClr val="000000">
                <a:alpha val="39998"/>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4" name="Picture 8"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5" name="Picture 4" descr="Layer 16"/>
          <p:cNvPicPr>
            <a:picLocks noChangeArrowheads="1"/>
          </p:cNvPicPr>
          <p:nvPr userDrawn="1">
            <p:custDataLst>
              <p:tags r:id="rId1"/>
            </p:custDataLst>
          </p:nvPr>
        </p:nvPicPr>
        <p:blipFill>
          <a:blip r:embed="rId5" cstate="print"/>
          <a:stretch>
            <a:fillRect/>
          </a:stretch>
        </p:blipFill>
        <p:spPr bwMode="ltGray">
          <a:xfrm>
            <a:off x="106372" y="106694"/>
            <a:ext cx="1257218" cy="715323"/>
          </a:xfrm>
          <a:prstGeom prst="roundRect">
            <a:avLst>
              <a:gd name="adj" fmla="val 13865"/>
            </a:avLst>
          </a:prstGeom>
          <a:solidFill>
            <a:srgbClr val="FFFFFF">
              <a:shade val="85000"/>
            </a:srgbClr>
          </a:solidFill>
          <a:ln w="38100">
            <a:solidFill>
              <a:srgbClr val="FFFFFF"/>
            </a:solidFill>
          </a:ln>
          <a:effectLst/>
        </p:spPr>
      </p:pic>
      <p:sp>
        <p:nvSpPr>
          <p:cNvPr id="6" name="Rectangle 16"/>
          <p:cNvSpPr>
            <a:spLocks noGrp="1" noChangeArrowheads="1"/>
          </p:cNvSpPr>
          <p:nvPr>
            <p:custDataLst>
              <p:tags r:id="rId2"/>
            </p:custDataLst>
          </p:nvPr>
        </p:nvSpPr>
        <p:spPr bwMode="gray">
          <a:xfrm>
            <a:off x="395288" y="1201738"/>
            <a:ext cx="8810625" cy="4948237"/>
          </a:xfrm>
          <a:prstGeom prst="rect">
            <a:avLst/>
          </a:prstGeom>
          <a:noFill/>
          <a:ln w="9525" algn="ctr">
            <a:noFill/>
            <a:miter lim="800000"/>
            <a:headEnd/>
            <a:tailEnd/>
          </a:ln>
        </p:spPr>
        <p:txBody>
          <a:bodyPr tIns="91440" bIns="91440"/>
          <a:lstStyle/>
          <a:p>
            <a:pPr algn="r">
              <a:defRPr/>
            </a:pPr>
            <a:r>
              <a:rPr lang="en-US" sz="3200">
                <a:solidFill>
                  <a:prstClr val="white"/>
                </a:solidFill>
              </a:rPr>
              <a:t>Click to edit Master text styles</a:t>
            </a:r>
            <a:br>
              <a:rPr lang="en-US" sz="3200">
                <a:solidFill>
                  <a:prstClr val="white"/>
                </a:solidFill>
              </a:rPr>
            </a:br>
            <a:r>
              <a:rPr lang="en-US" sz="3200">
                <a:solidFill>
                  <a:prstClr val="white"/>
                </a:solidFill>
              </a:rPr>
              <a:t>Second level</a:t>
            </a:r>
            <a:br>
              <a:rPr lang="en-US" sz="3200">
                <a:solidFill>
                  <a:prstClr val="white"/>
                </a:solidFill>
              </a:rPr>
            </a:br>
            <a:r>
              <a:rPr lang="en-US" sz="3200">
                <a:solidFill>
                  <a:prstClr val="white"/>
                </a:solidFill>
              </a:rPr>
              <a:t>Third level</a:t>
            </a:r>
            <a:br>
              <a:rPr lang="en-US" sz="3200">
                <a:solidFill>
                  <a:prstClr val="white"/>
                </a:solidFill>
              </a:rPr>
            </a:br>
            <a:r>
              <a:rPr lang="en-US" sz="3200">
                <a:solidFill>
                  <a:prstClr val="white"/>
                </a:solidFill>
              </a:rPr>
              <a:t>Fourth level</a:t>
            </a:r>
            <a:br>
              <a:rPr lang="en-US" sz="3200">
                <a:solidFill>
                  <a:prstClr val="white"/>
                </a:solidFill>
              </a:rPr>
            </a:br>
            <a:r>
              <a:rPr lang="en-US" sz="3200">
                <a:solidFill>
                  <a:prstClr val="white"/>
                </a:solidFill>
              </a:rPr>
              <a:t>Fifth level</a:t>
            </a:r>
          </a:p>
        </p:txBody>
      </p:sp>
      <p:sp>
        <p:nvSpPr>
          <p:cNvPr id="2" name="Title 1"/>
          <p:cNvSpPr>
            <a:spLocks noGrp="1"/>
          </p:cNvSpPr>
          <p:nvPr>
            <p:ph type="title"/>
          </p:nvPr>
        </p:nvSpPr>
        <p:spPr>
          <a:xfrm>
            <a:off x="193674" y="251778"/>
            <a:ext cx="8642351" cy="559752"/>
          </a:xfrm>
          <a:prstGeom prst="rect">
            <a:avLst/>
          </a:prstGeom>
        </p:spPr>
        <p:txBody>
          <a:bodyPr/>
          <a:lstStyle/>
          <a:p>
            <a:r>
              <a:rPr lang="en-US" smtClean="0"/>
              <a:t>Click to edit Master title style</a:t>
            </a:r>
            <a:endParaRPr lang="en-US"/>
          </a:p>
        </p:txBody>
      </p:sp>
      <p:sp>
        <p:nvSpPr>
          <p:cNvPr id="7" name="Date Placeholder 2"/>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EFF61097-A2B0-4AB0-B4F2-1E33968BBD02}" type="datetime1">
              <a:rPr lang="en-US"/>
              <a:pPr>
                <a:defRPr/>
              </a:pPr>
              <a:t>5/28/2012</a:t>
            </a:fld>
            <a:endParaRPr lang="en-US"/>
          </a:p>
        </p:txBody>
      </p:sp>
      <p:sp>
        <p:nvSpPr>
          <p:cNvPr id="8" name="Footer Placeholder 3"/>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9" name="Slide Number Placeholder 4"/>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30681707-781A-4D5D-B4F9-CE38534AB9EE}"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3" name="Picture 8"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4" name="Picture 3" descr="Layer 16"/>
          <p:cNvPicPr>
            <a:picLocks noChangeArrowheads="1"/>
          </p:cNvPicPr>
          <p:nvPr userDrawn="1">
            <p:custDataLst>
              <p:tags r:id="rId1"/>
            </p:custDataLst>
          </p:nvPr>
        </p:nvPicPr>
        <p:blipFill>
          <a:blip r:embed="rId5" cstate="print"/>
          <a:stretch>
            <a:fillRect/>
          </a:stretch>
        </p:blipFill>
        <p:spPr bwMode="ltGray">
          <a:xfrm>
            <a:off x="8216910" y="106694"/>
            <a:ext cx="1257218" cy="715323"/>
          </a:xfrm>
          <a:prstGeom prst="roundRect">
            <a:avLst>
              <a:gd name="adj" fmla="val 13865"/>
            </a:avLst>
          </a:prstGeom>
          <a:solidFill>
            <a:srgbClr val="FFFFFF">
              <a:shade val="85000"/>
            </a:srgbClr>
          </a:solidFill>
          <a:ln w="38100">
            <a:solidFill>
              <a:srgbClr val="FFFFFF"/>
            </a:solidFill>
          </a:ln>
          <a:effectLst/>
        </p:spPr>
      </p:pic>
      <p:sp>
        <p:nvSpPr>
          <p:cNvPr id="5" name="Rectangle 16"/>
          <p:cNvSpPr>
            <a:spLocks noGrp="1" noChangeArrowheads="1"/>
          </p:cNvSpPr>
          <p:nvPr>
            <p:custDataLst>
              <p:tags r:id="rId2"/>
            </p:custDataLst>
          </p:nvPr>
        </p:nvSpPr>
        <p:spPr bwMode="gray">
          <a:xfrm>
            <a:off x="395288"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6" name="Date Placeholder 1"/>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345AE6D2-DB9E-4F08-A623-9509081A4BFD}" type="datetime1">
              <a:rPr lang="en-US"/>
              <a:pPr>
                <a:defRPr/>
              </a:pPr>
              <a:t>5/28/2012</a:t>
            </a:fld>
            <a:endParaRPr lang="en-US"/>
          </a:p>
        </p:txBody>
      </p:sp>
      <p:sp>
        <p:nvSpPr>
          <p:cNvPr id="7" name="Footer Placeholder 2"/>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8" name="Slide Number Placeholder 3"/>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BF1DE41D-EE4F-47B5-A056-7BB26047A909}"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6" name="Picture 8"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7" name="Picture 6" descr="Layer 16"/>
          <p:cNvPicPr>
            <a:picLocks noChangeArrowheads="1"/>
          </p:cNvPicPr>
          <p:nvPr userDrawn="1">
            <p:custDataLst>
              <p:tags r:id="rId1"/>
            </p:custDataLst>
          </p:nvPr>
        </p:nvPicPr>
        <p:blipFill>
          <a:blip r:embed="rId5" cstate="print"/>
          <a:stretch>
            <a:fillRect/>
          </a:stretch>
        </p:blipFill>
        <p:spPr bwMode="ltGray">
          <a:xfrm>
            <a:off x="8216910" y="106694"/>
            <a:ext cx="1257218" cy="715323"/>
          </a:xfrm>
          <a:prstGeom prst="roundRect">
            <a:avLst>
              <a:gd name="adj" fmla="val 13865"/>
            </a:avLst>
          </a:prstGeom>
          <a:solidFill>
            <a:srgbClr val="FFFFFF">
              <a:shade val="85000"/>
            </a:srgbClr>
          </a:solidFill>
          <a:ln w="38100">
            <a:solidFill>
              <a:srgbClr val="FFFFFF"/>
            </a:solidFill>
          </a:ln>
          <a:effectLst/>
        </p:spPr>
      </p:pic>
      <p:sp>
        <p:nvSpPr>
          <p:cNvPr id="8" name="Rectangle 16"/>
          <p:cNvSpPr>
            <a:spLocks noGrp="1" noChangeArrowheads="1"/>
          </p:cNvSpPr>
          <p:nvPr>
            <p:custDataLst>
              <p:tags r:id="rId2"/>
            </p:custDataLst>
          </p:nvPr>
        </p:nvSpPr>
        <p:spPr bwMode="gray">
          <a:xfrm>
            <a:off x="395288"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2" name="Title 1"/>
          <p:cNvSpPr>
            <a:spLocks noGrp="1"/>
          </p:cNvSpPr>
          <p:nvPr>
            <p:ph type="title"/>
          </p:nvPr>
        </p:nvSpPr>
        <p:spPr>
          <a:xfrm>
            <a:off x="479435" y="273050"/>
            <a:ext cx="3159125" cy="1162050"/>
          </a:xfrm>
          <a:prstGeom prst="rect">
            <a:avLst/>
          </a:prstGeo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754438" y="273052"/>
            <a:ext cx="536733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9435" y="1435102"/>
            <a:ext cx="315912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BA5D2566-9DDA-43B4-AADC-99944C5F1DB9}" type="datetime1">
              <a:rPr lang="en-US"/>
              <a:pPr>
                <a:defRPr/>
              </a:pPr>
              <a:t>5/28/2012</a:t>
            </a:fld>
            <a:endParaRPr lang="en-US"/>
          </a:p>
        </p:txBody>
      </p:sp>
      <p:sp>
        <p:nvSpPr>
          <p:cNvPr id="10" name="Footer Placeholder 5"/>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1" name="Slide Number Placeholder 6"/>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6FBAA6A0-C31F-443D-8C38-8253558FC6CF}"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6" name="Picture 8"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7" name="Picture 6" descr="Layer 16"/>
          <p:cNvPicPr>
            <a:picLocks noChangeArrowheads="1"/>
          </p:cNvPicPr>
          <p:nvPr userDrawn="1">
            <p:custDataLst>
              <p:tags r:id="rId1"/>
            </p:custDataLst>
          </p:nvPr>
        </p:nvPicPr>
        <p:blipFill>
          <a:blip r:embed="rId5" cstate="print"/>
          <a:stretch>
            <a:fillRect/>
          </a:stretch>
        </p:blipFill>
        <p:spPr bwMode="ltGray">
          <a:xfrm>
            <a:off x="8216910" y="106694"/>
            <a:ext cx="1257218" cy="715323"/>
          </a:xfrm>
          <a:prstGeom prst="roundRect">
            <a:avLst>
              <a:gd name="adj" fmla="val 13865"/>
            </a:avLst>
          </a:prstGeom>
          <a:solidFill>
            <a:srgbClr val="FFFFFF">
              <a:shade val="85000"/>
            </a:srgbClr>
          </a:solidFill>
          <a:ln w="38100">
            <a:solidFill>
              <a:srgbClr val="FFFFFF"/>
            </a:solidFill>
          </a:ln>
          <a:effectLst/>
        </p:spPr>
      </p:pic>
      <p:sp>
        <p:nvSpPr>
          <p:cNvPr id="8" name="Rectangle 16"/>
          <p:cNvSpPr>
            <a:spLocks noGrp="1" noChangeArrowheads="1"/>
          </p:cNvSpPr>
          <p:nvPr>
            <p:custDataLst>
              <p:tags r:id="rId2"/>
            </p:custDataLst>
          </p:nvPr>
        </p:nvSpPr>
        <p:spPr bwMode="gray">
          <a:xfrm>
            <a:off x="395288"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2" name="Title 1"/>
          <p:cNvSpPr>
            <a:spLocks noGrp="1"/>
          </p:cNvSpPr>
          <p:nvPr>
            <p:ph type="title"/>
          </p:nvPr>
        </p:nvSpPr>
        <p:spPr>
          <a:xfrm>
            <a:off x="1881188" y="4800600"/>
            <a:ext cx="5761037" cy="566738"/>
          </a:xfrm>
          <a:prstGeom prst="rect">
            <a:avLst/>
          </a:prstGeo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81188" y="612775"/>
            <a:ext cx="5761037"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881188" y="5367338"/>
            <a:ext cx="5761037"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39B9CE96-4B98-4055-ADA8-2A596F9ADB27}" type="datetime1">
              <a:rPr lang="en-US"/>
              <a:pPr>
                <a:defRPr/>
              </a:pPr>
              <a:t>5/28/2012</a:t>
            </a:fld>
            <a:endParaRPr lang="en-US"/>
          </a:p>
        </p:txBody>
      </p:sp>
      <p:sp>
        <p:nvSpPr>
          <p:cNvPr id="10" name="Footer Placeholder 5"/>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1" name="Slide Number Placeholder 6"/>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2987C53F-011C-4B42-9719-9C047EBC0636}"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5" name="Picture 8"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6" name="Picture 5" descr="Layer 16"/>
          <p:cNvPicPr>
            <a:picLocks noChangeArrowheads="1"/>
          </p:cNvPicPr>
          <p:nvPr userDrawn="1">
            <p:custDataLst>
              <p:tags r:id="rId1"/>
            </p:custDataLst>
          </p:nvPr>
        </p:nvPicPr>
        <p:blipFill>
          <a:blip r:embed="rId5" cstate="print"/>
          <a:stretch>
            <a:fillRect/>
          </a:stretch>
        </p:blipFill>
        <p:spPr bwMode="ltGray">
          <a:xfrm>
            <a:off x="8216910" y="106694"/>
            <a:ext cx="1257218" cy="715323"/>
          </a:xfrm>
          <a:prstGeom prst="roundRect">
            <a:avLst>
              <a:gd name="adj" fmla="val 13865"/>
            </a:avLst>
          </a:prstGeom>
          <a:solidFill>
            <a:srgbClr val="FFFFFF">
              <a:shade val="85000"/>
            </a:srgbClr>
          </a:solidFill>
          <a:ln w="38100">
            <a:solidFill>
              <a:srgbClr val="FFFFFF"/>
            </a:solidFill>
          </a:ln>
          <a:effectLst/>
        </p:spPr>
      </p:pic>
      <p:sp>
        <p:nvSpPr>
          <p:cNvPr id="7" name="Rectangle 16"/>
          <p:cNvSpPr>
            <a:spLocks noGrp="1" noChangeArrowheads="1"/>
          </p:cNvSpPr>
          <p:nvPr>
            <p:custDataLst>
              <p:tags r:id="rId2"/>
            </p:custDataLst>
          </p:nvPr>
        </p:nvSpPr>
        <p:spPr bwMode="gray">
          <a:xfrm>
            <a:off x="393700"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2" name="Title 1"/>
          <p:cNvSpPr>
            <a:spLocks noGrp="1"/>
          </p:cNvSpPr>
          <p:nvPr>
            <p:ph type="title"/>
          </p:nvPr>
        </p:nvSpPr>
        <p:spPr>
          <a:xfrm>
            <a:off x="203852" y="124326"/>
            <a:ext cx="8642351" cy="67734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79435" y="1600204"/>
            <a:ext cx="8642351"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C84E358E-9968-4D50-B7ED-35421CA83FCC}" type="datetime1">
              <a:rPr lang="en-US"/>
              <a:pPr>
                <a:defRPr/>
              </a:pPr>
              <a:t>5/28/2012</a:t>
            </a:fld>
            <a:endParaRPr lang="en-US"/>
          </a:p>
        </p:txBody>
      </p:sp>
      <p:sp>
        <p:nvSpPr>
          <p:cNvPr id="9" name="Footer Placeholder 4"/>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0" name="Slide Number Placeholder 5"/>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12E62750-136B-4177-B50C-A0769C7541D6}"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pic>
        <p:nvPicPr>
          <p:cNvPr id="5" name="Picture 8" descr="pfizer_rgb_pos_2.png"/>
          <p:cNvPicPr>
            <a:picLocks noChangeAspect="1"/>
          </p:cNvPicPr>
          <p:nvPr userDrawn="1"/>
        </p:nvPicPr>
        <p:blipFill>
          <a:blip r:embed="rId4"/>
          <a:srcRect/>
          <a:stretch>
            <a:fillRect/>
          </a:stretch>
        </p:blipFill>
        <p:spPr bwMode="auto">
          <a:xfrm>
            <a:off x="222250" y="6259513"/>
            <a:ext cx="555625" cy="322262"/>
          </a:xfrm>
          <a:prstGeom prst="rect">
            <a:avLst/>
          </a:prstGeom>
          <a:noFill/>
          <a:ln w="9525">
            <a:noFill/>
            <a:miter lim="800000"/>
            <a:headEnd/>
            <a:tailEnd/>
          </a:ln>
        </p:spPr>
      </p:pic>
      <p:pic>
        <p:nvPicPr>
          <p:cNvPr id="6" name="Picture 5" descr="Layer 16"/>
          <p:cNvPicPr>
            <a:picLocks noChangeArrowheads="1"/>
          </p:cNvPicPr>
          <p:nvPr userDrawn="1">
            <p:custDataLst>
              <p:tags r:id="rId1"/>
            </p:custDataLst>
          </p:nvPr>
        </p:nvPicPr>
        <p:blipFill>
          <a:blip r:embed="rId5" cstate="print"/>
          <a:stretch>
            <a:fillRect/>
          </a:stretch>
        </p:blipFill>
        <p:spPr bwMode="ltGray">
          <a:xfrm>
            <a:off x="8216910" y="106694"/>
            <a:ext cx="1257218" cy="715323"/>
          </a:xfrm>
          <a:prstGeom prst="roundRect">
            <a:avLst>
              <a:gd name="adj" fmla="val 13865"/>
            </a:avLst>
          </a:prstGeom>
          <a:solidFill>
            <a:srgbClr val="FFFFFF">
              <a:shade val="85000"/>
            </a:srgbClr>
          </a:solidFill>
          <a:ln w="38100">
            <a:solidFill>
              <a:srgbClr val="FFFFFF"/>
            </a:solidFill>
          </a:ln>
          <a:effectLst/>
        </p:spPr>
      </p:pic>
      <p:sp>
        <p:nvSpPr>
          <p:cNvPr id="7" name="Rectangle 16"/>
          <p:cNvSpPr>
            <a:spLocks noGrp="1" noChangeArrowheads="1"/>
          </p:cNvSpPr>
          <p:nvPr>
            <p:custDataLst>
              <p:tags r:id="rId2"/>
            </p:custDataLst>
          </p:nvPr>
        </p:nvSpPr>
        <p:spPr bwMode="gray">
          <a:xfrm>
            <a:off x="395288" y="1201738"/>
            <a:ext cx="8810625" cy="4948237"/>
          </a:xfrm>
          <a:prstGeom prst="rect">
            <a:avLst/>
          </a:prstGeom>
          <a:noFill/>
          <a:ln w="9525" algn="ctr">
            <a:noFill/>
            <a:miter lim="800000"/>
            <a:headEnd/>
            <a:tailEnd/>
          </a:ln>
        </p:spPr>
        <p:txBody>
          <a:bodyPr tIns="91440" bIns="91440"/>
          <a:lstStyle/>
          <a:p>
            <a:pPr marL="685800" lvl="4" indent="-22860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sp>
        <p:nvSpPr>
          <p:cNvPr id="2" name="Vertical Title 1"/>
          <p:cNvSpPr>
            <a:spLocks noGrp="1"/>
          </p:cNvSpPr>
          <p:nvPr>
            <p:ph type="title" orient="vert"/>
          </p:nvPr>
        </p:nvSpPr>
        <p:spPr>
          <a:xfrm>
            <a:off x="6961188" y="274639"/>
            <a:ext cx="2160587"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39" y="274639"/>
            <a:ext cx="6329363"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a:xfrm>
            <a:off x="479425" y="6356350"/>
            <a:ext cx="22415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fld id="{62B06739-4849-42E9-947E-209E9D79D87F}" type="datetime1">
              <a:rPr lang="en-US"/>
              <a:pPr>
                <a:defRPr/>
              </a:pPr>
              <a:t>5/28/2012</a:t>
            </a:fld>
            <a:endParaRPr lang="en-US"/>
          </a:p>
        </p:txBody>
      </p:sp>
      <p:sp>
        <p:nvSpPr>
          <p:cNvPr id="9" name="Footer Placeholder 4"/>
          <p:cNvSpPr>
            <a:spLocks noGrp="1"/>
          </p:cNvSpPr>
          <p:nvPr>
            <p:ph type="ftr" sz="quarter" idx="11"/>
          </p:nvPr>
        </p:nvSpPr>
        <p:spPr>
          <a:xfrm>
            <a:off x="3279775" y="6356350"/>
            <a:ext cx="304165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charset="0"/>
                <a:cs typeface="Arial" charset="0"/>
              </a:defRPr>
            </a:lvl1pPr>
          </a:lstStyle>
          <a:p>
            <a:pPr>
              <a:defRPr/>
            </a:pPr>
            <a:endParaRPr lang="en-US"/>
          </a:p>
        </p:txBody>
      </p:sp>
      <p:sp>
        <p:nvSpPr>
          <p:cNvPr id="10" name="Slide Number Placeholder 5"/>
          <p:cNvSpPr>
            <a:spLocks noGrp="1"/>
          </p:cNvSpPr>
          <p:nvPr>
            <p:ph type="sldNum" sz="quarter" idx="12"/>
          </p:nvPr>
        </p:nvSpPr>
        <p:spPr>
          <a:xfrm>
            <a:off x="6880225" y="6599238"/>
            <a:ext cx="2241550" cy="122237"/>
          </a:xfrm>
        </p:spPr>
        <p:txBody>
          <a:bodyPr/>
          <a:lstStyle>
            <a:lvl1pPr>
              <a:buClr>
                <a:srgbClr val="009900"/>
              </a:buClr>
              <a:buFont typeface="Arial" charset="0"/>
              <a:buChar char="–"/>
              <a:defRPr/>
            </a:lvl1pPr>
          </a:lstStyle>
          <a:p>
            <a:pPr>
              <a:defRPr/>
            </a:pPr>
            <a:fld id="{E2336F48-997C-41FA-8CCD-BB7666335068}"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6380163" y="658813"/>
            <a:ext cx="863600" cy="822325"/>
          </a:xfrm>
          <a:prstGeom prst="rect">
            <a:avLst/>
          </a:prstGeom>
          <a:noFill/>
          <a:ln w="9525">
            <a:noFill/>
            <a:round/>
            <a:headEnd/>
            <a:tailEnd/>
          </a:ln>
        </p:spPr>
        <p:txBody>
          <a:bodyPr/>
          <a:lstStyle/>
          <a:p>
            <a:pPr eaLnBrk="0" hangingPunct="0">
              <a:spcBef>
                <a:spcPct val="50000"/>
              </a:spcBef>
              <a:defRPr/>
            </a:pPr>
            <a:endParaRPr lang="en-US" sz="1800" b="0">
              <a:solidFill>
                <a:srgbClr val="0092D0"/>
              </a:solidFill>
              <a:latin typeface="Arial" pitchFamily="34" charset="0"/>
              <a:cs typeface="+mn-cs"/>
            </a:endParaRPr>
          </a:p>
        </p:txBody>
      </p:sp>
      <p:sp>
        <p:nvSpPr>
          <p:cNvPr id="5" name="Rectangle 4"/>
          <p:cNvSpPr>
            <a:spLocks noChangeArrowheads="1"/>
          </p:cNvSpPr>
          <p:nvPr/>
        </p:nvSpPr>
        <p:spPr bwMode="auto">
          <a:xfrm>
            <a:off x="160338" y="152400"/>
            <a:ext cx="7040562" cy="6553200"/>
          </a:xfrm>
          <a:prstGeom prst="rect">
            <a:avLst/>
          </a:prstGeom>
          <a:solidFill>
            <a:srgbClr val="0093CF"/>
          </a:solidFill>
          <a:ln w="9525">
            <a:noFill/>
            <a:round/>
            <a:headEnd/>
            <a:tailEnd/>
          </a:ln>
        </p:spPr>
        <p:txBody>
          <a:bodyPr/>
          <a:lstStyle/>
          <a:p>
            <a:pPr eaLnBrk="0" hangingPunct="0">
              <a:spcBef>
                <a:spcPct val="50000"/>
              </a:spcBef>
              <a:defRPr/>
            </a:pPr>
            <a:endParaRPr lang="en-US" sz="1800" b="0">
              <a:solidFill>
                <a:srgbClr val="0092D0"/>
              </a:solidFill>
              <a:latin typeface="Arial" pitchFamily="34" charset="0"/>
              <a:cs typeface="+mn-cs"/>
            </a:endParaRPr>
          </a:p>
        </p:txBody>
      </p:sp>
      <p:sp>
        <p:nvSpPr>
          <p:cNvPr id="6" name="Rectangle 5"/>
          <p:cNvSpPr>
            <a:spLocks noChangeArrowheads="1"/>
          </p:cNvSpPr>
          <p:nvPr/>
        </p:nvSpPr>
        <p:spPr bwMode="auto">
          <a:xfrm rot="16200000">
            <a:off x="5124451" y="2389187"/>
            <a:ext cx="6553200" cy="2079625"/>
          </a:xfrm>
          <a:prstGeom prst="rect">
            <a:avLst/>
          </a:prstGeom>
          <a:gradFill rotWithShape="1">
            <a:gsLst>
              <a:gs pos="0">
                <a:srgbClr val="EAF1F0"/>
              </a:gs>
              <a:gs pos="100000">
                <a:srgbClr val="A2A8A0"/>
              </a:gs>
            </a:gsLst>
            <a:lin ang="0" scaled="1"/>
          </a:gradFill>
          <a:ln w="9525">
            <a:noFill/>
            <a:round/>
            <a:headEnd/>
            <a:tailEnd/>
          </a:ln>
        </p:spPr>
        <p:txBody>
          <a:bodyPr/>
          <a:lstStyle/>
          <a:p>
            <a:pPr eaLnBrk="0" hangingPunct="0">
              <a:spcBef>
                <a:spcPct val="50000"/>
              </a:spcBef>
              <a:defRPr/>
            </a:pPr>
            <a:endParaRPr lang="en-US" sz="1800" b="0">
              <a:solidFill>
                <a:srgbClr val="0092D0"/>
              </a:solidFill>
              <a:latin typeface="Arial" pitchFamily="34" charset="0"/>
              <a:cs typeface="+mn-cs"/>
            </a:endParaRPr>
          </a:p>
        </p:txBody>
      </p:sp>
      <p:sp>
        <p:nvSpPr>
          <p:cNvPr id="7" name="Text Box 10"/>
          <p:cNvSpPr txBox="1">
            <a:spLocks noChangeArrowheads="1"/>
          </p:cNvSpPr>
          <p:nvPr/>
        </p:nvSpPr>
        <p:spPr bwMode="auto">
          <a:xfrm>
            <a:off x="239713" y="6308725"/>
            <a:ext cx="2068512" cy="246063"/>
          </a:xfrm>
          <a:prstGeom prst="rect">
            <a:avLst/>
          </a:prstGeom>
          <a:noFill/>
          <a:ln w="9525">
            <a:noFill/>
            <a:miter lim="800000"/>
            <a:headEnd/>
            <a:tailEnd/>
          </a:ln>
          <a:effectLst/>
        </p:spPr>
        <p:txBody>
          <a:bodyPr wrap="none">
            <a:spAutoFit/>
          </a:bodyPr>
          <a:lstStyle/>
          <a:p>
            <a:pPr>
              <a:defRPr/>
            </a:pPr>
            <a:r>
              <a:rPr lang="en-US" sz="1000" b="0" dirty="0">
                <a:solidFill>
                  <a:srgbClr val="FFFFFF"/>
                </a:solidFill>
                <a:latin typeface="Arial" pitchFamily="34" charset="0"/>
                <a:ea typeface="ヒラギノ角ゴ Pro W3"/>
                <a:cs typeface="ヒラギノ角ゴ Pro W3"/>
              </a:rPr>
              <a:t>Confidential and Internal to Pfizer</a:t>
            </a:r>
            <a:endParaRPr lang="en-US" sz="1000" b="0" dirty="0">
              <a:solidFill>
                <a:srgbClr val="FFFFFF"/>
              </a:solidFill>
              <a:latin typeface="Arial" pitchFamily="34" charset="0"/>
              <a:ea typeface="ヒラギノ角ゴ Pro W3"/>
              <a:cs typeface="ヒラギノ角ゴ Pro W3"/>
            </a:endParaRPr>
          </a:p>
        </p:txBody>
      </p:sp>
      <p:pic>
        <p:nvPicPr>
          <p:cNvPr id="8" name="Picture 9" descr="Pfizer_Precision Medicine_Logo.jpg"/>
          <p:cNvPicPr>
            <a:picLocks noChangeAspect="1"/>
          </p:cNvPicPr>
          <p:nvPr userDrawn="1"/>
        </p:nvPicPr>
        <p:blipFill>
          <a:blip r:embed="rId2"/>
          <a:srcRect/>
          <a:stretch>
            <a:fillRect/>
          </a:stretch>
        </p:blipFill>
        <p:spPr bwMode="auto">
          <a:xfrm>
            <a:off x="7440613" y="6270625"/>
            <a:ext cx="1920875" cy="282575"/>
          </a:xfrm>
          <a:prstGeom prst="rect">
            <a:avLst/>
          </a:prstGeom>
          <a:noFill/>
          <a:ln w="9525">
            <a:noFill/>
            <a:miter lim="800000"/>
            <a:headEnd/>
            <a:tailEnd/>
          </a:ln>
        </p:spPr>
      </p:pic>
      <p:sp>
        <p:nvSpPr>
          <p:cNvPr id="102407" name="Rectangle 2"/>
          <p:cNvSpPr>
            <a:spLocks noGrp="1" noChangeArrowheads="1"/>
          </p:cNvSpPr>
          <p:nvPr>
            <p:ph type="ctrTitle"/>
          </p:nvPr>
        </p:nvSpPr>
        <p:spPr>
          <a:xfrm>
            <a:off x="320040" y="381000"/>
            <a:ext cx="6640830" cy="1371600"/>
          </a:xfrm>
        </p:spPr>
        <p:txBody>
          <a:bodyPr/>
          <a:lstStyle>
            <a:lvl1pPr>
              <a:defRPr>
                <a:solidFill>
                  <a:schemeClr val="bg1"/>
                </a:solidFill>
              </a:defRPr>
            </a:lvl1pPr>
          </a:lstStyle>
          <a:p>
            <a:r>
              <a:rPr lang="en-US"/>
              <a:t>Click to edit Master title style</a:t>
            </a:r>
          </a:p>
        </p:txBody>
      </p:sp>
      <p:sp>
        <p:nvSpPr>
          <p:cNvPr id="102408" name="Rectangle 3"/>
          <p:cNvSpPr>
            <a:spLocks noGrp="1" noChangeArrowheads="1"/>
          </p:cNvSpPr>
          <p:nvPr>
            <p:ph type="subTitle" idx="1"/>
          </p:nvPr>
        </p:nvSpPr>
        <p:spPr>
          <a:xfrm>
            <a:off x="320040" y="1828800"/>
            <a:ext cx="6640830" cy="914400"/>
          </a:xfrm>
        </p:spPr>
        <p:txBody>
          <a:bodyPr/>
          <a:lstStyle>
            <a:lvl1pPr marL="0" indent="0">
              <a:defRPr>
                <a:solidFill>
                  <a:schemeClr val="bg1"/>
                </a:solidFill>
              </a:defRPr>
            </a:lvl1pPr>
          </a:lstStyle>
          <a:p>
            <a:r>
              <a:rPr lang="en-US"/>
              <a:t>Click to edit Master subtitle style</a:t>
            </a:r>
          </a:p>
        </p:txBody>
      </p:sp>
      <p:sp>
        <p:nvSpPr>
          <p:cNvPr id="9" name="Rectangle 6"/>
          <p:cNvSpPr>
            <a:spLocks noGrp="1" noChangeArrowheads="1"/>
          </p:cNvSpPr>
          <p:nvPr>
            <p:ph type="sldNum" sz="quarter" idx="10"/>
          </p:nvPr>
        </p:nvSpPr>
        <p:spPr>
          <a:xfrm>
            <a:off x="4879975" y="6172200"/>
            <a:ext cx="2241550" cy="476250"/>
          </a:xfrm>
        </p:spPr>
        <p:txBody>
          <a:bodyPr/>
          <a:lstStyle>
            <a:lvl1pPr eaLnBrk="1" hangingPunct="1">
              <a:buClr>
                <a:srgbClr val="009900"/>
              </a:buClr>
              <a:buFont typeface="Arial" charset="0"/>
              <a:buChar char="–"/>
              <a:defRPr b="1">
                <a:solidFill>
                  <a:srgbClr val="FFFFFF"/>
                </a:solidFill>
                <a:latin typeface="Arial" charset="0"/>
                <a:cs typeface="Arial" charset="0"/>
              </a:defRPr>
            </a:lvl1pPr>
          </a:lstStyle>
          <a:p>
            <a:pPr>
              <a:defRPr/>
            </a:pPr>
            <a:fld id="{842E83A8-72BD-4F92-99F1-CF30737A6DFB}" type="slidenum">
              <a:rPr lang="en-US"/>
              <a:pPr>
                <a:defRPr/>
              </a:pPr>
              <a:t>‹#›</a:t>
            </a:fld>
            <a:endParaRPr lang="en-US"/>
          </a:p>
        </p:txBody>
      </p:sp>
    </p:spTree>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6380163" y="658813"/>
            <a:ext cx="863600" cy="822325"/>
          </a:xfrm>
          <a:prstGeom prst="rect">
            <a:avLst/>
          </a:prstGeom>
          <a:noFill/>
          <a:ln w="9525">
            <a:noFill/>
            <a:round/>
            <a:headEnd/>
            <a:tailEnd/>
          </a:ln>
        </p:spPr>
        <p:txBody>
          <a:bodyPr/>
          <a:lstStyle/>
          <a:p>
            <a:pPr eaLnBrk="0" hangingPunct="0">
              <a:spcBef>
                <a:spcPct val="50000"/>
              </a:spcBef>
              <a:defRPr/>
            </a:pPr>
            <a:endParaRPr lang="en-US" sz="1800" b="0">
              <a:solidFill>
                <a:srgbClr val="0092D0"/>
              </a:solidFill>
              <a:latin typeface="Arial" pitchFamily="34" charset="0"/>
              <a:cs typeface="+mn-cs"/>
            </a:endParaRPr>
          </a:p>
        </p:txBody>
      </p:sp>
      <p:sp>
        <p:nvSpPr>
          <p:cNvPr id="5" name="Rectangle 6"/>
          <p:cNvSpPr>
            <a:spLocks noChangeArrowheads="1"/>
          </p:cNvSpPr>
          <p:nvPr/>
        </p:nvSpPr>
        <p:spPr bwMode="auto">
          <a:xfrm>
            <a:off x="4879975" y="152400"/>
            <a:ext cx="4560888" cy="4419600"/>
          </a:xfrm>
          <a:prstGeom prst="rect">
            <a:avLst/>
          </a:prstGeom>
          <a:solidFill>
            <a:srgbClr val="00AEEE"/>
          </a:solidFill>
          <a:ln w="9525">
            <a:noFill/>
            <a:round/>
            <a:headEnd/>
            <a:tailEnd/>
          </a:ln>
        </p:spPr>
        <p:txBody>
          <a:bodyPr/>
          <a:lstStyle/>
          <a:p>
            <a:pPr eaLnBrk="0" hangingPunct="0">
              <a:spcBef>
                <a:spcPct val="50000"/>
              </a:spcBef>
              <a:defRPr/>
            </a:pPr>
            <a:endParaRPr lang="en-US" sz="1800" b="0">
              <a:solidFill>
                <a:srgbClr val="0092D0"/>
              </a:solidFill>
              <a:latin typeface="Arial" pitchFamily="34" charset="0"/>
              <a:cs typeface="+mn-cs"/>
            </a:endParaRPr>
          </a:p>
        </p:txBody>
      </p:sp>
      <p:sp>
        <p:nvSpPr>
          <p:cNvPr id="6" name="Rectangle 7"/>
          <p:cNvSpPr>
            <a:spLocks noChangeArrowheads="1"/>
          </p:cNvSpPr>
          <p:nvPr/>
        </p:nvSpPr>
        <p:spPr bwMode="auto">
          <a:xfrm>
            <a:off x="160338" y="152400"/>
            <a:ext cx="4560887" cy="4419600"/>
          </a:xfrm>
          <a:prstGeom prst="rect">
            <a:avLst/>
          </a:prstGeom>
          <a:solidFill>
            <a:srgbClr val="0093CF"/>
          </a:solidFill>
          <a:ln w="9525">
            <a:noFill/>
            <a:round/>
            <a:headEnd/>
            <a:tailEnd/>
          </a:ln>
        </p:spPr>
        <p:txBody>
          <a:bodyPr/>
          <a:lstStyle/>
          <a:p>
            <a:pPr eaLnBrk="0" hangingPunct="0">
              <a:spcBef>
                <a:spcPct val="50000"/>
              </a:spcBef>
              <a:defRPr/>
            </a:pPr>
            <a:endParaRPr lang="en-US" sz="1800" b="0">
              <a:solidFill>
                <a:srgbClr val="0092D0"/>
              </a:solidFill>
              <a:latin typeface="Arial" pitchFamily="34" charset="0"/>
              <a:cs typeface="+mn-cs"/>
            </a:endParaRPr>
          </a:p>
        </p:txBody>
      </p:sp>
      <p:sp>
        <p:nvSpPr>
          <p:cNvPr id="7" name="Rectangle 8"/>
          <p:cNvSpPr>
            <a:spLocks noChangeArrowheads="1"/>
          </p:cNvSpPr>
          <p:nvPr/>
        </p:nvSpPr>
        <p:spPr bwMode="auto">
          <a:xfrm>
            <a:off x="160338" y="4724400"/>
            <a:ext cx="9280525" cy="1981200"/>
          </a:xfrm>
          <a:prstGeom prst="rect">
            <a:avLst/>
          </a:prstGeom>
          <a:gradFill rotWithShape="1">
            <a:gsLst>
              <a:gs pos="0">
                <a:srgbClr val="EAF1F0"/>
              </a:gs>
              <a:gs pos="100000">
                <a:srgbClr val="A2A8A0"/>
              </a:gs>
            </a:gsLst>
            <a:lin ang="0" scaled="1"/>
          </a:gradFill>
          <a:ln w="9525">
            <a:noFill/>
            <a:round/>
            <a:headEnd/>
            <a:tailEnd/>
          </a:ln>
        </p:spPr>
        <p:txBody>
          <a:bodyPr/>
          <a:lstStyle/>
          <a:p>
            <a:pPr eaLnBrk="0" hangingPunct="0">
              <a:spcBef>
                <a:spcPct val="50000"/>
              </a:spcBef>
              <a:defRPr/>
            </a:pPr>
            <a:endParaRPr lang="en-US" sz="1800" b="0">
              <a:solidFill>
                <a:srgbClr val="0092D0"/>
              </a:solidFill>
              <a:latin typeface="Arial" pitchFamily="34" charset="0"/>
              <a:cs typeface="+mn-cs"/>
            </a:endParaRPr>
          </a:p>
        </p:txBody>
      </p:sp>
      <p:sp>
        <p:nvSpPr>
          <p:cNvPr id="8" name="Text Box 11"/>
          <p:cNvSpPr txBox="1">
            <a:spLocks noChangeArrowheads="1"/>
          </p:cNvSpPr>
          <p:nvPr/>
        </p:nvSpPr>
        <p:spPr bwMode="auto">
          <a:xfrm>
            <a:off x="3921125" y="6197600"/>
            <a:ext cx="2066925" cy="246063"/>
          </a:xfrm>
          <a:prstGeom prst="rect">
            <a:avLst/>
          </a:prstGeom>
          <a:noFill/>
          <a:ln w="9525">
            <a:noFill/>
            <a:miter lim="800000"/>
            <a:headEnd/>
            <a:tailEnd/>
          </a:ln>
          <a:effectLst/>
        </p:spPr>
        <p:txBody>
          <a:bodyPr wrap="none">
            <a:spAutoFit/>
          </a:bodyPr>
          <a:lstStyle/>
          <a:p>
            <a:pPr>
              <a:defRPr/>
            </a:pPr>
            <a:r>
              <a:rPr lang="en-US" sz="1000" b="0" dirty="0">
                <a:solidFill>
                  <a:srgbClr val="666666"/>
                </a:solidFill>
                <a:latin typeface="Arial" pitchFamily="34" charset="0"/>
                <a:ea typeface="ヒラギノ角ゴ Pro W3"/>
                <a:cs typeface="ヒラギノ角ゴ Pro W3"/>
              </a:rPr>
              <a:t>Confidential and Internal to Pfizer</a:t>
            </a:r>
            <a:endParaRPr lang="en-US" sz="1000" b="0" dirty="0">
              <a:solidFill>
                <a:srgbClr val="666666"/>
              </a:solidFill>
              <a:latin typeface="Arial" pitchFamily="34" charset="0"/>
              <a:ea typeface="ヒラギノ角ゴ Pro W3"/>
              <a:cs typeface="ヒラギノ角ゴ Pro W3"/>
            </a:endParaRPr>
          </a:p>
        </p:txBody>
      </p:sp>
      <p:pic>
        <p:nvPicPr>
          <p:cNvPr id="9" name="Picture 14" descr="science_02"/>
          <p:cNvPicPr>
            <a:picLocks noChangeAspect="1" noChangeArrowheads="1"/>
          </p:cNvPicPr>
          <p:nvPr/>
        </p:nvPicPr>
        <p:blipFill>
          <a:blip r:embed="rId2"/>
          <a:srcRect/>
          <a:stretch>
            <a:fillRect/>
          </a:stretch>
        </p:blipFill>
        <p:spPr bwMode="auto">
          <a:xfrm>
            <a:off x="5521325" y="609600"/>
            <a:ext cx="3279775" cy="3505200"/>
          </a:xfrm>
          <a:prstGeom prst="rect">
            <a:avLst/>
          </a:prstGeom>
          <a:noFill/>
          <a:ln w="9525">
            <a:noFill/>
            <a:miter lim="800000"/>
            <a:headEnd/>
            <a:tailEnd/>
          </a:ln>
        </p:spPr>
      </p:pic>
      <p:pic>
        <p:nvPicPr>
          <p:cNvPr id="10" name="Picture 12" descr="Pfizer_Precision Medicine_Logo.jpg"/>
          <p:cNvPicPr>
            <a:picLocks noChangeAspect="1"/>
          </p:cNvPicPr>
          <p:nvPr userDrawn="1"/>
        </p:nvPicPr>
        <p:blipFill>
          <a:blip r:embed="rId3"/>
          <a:srcRect/>
          <a:stretch>
            <a:fillRect/>
          </a:stretch>
        </p:blipFill>
        <p:spPr bwMode="auto">
          <a:xfrm>
            <a:off x="400050" y="6019800"/>
            <a:ext cx="2960688" cy="436563"/>
          </a:xfrm>
          <a:prstGeom prst="rect">
            <a:avLst/>
          </a:prstGeom>
          <a:noFill/>
          <a:ln w="9525">
            <a:noFill/>
            <a:miter lim="800000"/>
            <a:headEnd/>
            <a:tailEnd/>
          </a:ln>
        </p:spPr>
      </p:pic>
      <p:sp>
        <p:nvSpPr>
          <p:cNvPr id="116744" name="Rectangle 2"/>
          <p:cNvSpPr>
            <a:spLocks noGrp="1" noChangeArrowheads="1"/>
          </p:cNvSpPr>
          <p:nvPr>
            <p:ph type="ctrTitle"/>
          </p:nvPr>
        </p:nvSpPr>
        <p:spPr>
          <a:xfrm>
            <a:off x="320040" y="381000"/>
            <a:ext cx="4160520" cy="1371600"/>
          </a:xfrm>
          <a:prstGeom prst="rect">
            <a:avLst/>
          </a:prstGeom>
        </p:spPr>
        <p:txBody>
          <a:bodyPr/>
          <a:lstStyle>
            <a:lvl1pPr>
              <a:defRPr>
                <a:solidFill>
                  <a:schemeClr val="bg1"/>
                </a:solidFill>
              </a:defRPr>
            </a:lvl1pPr>
          </a:lstStyle>
          <a:p>
            <a:r>
              <a:rPr lang="en-US"/>
              <a:t>Click to edit Master title style</a:t>
            </a:r>
          </a:p>
        </p:txBody>
      </p:sp>
      <p:sp>
        <p:nvSpPr>
          <p:cNvPr id="116745" name="Rectangle 3"/>
          <p:cNvSpPr>
            <a:spLocks noGrp="1" noChangeArrowheads="1"/>
          </p:cNvSpPr>
          <p:nvPr>
            <p:ph type="subTitle" idx="1"/>
          </p:nvPr>
        </p:nvSpPr>
        <p:spPr>
          <a:xfrm>
            <a:off x="320040" y="1828800"/>
            <a:ext cx="4160520" cy="1752600"/>
          </a:xfrm>
          <a:prstGeom prst="rect">
            <a:avLst/>
          </a:prstGeom>
        </p:spPr>
        <p:txBody>
          <a:bodyPr/>
          <a:lstStyle>
            <a:lvl1pPr marL="0" indent="0">
              <a:defRPr>
                <a:solidFill>
                  <a:schemeClr val="bg1"/>
                </a:solidFill>
              </a:defRPr>
            </a:lvl1pPr>
          </a:lstStyle>
          <a:p>
            <a:r>
              <a:rPr lang="en-US"/>
              <a:t>Click to edit Master subtitle style</a:t>
            </a:r>
          </a:p>
        </p:txBody>
      </p:sp>
      <p:sp>
        <p:nvSpPr>
          <p:cNvPr id="11" name="Rectangle 6"/>
          <p:cNvSpPr>
            <a:spLocks noGrp="1" noChangeArrowheads="1"/>
          </p:cNvSpPr>
          <p:nvPr>
            <p:ph type="sldNum" sz="quarter" idx="10"/>
          </p:nvPr>
        </p:nvSpPr>
        <p:spPr>
          <a:xfrm>
            <a:off x="7040563" y="6153150"/>
            <a:ext cx="2239962" cy="476250"/>
          </a:xfrm>
        </p:spPr>
        <p:txBody>
          <a:bodyPr/>
          <a:lstStyle>
            <a:lvl1pPr eaLnBrk="1" hangingPunct="1">
              <a:buClr>
                <a:srgbClr val="009900"/>
              </a:buClr>
              <a:buFont typeface="Arial" charset="0"/>
              <a:buChar char="–"/>
              <a:defRPr b="1">
                <a:latin typeface="Arial" charset="0"/>
                <a:cs typeface="Arial" charset="0"/>
              </a:defRPr>
            </a:lvl1pPr>
          </a:lstStyle>
          <a:p>
            <a:pPr>
              <a:defRPr/>
            </a:pPr>
            <a:fld id="{22C0B491-6F07-400D-B8FF-904C76136BE5}" type="slidenum">
              <a:rPr lang="en-US"/>
              <a:pPr>
                <a:defRPr/>
              </a:pPr>
              <a:t>‹#›</a:t>
            </a:fld>
            <a:endParaRPr 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pg num"/>
          <p:cNvSpPr>
            <a:spLocks noGrp="1" noChangeArrowheads="1"/>
          </p:cNvSpPr>
          <p:nvPr>
            <p:ph type="sldNum" sz="quarter" idx="10"/>
            <p:custDataLst>
              <p:tags r:id="rId1"/>
            </p:custDataLst>
          </p:nvPr>
        </p:nvSpPr>
        <p:spPr>
          <a:ln/>
        </p:spPr>
        <p:txBody>
          <a:bodyPr/>
          <a:lstStyle>
            <a:lvl1pPr>
              <a:defRPr/>
            </a:lvl1pPr>
          </a:lstStyle>
          <a:p>
            <a:pPr>
              <a:defRPr/>
            </a:pPr>
            <a:fld id="{02EE8857-F74F-4F7B-B13D-BC73CEEB9F46}" type="slidenum">
              <a:rPr lang="en-US" altLang="en-US"/>
              <a:pPr>
                <a:defRPr/>
              </a:pPr>
              <a:t>‹#›</a:t>
            </a:fld>
            <a:endParaRPr lang="en-US" altLang="en-US"/>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6380163" y="658813"/>
            <a:ext cx="863600" cy="822325"/>
          </a:xfrm>
          <a:prstGeom prst="rect">
            <a:avLst/>
          </a:prstGeom>
          <a:noFill/>
          <a:ln w="9525">
            <a:noFill/>
            <a:round/>
            <a:headEnd/>
            <a:tailEnd/>
          </a:ln>
        </p:spPr>
        <p:txBody>
          <a:bodyPr/>
          <a:lstStyle/>
          <a:p>
            <a:pPr eaLnBrk="0" hangingPunct="0">
              <a:spcBef>
                <a:spcPct val="50000"/>
              </a:spcBef>
              <a:defRPr/>
            </a:pPr>
            <a:endParaRPr lang="en-US" sz="1800" b="0">
              <a:solidFill>
                <a:srgbClr val="0092D0"/>
              </a:solidFill>
              <a:latin typeface="Arial" pitchFamily="34" charset="0"/>
              <a:cs typeface="+mn-cs"/>
            </a:endParaRPr>
          </a:p>
        </p:txBody>
      </p:sp>
      <p:sp>
        <p:nvSpPr>
          <p:cNvPr id="5" name="Rectangle 4"/>
          <p:cNvSpPr>
            <a:spLocks noChangeArrowheads="1"/>
          </p:cNvSpPr>
          <p:nvPr/>
        </p:nvSpPr>
        <p:spPr bwMode="auto">
          <a:xfrm>
            <a:off x="160338" y="152400"/>
            <a:ext cx="7040562" cy="6553200"/>
          </a:xfrm>
          <a:prstGeom prst="rect">
            <a:avLst/>
          </a:prstGeom>
          <a:solidFill>
            <a:srgbClr val="00AEEE"/>
          </a:solidFill>
          <a:ln w="9525">
            <a:noFill/>
            <a:round/>
            <a:headEnd/>
            <a:tailEnd/>
          </a:ln>
        </p:spPr>
        <p:txBody>
          <a:bodyPr/>
          <a:lstStyle/>
          <a:p>
            <a:pPr eaLnBrk="0" hangingPunct="0">
              <a:spcBef>
                <a:spcPct val="50000"/>
              </a:spcBef>
              <a:defRPr/>
            </a:pPr>
            <a:endParaRPr lang="en-US" sz="1800" b="0">
              <a:solidFill>
                <a:srgbClr val="0092D0"/>
              </a:solidFill>
              <a:latin typeface="Arial" pitchFamily="34" charset="0"/>
              <a:cs typeface="+mn-cs"/>
            </a:endParaRPr>
          </a:p>
        </p:txBody>
      </p:sp>
      <p:sp>
        <p:nvSpPr>
          <p:cNvPr id="6" name="Rectangle 5"/>
          <p:cNvSpPr>
            <a:spLocks noChangeArrowheads="1"/>
          </p:cNvSpPr>
          <p:nvPr/>
        </p:nvSpPr>
        <p:spPr bwMode="auto">
          <a:xfrm rot="16200000">
            <a:off x="5124451" y="2389187"/>
            <a:ext cx="6553200" cy="2079625"/>
          </a:xfrm>
          <a:prstGeom prst="rect">
            <a:avLst/>
          </a:prstGeom>
          <a:gradFill rotWithShape="1">
            <a:gsLst>
              <a:gs pos="0">
                <a:srgbClr val="EAF1F0"/>
              </a:gs>
              <a:gs pos="100000">
                <a:srgbClr val="A2A8A0"/>
              </a:gs>
            </a:gsLst>
            <a:lin ang="0" scaled="1"/>
          </a:gradFill>
          <a:ln w="9525">
            <a:noFill/>
            <a:round/>
            <a:headEnd/>
            <a:tailEnd/>
          </a:ln>
        </p:spPr>
        <p:txBody>
          <a:bodyPr/>
          <a:lstStyle/>
          <a:p>
            <a:pPr eaLnBrk="0" hangingPunct="0">
              <a:spcBef>
                <a:spcPct val="50000"/>
              </a:spcBef>
              <a:defRPr/>
            </a:pPr>
            <a:endParaRPr lang="en-US" sz="1800" b="0">
              <a:solidFill>
                <a:srgbClr val="0092D0"/>
              </a:solidFill>
              <a:latin typeface="Arial" pitchFamily="34" charset="0"/>
              <a:cs typeface="+mn-cs"/>
            </a:endParaRPr>
          </a:p>
        </p:txBody>
      </p:sp>
      <p:sp>
        <p:nvSpPr>
          <p:cNvPr id="7" name="Text Box 9"/>
          <p:cNvSpPr txBox="1">
            <a:spLocks noChangeArrowheads="1"/>
          </p:cNvSpPr>
          <p:nvPr/>
        </p:nvSpPr>
        <p:spPr bwMode="auto">
          <a:xfrm>
            <a:off x="239713" y="6308725"/>
            <a:ext cx="2068512" cy="246063"/>
          </a:xfrm>
          <a:prstGeom prst="rect">
            <a:avLst/>
          </a:prstGeom>
          <a:noFill/>
          <a:ln w="9525">
            <a:noFill/>
            <a:miter lim="800000"/>
            <a:headEnd/>
            <a:tailEnd/>
          </a:ln>
          <a:effectLst/>
        </p:spPr>
        <p:txBody>
          <a:bodyPr wrap="none">
            <a:spAutoFit/>
          </a:bodyPr>
          <a:lstStyle/>
          <a:p>
            <a:pPr>
              <a:defRPr/>
            </a:pPr>
            <a:r>
              <a:rPr lang="en-US" sz="1000" b="0" dirty="0">
                <a:solidFill>
                  <a:srgbClr val="FFFFFF"/>
                </a:solidFill>
                <a:latin typeface="Arial" pitchFamily="34" charset="0"/>
                <a:ea typeface="ヒラギノ角ゴ Pro W3"/>
                <a:cs typeface="ヒラギノ角ゴ Pro W3"/>
              </a:rPr>
              <a:t>Confidential and Internal to Pfizer</a:t>
            </a:r>
            <a:endParaRPr lang="en-US" sz="1000" b="0" dirty="0">
              <a:solidFill>
                <a:srgbClr val="FFFFFF"/>
              </a:solidFill>
              <a:latin typeface="Arial" pitchFamily="34" charset="0"/>
              <a:ea typeface="ヒラギノ角ゴ Pro W3"/>
              <a:cs typeface="ヒラギノ角ゴ Pro W3"/>
            </a:endParaRPr>
          </a:p>
        </p:txBody>
      </p:sp>
      <p:pic>
        <p:nvPicPr>
          <p:cNvPr id="8" name="Picture 10" descr="possibilities_06"/>
          <p:cNvPicPr>
            <a:picLocks noChangeAspect="1" noChangeArrowheads="1"/>
          </p:cNvPicPr>
          <p:nvPr/>
        </p:nvPicPr>
        <p:blipFill>
          <a:blip r:embed="rId2"/>
          <a:srcRect/>
          <a:stretch>
            <a:fillRect/>
          </a:stretch>
        </p:blipFill>
        <p:spPr bwMode="auto">
          <a:xfrm rot="303885">
            <a:off x="1200150" y="2057400"/>
            <a:ext cx="4721225" cy="4062413"/>
          </a:xfrm>
          <a:prstGeom prst="rect">
            <a:avLst/>
          </a:prstGeom>
          <a:noFill/>
          <a:ln w="9525">
            <a:noFill/>
            <a:miter lim="800000"/>
            <a:headEnd/>
            <a:tailEnd/>
          </a:ln>
        </p:spPr>
      </p:pic>
      <p:pic>
        <p:nvPicPr>
          <p:cNvPr id="9" name="Picture 10" descr="Pfizer_Precision Medicine_Logo.jpg"/>
          <p:cNvPicPr>
            <a:picLocks noChangeAspect="1"/>
          </p:cNvPicPr>
          <p:nvPr userDrawn="1"/>
        </p:nvPicPr>
        <p:blipFill>
          <a:blip r:embed="rId3"/>
          <a:srcRect/>
          <a:stretch>
            <a:fillRect/>
          </a:stretch>
        </p:blipFill>
        <p:spPr bwMode="auto">
          <a:xfrm>
            <a:off x="7440613" y="6270625"/>
            <a:ext cx="1920875" cy="282575"/>
          </a:xfrm>
          <a:prstGeom prst="rect">
            <a:avLst/>
          </a:prstGeom>
          <a:noFill/>
          <a:ln w="9525">
            <a:noFill/>
            <a:miter lim="800000"/>
            <a:headEnd/>
            <a:tailEnd/>
          </a:ln>
        </p:spPr>
      </p:pic>
      <p:sp>
        <p:nvSpPr>
          <p:cNvPr id="126982" name="Rectangle 2"/>
          <p:cNvSpPr>
            <a:spLocks noGrp="1" noChangeArrowheads="1"/>
          </p:cNvSpPr>
          <p:nvPr>
            <p:ph type="ctrTitle"/>
          </p:nvPr>
        </p:nvSpPr>
        <p:spPr>
          <a:xfrm>
            <a:off x="320040" y="381000"/>
            <a:ext cx="6640830" cy="1371600"/>
          </a:xfrm>
        </p:spPr>
        <p:txBody>
          <a:bodyPr/>
          <a:lstStyle>
            <a:lvl1pPr>
              <a:defRPr>
                <a:solidFill>
                  <a:schemeClr val="bg1"/>
                </a:solidFill>
              </a:defRPr>
            </a:lvl1pPr>
          </a:lstStyle>
          <a:p>
            <a:r>
              <a:rPr lang="en-US"/>
              <a:t>Click to edit Master title style</a:t>
            </a:r>
          </a:p>
        </p:txBody>
      </p:sp>
      <p:sp>
        <p:nvSpPr>
          <p:cNvPr id="126983" name="Rectangle 3"/>
          <p:cNvSpPr>
            <a:spLocks noGrp="1" noChangeArrowheads="1"/>
          </p:cNvSpPr>
          <p:nvPr>
            <p:ph type="subTitle" idx="1"/>
          </p:nvPr>
        </p:nvSpPr>
        <p:spPr>
          <a:xfrm>
            <a:off x="320040" y="1828800"/>
            <a:ext cx="6640830" cy="914400"/>
          </a:xfrm>
        </p:spPr>
        <p:txBody>
          <a:bodyPr/>
          <a:lstStyle>
            <a:lvl1pPr marL="0" indent="0">
              <a:defRPr>
                <a:solidFill>
                  <a:schemeClr val="bg1"/>
                </a:solidFill>
              </a:defRPr>
            </a:lvl1pPr>
          </a:lstStyle>
          <a:p>
            <a:r>
              <a:rPr lang="en-US"/>
              <a:t>Click to edit Master subtitle style</a:t>
            </a:r>
          </a:p>
        </p:txBody>
      </p:sp>
      <p:sp>
        <p:nvSpPr>
          <p:cNvPr id="10" name="Rectangle 6"/>
          <p:cNvSpPr>
            <a:spLocks noGrp="1" noChangeArrowheads="1"/>
          </p:cNvSpPr>
          <p:nvPr>
            <p:ph type="sldNum" sz="quarter" idx="10"/>
          </p:nvPr>
        </p:nvSpPr>
        <p:spPr>
          <a:xfrm>
            <a:off x="4879975" y="6172200"/>
            <a:ext cx="2241550" cy="476250"/>
          </a:xfrm>
        </p:spPr>
        <p:txBody>
          <a:bodyPr/>
          <a:lstStyle>
            <a:lvl1pPr eaLnBrk="1" hangingPunct="1">
              <a:buClr>
                <a:srgbClr val="009900"/>
              </a:buClr>
              <a:buFont typeface="Arial" charset="0"/>
              <a:buChar char="–"/>
              <a:defRPr b="1">
                <a:solidFill>
                  <a:srgbClr val="FFFFFF"/>
                </a:solidFill>
                <a:latin typeface="Arial" charset="0"/>
                <a:cs typeface="Arial" charset="0"/>
              </a:defRPr>
            </a:lvl1pPr>
          </a:lstStyle>
          <a:p>
            <a:pPr>
              <a:defRPr/>
            </a:pPr>
            <a:fld id="{7CAC754D-046A-4B1E-A326-17AD97B2431E}" type="slidenum">
              <a:rPr lang="en-US"/>
              <a:pPr>
                <a:defRPr/>
              </a:pPr>
              <a:t>‹#›</a:t>
            </a:fld>
            <a:endParaRPr lang="en-US"/>
          </a:p>
        </p:txBody>
      </p:sp>
    </p:spTree>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eaLnBrk="1" hangingPunct="1">
              <a:buClr>
                <a:srgbClr val="009900"/>
              </a:buClr>
              <a:buFont typeface="Arial" charset="0"/>
              <a:buChar char="–"/>
              <a:defRPr b="1">
                <a:latin typeface="Arial" charset="0"/>
                <a:cs typeface="Arial" charset="0"/>
              </a:defRPr>
            </a:lvl1pPr>
          </a:lstStyle>
          <a:p>
            <a:pPr>
              <a:defRPr/>
            </a:pPr>
            <a:fld id="{14FE06AE-46EC-4FDE-BB18-B168410A0B37}"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PFE CGC - Title">
    <p:bg>
      <p:bgPr>
        <a:solidFill>
          <a:schemeClr val="tx1"/>
        </a:solidFill>
        <a:effectLst/>
      </p:bgPr>
    </p:bg>
    <p:spTree>
      <p:nvGrpSpPr>
        <p:cNvPr id="1" name=""/>
        <p:cNvGrpSpPr/>
        <p:nvPr/>
      </p:nvGrpSpPr>
      <p:grpSpPr>
        <a:xfrm>
          <a:off x="0" y="0"/>
          <a:ext cx="0" cy="0"/>
          <a:chOff x="0" y="0"/>
          <a:chExt cx="0" cy="0"/>
        </a:xfrm>
      </p:grpSpPr>
      <p:pic>
        <p:nvPicPr>
          <p:cNvPr id="5" name="Picture 9" descr="Dolsten-PPT-for-Morgan_v1"/>
          <p:cNvPicPr>
            <a:picLocks noChangeAspect="1" noChangeArrowheads="1"/>
          </p:cNvPicPr>
          <p:nvPr userDrawn="1"/>
        </p:nvPicPr>
        <p:blipFill>
          <a:blip r:embed="rId2"/>
          <a:srcRect/>
          <a:stretch>
            <a:fillRect/>
          </a:stretch>
        </p:blipFill>
        <p:spPr bwMode="auto">
          <a:xfrm>
            <a:off x="0" y="0"/>
            <a:ext cx="9601200" cy="6858000"/>
          </a:xfrm>
          <a:prstGeom prst="rect">
            <a:avLst/>
          </a:prstGeom>
          <a:noFill/>
          <a:ln w="9525">
            <a:noFill/>
            <a:miter lim="800000"/>
            <a:headEnd/>
            <a:tailEnd/>
          </a:ln>
        </p:spPr>
      </p:pic>
      <p:pic>
        <p:nvPicPr>
          <p:cNvPr id="6" name="Picture 5"/>
          <p:cNvPicPr>
            <a:picLocks noChangeAspect="1" noChangeArrowheads="1"/>
          </p:cNvPicPr>
          <p:nvPr userDrawn="1"/>
        </p:nvPicPr>
        <p:blipFill>
          <a:blip r:embed="rId3"/>
          <a:srcRect/>
          <a:stretch>
            <a:fillRect/>
          </a:stretch>
        </p:blipFill>
        <p:spPr bwMode="invGray">
          <a:xfrm>
            <a:off x="8583613" y="6205538"/>
            <a:ext cx="749300" cy="415925"/>
          </a:xfrm>
          <a:prstGeom prst="rect">
            <a:avLst/>
          </a:prstGeom>
          <a:noFill/>
          <a:ln w="9525">
            <a:noFill/>
            <a:miter lim="800000"/>
            <a:headEnd/>
            <a:tailEnd/>
          </a:ln>
        </p:spPr>
      </p:pic>
      <p:sp>
        <p:nvSpPr>
          <p:cNvPr id="7" name="Rectangle 4"/>
          <p:cNvSpPr>
            <a:spLocks noChangeArrowheads="1"/>
          </p:cNvSpPr>
          <p:nvPr userDrawn="1"/>
        </p:nvSpPr>
        <p:spPr bwMode="auto">
          <a:xfrm>
            <a:off x="2362200" y="2819400"/>
            <a:ext cx="46038" cy="1219200"/>
          </a:xfrm>
          <a:prstGeom prst="rect">
            <a:avLst/>
          </a:prstGeom>
          <a:solidFill>
            <a:schemeClr val="bg1"/>
          </a:solidFill>
          <a:ln w="9525" algn="ctr">
            <a:noFill/>
            <a:round/>
            <a:headEnd/>
            <a:tailEnd/>
          </a:ln>
        </p:spPr>
        <p:txBody>
          <a:bodyPr wrap="none" anchor="ctr"/>
          <a:lstStyle/>
          <a:p>
            <a:pPr eaLnBrk="0" hangingPunct="0">
              <a:spcBef>
                <a:spcPct val="50000"/>
              </a:spcBef>
              <a:defRPr/>
            </a:pPr>
            <a:endParaRPr lang="en-US" sz="1800" b="0">
              <a:solidFill>
                <a:srgbClr val="FFFFFF"/>
              </a:solidFill>
              <a:latin typeface="Arial" pitchFamily="34" charset="0"/>
              <a:cs typeface="+mn-cs"/>
            </a:endParaRPr>
          </a:p>
        </p:txBody>
      </p:sp>
      <p:pic>
        <p:nvPicPr>
          <p:cNvPr id="8" name="Picture 7" descr="Pfizer_White"/>
          <p:cNvPicPr>
            <a:picLocks noChangeAspect="1" noChangeArrowheads="1"/>
          </p:cNvPicPr>
          <p:nvPr userDrawn="1"/>
        </p:nvPicPr>
        <p:blipFill>
          <a:blip r:embed="rId4"/>
          <a:srcRect/>
          <a:stretch>
            <a:fillRect/>
          </a:stretch>
        </p:blipFill>
        <p:spPr bwMode="auto">
          <a:xfrm>
            <a:off x="685800" y="2971800"/>
            <a:ext cx="1447800" cy="841375"/>
          </a:xfrm>
          <a:prstGeom prst="rect">
            <a:avLst/>
          </a:prstGeom>
          <a:noFill/>
          <a:ln w="9525">
            <a:noFill/>
            <a:miter lim="800000"/>
            <a:headEnd/>
            <a:tailEnd/>
          </a:ln>
        </p:spPr>
      </p:pic>
      <p:sp>
        <p:nvSpPr>
          <p:cNvPr id="9" name="TextBox 12"/>
          <p:cNvSpPr txBox="1"/>
          <p:nvPr userDrawn="1"/>
        </p:nvSpPr>
        <p:spPr>
          <a:xfrm>
            <a:off x="2473325" y="2581275"/>
            <a:ext cx="6137275" cy="384175"/>
          </a:xfrm>
          <a:prstGeom prst="rect">
            <a:avLst/>
          </a:prstGeom>
          <a:noFill/>
        </p:spPr>
        <p:txBody>
          <a:bodyPr wrap="none" lIns="0" tIns="0" rIns="0" bIns="0">
            <a:spAutoFit/>
          </a:bodyPr>
          <a:lstStyle/>
          <a:p>
            <a:pPr>
              <a:buClr>
                <a:srgbClr val="009900"/>
              </a:buClr>
              <a:buFont typeface="Arial" charset="0"/>
              <a:buNone/>
              <a:defRPr/>
            </a:pPr>
            <a:r>
              <a:rPr lang="en-US" sz="2500" b="0" dirty="0">
                <a:solidFill>
                  <a:srgbClr val="FFFFFF"/>
                </a:solidFill>
                <a:latin typeface="Arial" pitchFamily="34" charset="0"/>
                <a:cs typeface="+mn-cs"/>
              </a:rPr>
              <a:t>Pfizer Worldwide Research &amp; Development</a:t>
            </a:r>
          </a:p>
        </p:txBody>
      </p:sp>
      <p:sp>
        <p:nvSpPr>
          <p:cNvPr id="17" name="Title 1"/>
          <p:cNvSpPr>
            <a:spLocks noGrp="1"/>
          </p:cNvSpPr>
          <p:nvPr>
            <p:ph type="ctrTitle"/>
          </p:nvPr>
        </p:nvSpPr>
        <p:spPr bwMode="black">
          <a:xfrm>
            <a:off x="2473001" y="2971800"/>
            <a:ext cx="4656966" cy="418506"/>
          </a:xfrm>
          <a:prstGeom prst="rect">
            <a:avLst/>
          </a:prstGeom>
          <a:noFill/>
          <a:ln w="9525">
            <a:noFill/>
            <a:miter lim="800000"/>
            <a:headEnd/>
            <a:tailEnd/>
          </a:ln>
        </p:spPr>
        <p:txBody>
          <a:bodyPr anchor="ctr">
            <a:normAutofit/>
          </a:bodyPr>
          <a:lstStyle>
            <a:lvl1pPr algn="l" rtl="0" eaLnBrk="0" fontAlgn="base" hangingPunct="0">
              <a:lnSpc>
                <a:spcPct val="90000"/>
              </a:lnSpc>
              <a:spcBef>
                <a:spcPts val="600"/>
              </a:spcBef>
              <a:spcAft>
                <a:spcPct val="0"/>
              </a:spcAft>
              <a:tabLst/>
              <a:defRPr lang="en-US" sz="2000" b="0" i="1" baseline="0" dirty="0" smtClean="0">
                <a:solidFill>
                  <a:schemeClr val="bg1"/>
                </a:solidFill>
                <a:effectLst/>
                <a:latin typeface="Arial" charset="0"/>
                <a:ea typeface="+mj-ea"/>
                <a:cs typeface="+mj-cs"/>
              </a:defRPr>
            </a:lvl1pPr>
          </a:lstStyle>
          <a:p>
            <a:r>
              <a:rPr lang="ru-RU" dirty="0" smtClean="0"/>
              <a:t>Образец заголовка</a:t>
            </a:r>
            <a:endParaRPr lang="en-US" dirty="0"/>
          </a:p>
        </p:txBody>
      </p:sp>
      <p:sp>
        <p:nvSpPr>
          <p:cNvPr id="25" name="Text Placeholder 24"/>
          <p:cNvSpPr>
            <a:spLocks noGrp="1"/>
          </p:cNvSpPr>
          <p:nvPr>
            <p:ph type="body" sz="quarter" idx="10"/>
          </p:nvPr>
        </p:nvSpPr>
        <p:spPr>
          <a:xfrm>
            <a:off x="2473011" y="3581400"/>
            <a:ext cx="3891914" cy="381000"/>
          </a:xfrm>
        </p:spPr>
        <p:txBody>
          <a:bodyPr/>
          <a:lstStyle>
            <a:lvl1pPr marL="0" indent="0">
              <a:spcBef>
                <a:spcPts val="0"/>
              </a:spcBef>
              <a:buNone/>
              <a:defRPr sz="2000" b="0">
                <a:solidFill>
                  <a:schemeClr val="bg1"/>
                </a:solidFill>
                <a:latin typeface="Arial" pitchFamily="34" charset="0"/>
                <a:cs typeface="Arial" pitchFamily="34" charset="0"/>
              </a:defRPr>
            </a:lvl1pPr>
          </a:lstStyle>
          <a:p>
            <a:pPr lvl="0"/>
            <a:r>
              <a:rPr lang="ru-RU" dirty="0" smtClean="0"/>
              <a:t>Образец текста</a:t>
            </a:r>
          </a:p>
        </p:txBody>
      </p:sp>
      <p:sp>
        <p:nvSpPr>
          <p:cNvPr id="15" name="Text Placeholder 14"/>
          <p:cNvSpPr>
            <a:spLocks noGrp="1"/>
          </p:cNvSpPr>
          <p:nvPr>
            <p:ph type="body" sz="quarter" idx="11"/>
          </p:nvPr>
        </p:nvSpPr>
        <p:spPr>
          <a:xfrm>
            <a:off x="2473001" y="4038600"/>
            <a:ext cx="3697915" cy="381000"/>
          </a:xfrm>
        </p:spPr>
        <p:txBody>
          <a:bodyPr/>
          <a:lstStyle>
            <a:lvl1pPr>
              <a:buNone/>
              <a:defRPr sz="2000" b="0">
                <a:solidFill>
                  <a:schemeClr val="bg1"/>
                </a:solidFill>
              </a:defRPr>
            </a:lvl1pPr>
          </a:lstStyle>
          <a:p>
            <a:pPr lvl="0"/>
            <a:r>
              <a:rPr lang="ru-RU" dirty="0" smtClean="0"/>
              <a:t>Образец текста</a:t>
            </a: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2" name="Picture 9" descr="WhitePage_1a"/>
          <p:cNvPicPr>
            <a:picLocks noChangeAspect="1" noChangeArrowheads="1"/>
          </p:cNvPicPr>
          <p:nvPr userDrawn="1"/>
        </p:nvPicPr>
        <p:blipFill>
          <a:blip r:embed="rId3"/>
          <a:srcRect b="82222"/>
          <a:stretch>
            <a:fillRect/>
          </a:stretch>
        </p:blipFill>
        <p:spPr bwMode="auto">
          <a:xfrm>
            <a:off x="0" y="0"/>
            <a:ext cx="9601200" cy="1219200"/>
          </a:xfrm>
          <a:prstGeom prst="rect">
            <a:avLst/>
          </a:prstGeom>
          <a:noFill/>
          <a:ln w="9525">
            <a:noFill/>
            <a:miter lim="800000"/>
            <a:headEnd/>
            <a:tailEnd/>
          </a:ln>
        </p:spPr>
      </p:pic>
      <p:sp>
        <p:nvSpPr>
          <p:cNvPr id="3" name="pg num"/>
          <p:cNvSpPr>
            <a:spLocks noGrp="1" noChangeArrowheads="1"/>
          </p:cNvSpPr>
          <p:nvPr>
            <p:ph type="sldNum" sz="quarter" idx="10"/>
            <p:custDataLst>
              <p:tags r:id="rId1"/>
            </p:custDataLst>
          </p:nvPr>
        </p:nvSpPr>
        <p:spPr/>
        <p:txBody>
          <a:bodyPr/>
          <a:lstStyle>
            <a:lvl1pPr eaLnBrk="1" hangingPunct="1">
              <a:buClr>
                <a:srgbClr val="009900"/>
              </a:buClr>
              <a:buFont typeface="Arial" charset="0"/>
              <a:buChar char="–"/>
              <a:defRPr b="1">
                <a:latin typeface="Arial" charset="0"/>
                <a:cs typeface="Arial" charset="0"/>
              </a:defRPr>
            </a:lvl1pPr>
          </a:lstStyle>
          <a:p>
            <a:pPr>
              <a:defRPr/>
            </a:pPr>
            <a:fld id="{9715923A-6418-4331-821A-2D7284C5A22E}" type="slidenum">
              <a:rPr lang="en-US" altLang="en-US"/>
              <a:pPr>
                <a:defRPr/>
              </a:pPr>
              <a:t>‹#›</a:t>
            </a:fld>
            <a:endParaRPr lang="en-US" altLang="en-US" dirty="0"/>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graphicFrame>
        <p:nvGraphicFramePr>
          <p:cNvPr id="2" name="AutoShape 1"/>
          <p:cNvGraphicFramePr>
            <a:graphicFrameLocks/>
          </p:cNvGraphicFramePr>
          <p:nvPr>
            <p:custDataLst>
              <p:tags r:id="rId2"/>
            </p:custDataLst>
          </p:nvPr>
        </p:nvGraphicFramePr>
        <p:xfrm>
          <a:off x="-1588" y="0"/>
          <a:ext cx="158751" cy="158750"/>
        </p:xfrm>
        <a:graphic>
          <a:graphicData uri="http://schemas.openxmlformats.org/presentationml/2006/ole">
            <p:oleObj spid="_x0000_s2223105" name="think-cell Slide" r:id="rId5" imgW="0" imgH="0" progId="">
              <p:embed/>
            </p:oleObj>
          </a:graphicData>
        </a:graphic>
      </p:graphicFrame>
      <p:pic>
        <p:nvPicPr>
          <p:cNvPr id="3" name="Picture 50" descr="WhitePage_1"/>
          <p:cNvPicPr>
            <a:picLocks noChangeAspect="1" noChangeArrowheads="1"/>
          </p:cNvPicPr>
          <p:nvPr/>
        </p:nvPicPr>
        <p:blipFill>
          <a:blip r:embed="rId6"/>
          <a:srcRect/>
          <a:stretch>
            <a:fillRect/>
          </a:stretch>
        </p:blipFill>
        <p:spPr bwMode="auto">
          <a:xfrm>
            <a:off x="0" y="0"/>
            <a:ext cx="9601200" cy="6858000"/>
          </a:xfrm>
          <a:prstGeom prst="rect">
            <a:avLst/>
          </a:prstGeom>
          <a:noFill/>
          <a:ln w="9525">
            <a:noFill/>
            <a:miter lim="800000"/>
            <a:headEnd/>
            <a:tailEnd/>
          </a:ln>
        </p:spPr>
      </p:pic>
      <p:sp>
        <p:nvSpPr>
          <p:cNvPr id="4" name="doc id"/>
          <p:cNvSpPr>
            <a:spLocks noChangeArrowheads="1"/>
          </p:cNvSpPr>
          <p:nvPr>
            <p:custDataLst>
              <p:tags r:id="rId3"/>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eaLnBrk="0" hangingPunct="0">
              <a:spcBef>
                <a:spcPct val="50000"/>
              </a:spcBef>
              <a:defRPr/>
            </a:pPr>
            <a:r>
              <a:rPr lang="en-US" sz="700" b="0" dirty="0">
                <a:solidFill>
                  <a:srgbClr val="007CC2"/>
                </a:solidFill>
                <a:latin typeface="Arial" pitchFamily="34" charset="0"/>
                <a:cs typeface="+mn-cs"/>
              </a:rPr>
              <a:t>Confidential and Internal to Pfizer - subject to works council and/or union consultations and other legal requirements.</a:t>
            </a:r>
          </a:p>
        </p:txBody>
      </p:sp>
    </p:spTree>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2" name="Picture 9" descr="WhitePage_1a"/>
          <p:cNvPicPr>
            <a:picLocks noChangeAspect="1" noChangeArrowheads="1"/>
          </p:cNvPicPr>
          <p:nvPr userDrawn="1"/>
        </p:nvPicPr>
        <p:blipFill>
          <a:blip r:embed="rId3"/>
          <a:srcRect b="82222"/>
          <a:stretch>
            <a:fillRect/>
          </a:stretch>
        </p:blipFill>
        <p:spPr bwMode="auto">
          <a:xfrm>
            <a:off x="0" y="0"/>
            <a:ext cx="9601200" cy="1219200"/>
          </a:xfrm>
          <a:prstGeom prst="rect">
            <a:avLst/>
          </a:prstGeom>
          <a:noFill/>
          <a:ln w="9525">
            <a:noFill/>
            <a:miter lim="800000"/>
            <a:headEnd/>
            <a:tailEnd/>
          </a:ln>
        </p:spPr>
      </p:pic>
      <p:sp>
        <p:nvSpPr>
          <p:cNvPr id="3" name="pg num"/>
          <p:cNvSpPr>
            <a:spLocks noGrp="1" noChangeArrowheads="1"/>
          </p:cNvSpPr>
          <p:nvPr>
            <p:ph type="sldNum" sz="quarter" idx="10"/>
            <p:custDataLst>
              <p:tags r:id="rId1"/>
            </p:custDataLst>
          </p:nvPr>
        </p:nvSpPr>
        <p:spPr/>
        <p:txBody>
          <a:bodyPr/>
          <a:lstStyle>
            <a:lvl1pPr eaLnBrk="1" hangingPunct="1">
              <a:buClr>
                <a:srgbClr val="009900"/>
              </a:buClr>
              <a:buFont typeface="Arial" charset="0"/>
              <a:buChar char="–"/>
              <a:defRPr b="1">
                <a:latin typeface="Arial" charset="0"/>
                <a:cs typeface="Arial" charset="0"/>
              </a:defRPr>
            </a:lvl1pPr>
          </a:lstStyle>
          <a:p>
            <a:pPr>
              <a:defRPr/>
            </a:pPr>
            <a:fld id="{189AE38B-86EB-4C04-A50D-07714E82E393}" type="slidenum">
              <a:rPr lang="en-US" altLang="en-US"/>
              <a:pPr>
                <a:defRPr/>
              </a:pPr>
              <a:t>‹#›</a:t>
            </a:fld>
            <a:endParaRPr lang="en-US" altLang="en-US" dirty="0"/>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3037232"/>
            <a:ext cx="8161020" cy="563231"/>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3886200"/>
            <a:ext cx="6720840" cy="51270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406913"/>
            <a:ext cx="8161020" cy="1200329"/>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4011157"/>
            <a:ext cx="8161020" cy="3957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8387" y="1908175"/>
            <a:ext cx="4343876" cy="23378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2277" y="1908175"/>
            <a:ext cx="4345543" cy="23378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tags" Target="../tags/tag4.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heme" Target="../theme/theme1.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ags" Target="../tags/tag117.xml"/><Relationship Id="rId18" Type="http://schemas.openxmlformats.org/officeDocument/2006/relationships/image" Target="../media/image12.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0.xml"/><Relationship Id="rId17" Type="http://schemas.openxmlformats.org/officeDocument/2006/relationships/image" Target="../media/image10.png"/><Relationship Id="rId2" Type="http://schemas.openxmlformats.org/officeDocument/2006/relationships/slideLayout" Target="../slideLayouts/slideLayout78.xml"/><Relationship Id="rId16" Type="http://schemas.openxmlformats.org/officeDocument/2006/relationships/tags" Target="../tags/tag120.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ags" Target="../tags/tag119.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ags" Target="../tags/tag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10" Type="http://schemas.openxmlformats.org/officeDocument/2006/relationships/image" Target="../media/image13.png"/><Relationship Id="rId4" Type="http://schemas.openxmlformats.org/officeDocument/2006/relationships/slideLayout" Target="../slideLayouts/slideLayout91.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12.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19.pn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18.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3.xml"/><Relationship Id="rId18" Type="http://schemas.openxmlformats.org/officeDocument/2006/relationships/tags" Target="../tags/tag15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ags" Target="../tags/tag149.xml"/><Relationship Id="rId2" Type="http://schemas.openxmlformats.org/officeDocument/2006/relationships/slideLayout" Target="../slideLayouts/slideLayout109.xml"/><Relationship Id="rId16" Type="http://schemas.openxmlformats.org/officeDocument/2006/relationships/tags" Target="../tags/tag148.xml"/><Relationship Id="rId20" Type="http://schemas.openxmlformats.org/officeDocument/2006/relationships/image" Target="../media/image10.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tags" Target="../tags/tag147.xml"/><Relationship Id="rId10" Type="http://schemas.openxmlformats.org/officeDocument/2006/relationships/slideLayout" Target="../slideLayouts/slideLayout117.xml"/><Relationship Id="rId19" Type="http://schemas.openxmlformats.org/officeDocument/2006/relationships/oleObject" Target="../embeddings/oleObject18.bin"/><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vmlDrawing" Target="../drawings/vmlDrawing17.v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4.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tags" Target="../tags/tag180.xml"/><Relationship Id="rId3" Type="http://schemas.openxmlformats.org/officeDocument/2006/relationships/slideLayout" Target="../slideLayouts/slideLayout134.xml"/><Relationship Id="rId21" Type="http://schemas.openxmlformats.org/officeDocument/2006/relationships/vmlDrawing" Target="../drawings/vmlDrawing30.v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tags" Target="../tags/tag179.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theme" Target="../theme/theme15.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tags" Target="../tags/tag178.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tags" Target="../tags/tag177.xml"/><Relationship Id="rId28" Type="http://schemas.openxmlformats.org/officeDocument/2006/relationships/image" Target="../media/image6.jpeg"/><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tags" Target="../tags/tag176.xml"/><Relationship Id="rId27" Type="http://schemas.openxmlformats.org/officeDocument/2006/relationships/oleObject" Target="../embeddings/oleObject33.bin"/></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vmlDrawing" Target="../drawings/vmlDrawing1.vml"/><Relationship Id="rId3" Type="http://schemas.openxmlformats.org/officeDocument/2006/relationships/slideLayout" Target="../slideLayouts/slideLayout6.xml"/><Relationship Id="rId21" Type="http://schemas.openxmlformats.org/officeDocument/2006/relationships/tags" Target="../tags/tag9.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tags" Target="../tags/tag8.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image" Target="../media/image6.jpeg"/><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oleObject" Target="../embeddings/oleObject1.bin"/><Relationship Id="rId10" Type="http://schemas.openxmlformats.org/officeDocument/2006/relationships/slideLayout" Target="../slideLayouts/slideLayout13.xml"/><Relationship Id="rId19" Type="http://schemas.openxmlformats.org/officeDocument/2006/relationships/tags" Target="../tags/tag7.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tags" Target="../tags/tag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3.xml"/><Relationship Id="rId26" Type="http://schemas.openxmlformats.org/officeDocument/2006/relationships/image" Target="../media/image6.jpeg"/><Relationship Id="rId3" Type="http://schemas.openxmlformats.org/officeDocument/2006/relationships/slideLayout" Target="../slideLayouts/slideLayout22.xml"/><Relationship Id="rId21" Type="http://schemas.openxmlformats.org/officeDocument/2006/relationships/tags" Target="../tags/tag3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oleObject" Target="../embeddings/oleObject7.bin"/><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ags" Target="../tags/tag3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ags" Target="../tags/tag35.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ags" Target="../tags/tag34.xml"/><Relationship Id="rId10" Type="http://schemas.openxmlformats.org/officeDocument/2006/relationships/slideLayout" Target="../slideLayouts/slideLayout29.xml"/><Relationship Id="rId19" Type="http://schemas.openxmlformats.org/officeDocument/2006/relationships/vmlDrawing" Target="../drawings/vmlDrawing7.v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ags" Target="../tags/tag3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png"/><Relationship Id="rId5" Type="http://schemas.openxmlformats.org/officeDocument/2006/relationships/slideLayout" Target="../slideLayouts/slideLayout41.xml"/><Relationship Id="rId10" Type="http://schemas.openxmlformats.org/officeDocument/2006/relationships/tags" Target="../tags/tag68.xml"/><Relationship Id="rId4" Type="http://schemas.openxmlformats.org/officeDocument/2006/relationships/slideLayout" Target="../slideLayouts/slideLayout40.xml"/><Relationship Id="rId9" Type="http://schemas.openxmlformats.org/officeDocument/2006/relationships/tags" Target="../tags/tag6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1.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ags" Target="../tags/tag76.xml"/><Relationship Id="rId5" Type="http://schemas.openxmlformats.org/officeDocument/2006/relationships/slideLayout" Target="../slideLayouts/slideLayout48.xml"/><Relationship Id="rId10" Type="http://schemas.openxmlformats.org/officeDocument/2006/relationships/tags" Target="../tags/tag75.xml"/><Relationship Id="rId4" Type="http://schemas.openxmlformats.org/officeDocument/2006/relationships/slideLayout" Target="../slideLayouts/slideLayout47.xml"/><Relationship Id="rId9" Type="http://schemas.openxmlformats.org/officeDocument/2006/relationships/tags" Target="../tags/tag74.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slideLayout" Target="../slideLayouts/slideLayout53.xml"/><Relationship Id="rId7" Type="http://schemas.openxmlformats.org/officeDocument/2006/relationships/tags" Target="../tags/tag8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heme" Target="../theme/theme6.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7.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image" Target="../media/image11.png"/><Relationship Id="rId2" Type="http://schemas.openxmlformats.org/officeDocument/2006/relationships/tags" Target="../tags/tag88.xml"/><Relationship Id="rId1" Type="http://schemas.openxmlformats.org/officeDocument/2006/relationships/theme" Target="../theme/theme8.xml"/><Relationship Id="rId6" Type="http://schemas.openxmlformats.org/officeDocument/2006/relationships/image" Target="../media/image10.png"/><Relationship Id="rId5" Type="http://schemas.openxmlformats.org/officeDocument/2006/relationships/tags" Target="../tags/tag91.xml"/><Relationship Id="rId4" Type="http://schemas.openxmlformats.org/officeDocument/2006/relationships/tags" Target="../tags/tag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ags" Target="../tags/tag92.xml"/><Relationship Id="rId18" Type="http://schemas.openxmlformats.org/officeDocument/2006/relationships/image" Target="../media/image11.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9.xml"/><Relationship Id="rId17" Type="http://schemas.openxmlformats.org/officeDocument/2006/relationships/image" Target="../media/image10.png"/><Relationship Id="rId2" Type="http://schemas.openxmlformats.org/officeDocument/2006/relationships/slideLayout" Target="../slideLayouts/slideLayout67.xml"/><Relationship Id="rId16" Type="http://schemas.openxmlformats.org/officeDocument/2006/relationships/tags" Target="../tags/tag9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ags" Target="../tags/tag94.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ags" Target="../tags/tag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15"/>
          <p:cNvSpPr>
            <a:spLocks noGrp="1" noChangeArrowheads="1"/>
          </p:cNvSpPr>
          <p:nvPr>
            <p:ph type="title"/>
            <p:custDataLst>
              <p:tags r:id="rId5"/>
            </p:custDataLst>
          </p:nvPr>
        </p:nvSpPr>
        <p:spPr bwMode="gray">
          <a:xfrm>
            <a:off x="228600" y="84138"/>
            <a:ext cx="7924800" cy="711200"/>
          </a:xfrm>
          <a:prstGeom prst="rect">
            <a:avLst/>
          </a:prstGeom>
          <a:noFill/>
          <a:ln w="9525">
            <a:noFill/>
            <a:miter lim="800000"/>
            <a:headEnd/>
            <a:tailEnd/>
          </a:ln>
        </p:spPr>
        <p:txBody>
          <a:bodyPr vert="horz" wrap="square" lIns="0" tIns="45595" rIns="0" bIns="45595" numCol="1" anchor="b" anchorCtr="0" compatLnSpc="1">
            <a:prstTxWarp prst="textNoShape">
              <a:avLst/>
            </a:prstTxWarp>
          </a:bodyPr>
          <a:lstStyle/>
          <a:p>
            <a:pPr lvl="0"/>
            <a:r>
              <a:rPr lang="en-US" altLang="en-US" smtClean="0"/>
              <a:t>Click to add title</a:t>
            </a:r>
          </a:p>
        </p:txBody>
      </p:sp>
      <p:sp>
        <p:nvSpPr>
          <p:cNvPr id="6147" name="Rectangle 16"/>
          <p:cNvSpPr>
            <a:spLocks noGrp="1" noChangeArrowheads="1"/>
          </p:cNvSpPr>
          <p:nvPr>
            <p:ph type="body" idx="1"/>
            <p:custDataLst>
              <p:tags r:id="rId6"/>
            </p:custDataLst>
          </p:nvPr>
        </p:nvSpPr>
        <p:spPr bwMode="gray">
          <a:xfrm>
            <a:off x="395288" y="1300163"/>
            <a:ext cx="8810625" cy="4567237"/>
          </a:xfrm>
          <a:prstGeom prst="rect">
            <a:avLst/>
          </a:prstGeom>
          <a:noFill/>
          <a:ln w="9525" algn="ctr">
            <a:noFill/>
            <a:miter lim="800000"/>
            <a:headEnd/>
            <a:tailEnd/>
          </a:ln>
        </p:spPr>
        <p:txBody>
          <a:bodyPr vert="horz" wrap="square" lIns="91440" tIns="91440" rIns="91440" bIns="91440" numCol="1" anchor="t" anchorCtr="0" compatLnSpc="1">
            <a:prstTxWarp prst="textNoShape">
              <a:avLst/>
            </a:prstTxWarp>
          </a:bodyPr>
          <a:lstStyle/>
          <a:p>
            <a:pPr lvl="0"/>
            <a:r>
              <a:rPr lang="en-US" altLang="en-US" smtClean="0"/>
              <a:t>Click to add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9950" name="pg num"/>
          <p:cNvSpPr>
            <a:spLocks noGrp="1" noChangeArrowheads="1"/>
          </p:cNvSpPr>
          <p:nvPr>
            <p:ph type="sldNum" sz="quarter" idx="4"/>
            <p:custDataLst>
              <p:tags r:id="rId7"/>
            </p:custDataLst>
          </p:nvPr>
        </p:nvSpPr>
        <p:spPr bwMode="gray">
          <a:xfrm>
            <a:off x="8975725" y="6581775"/>
            <a:ext cx="373063" cy="122238"/>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r" eaLnBrk="0" hangingPunct="0">
              <a:buClrTx/>
              <a:buFontTx/>
              <a:buNone/>
              <a:defRPr sz="800" b="0">
                <a:solidFill>
                  <a:srgbClr val="007CC2"/>
                </a:solidFill>
              </a:defRPr>
            </a:lvl1pPr>
          </a:lstStyle>
          <a:p>
            <a:pPr>
              <a:defRPr/>
            </a:pPr>
            <a:fld id="{1D224183-DAD7-4945-BD1C-C319F2F8E979}" type="slidenum">
              <a:rPr lang="en-US" altLang="en-US"/>
              <a:pPr>
                <a:defRPr/>
              </a:pPr>
              <a:t>‹#›</a:t>
            </a:fld>
            <a:endParaRPr lang="en-US" altLang="en-US"/>
          </a:p>
        </p:txBody>
      </p:sp>
      <p:pic>
        <p:nvPicPr>
          <p:cNvPr id="6149" name="Picture 2" descr="C:\_Projects\Administrative Docs\Pfizer Brand\Pfizer-Logo-Blue-Gradient.png"/>
          <p:cNvPicPr>
            <a:picLocks noChangeAspect="1" noChangeArrowheads="1"/>
          </p:cNvPicPr>
          <p:nvPr/>
        </p:nvPicPr>
        <p:blipFill>
          <a:blip r:embed="rId9"/>
          <a:srcRect/>
          <a:stretch>
            <a:fillRect/>
          </a:stretch>
        </p:blipFill>
        <p:spPr bwMode="auto">
          <a:xfrm>
            <a:off x="228600" y="6248400"/>
            <a:ext cx="611188" cy="355600"/>
          </a:xfrm>
          <a:prstGeom prst="rect">
            <a:avLst/>
          </a:prstGeom>
          <a:noFill/>
          <a:ln w="9525">
            <a:noFill/>
            <a:miter lim="800000"/>
            <a:headEnd/>
            <a:tailEnd/>
          </a:ln>
        </p:spPr>
      </p:pic>
      <p:sp>
        <p:nvSpPr>
          <p:cNvPr id="8" name="doc id"/>
          <p:cNvSpPr>
            <a:spLocks noChangeArrowheads="1"/>
          </p:cNvSpPr>
          <p:nvPr>
            <p:custDataLst>
              <p:tags r:id="rId8"/>
            </p:custDataLst>
          </p:nvPr>
        </p:nvSpPr>
        <p:spPr bwMode="gray">
          <a:xfrm>
            <a:off x="7543800" y="6591300"/>
            <a:ext cx="1371600" cy="152400"/>
          </a:xfrm>
          <a:prstGeom prst="rect">
            <a:avLst/>
          </a:prstGeom>
          <a:noFill/>
          <a:ln w="9525" algn="ctr">
            <a:noFill/>
            <a:miter lim="800000"/>
            <a:headEnd/>
            <a:tailEnd/>
          </a:ln>
          <a:effectLst/>
        </p:spPr>
        <p:txBody>
          <a:bodyPr lIns="0" tIns="0" rIns="0" bIns="0" anchor="b">
            <a:spAutoFit/>
          </a:bodyPr>
          <a:lstStyle/>
          <a:p>
            <a:pPr algn="r" defTabSz="912813">
              <a:defRPr/>
            </a:pPr>
            <a:r>
              <a:rPr lang="en-US" sz="1000" dirty="0">
                <a:solidFill>
                  <a:srgbClr val="007CC2"/>
                </a:solidFill>
              </a:rPr>
              <a:t>Pfizer Internal Use</a:t>
            </a:r>
          </a:p>
        </p:txBody>
      </p:sp>
    </p:spTree>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Lst>
  <p:transition spd="med"/>
  <p:hf hdr="0" ftr="0" dt="0"/>
  <p:txStyles>
    <p:titleStyle>
      <a:lvl1pPr algn="l" rtl="0" fontAlgn="base">
        <a:spcBef>
          <a:spcPct val="0"/>
        </a:spcBef>
        <a:spcAft>
          <a:spcPct val="0"/>
        </a:spcAft>
        <a:defRPr sz="2400" b="1">
          <a:solidFill>
            <a:srgbClr val="007CC2"/>
          </a:solidFill>
          <a:latin typeface="Arial" charset="0"/>
          <a:ea typeface="+mj-ea"/>
          <a:cs typeface="+mj-cs"/>
        </a:defRPr>
      </a:lvl1pPr>
      <a:lvl2pPr algn="l" rtl="0" fontAlgn="base">
        <a:spcBef>
          <a:spcPct val="0"/>
        </a:spcBef>
        <a:spcAft>
          <a:spcPct val="0"/>
        </a:spcAft>
        <a:defRPr sz="2400" b="1">
          <a:solidFill>
            <a:srgbClr val="007CC2"/>
          </a:solidFill>
          <a:latin typeface="Arial" charset="0"/>
          <a:cs typeface="Arial" charset="0"/>
        </a:defRPr>
      </a:lvl2pPr>
      <a:lvl3pPr algn="l" rtl="0" fontAlgn="base">
        <a:spcBef>
          <a:spcPct val="0"/>
        </a:spcBef>
        <a:spcAft>
          <a:spcPct val="0"/>
        </a:spcAft>
        <a:defRPr sz="2400" b="1">
          <a:solidFill>
            <a:srgbClr val="007CC2"/>
          </a:solidFill>
          <a:latin typeface="Arial" charset="0"/>
          <a:cs typeface="Arial" charset="0"/>
        </a:defRPr>
      </a:lvl3pPr>
      <a:lvl4pPr algn="l" rtl="0" fontAlgn="base">
        <a:spcBef>
          <a:spcPct val="0"/>
        </a:spcBef>
        <a:spcAft>
          <a:spcPct val="0"/>
        </a:spcAft>
        <a:defRPr sz="2400" b="1">
          <a:solidFill>
            <a:srgbClr val="007CC2"/>
          </a:solidFill>
          <a:latin typeface="Arial" charset="0"/>
          <a:cs typeface="Arial" charset="0"/>
        </a:defRPr>
      </a:lvl4pPr>
      <a:lvl5pPr algn="l" rtl="0" fontAlgn="base">
        <a:spcBef>
          <a:spcPct val="0"/>
        </a:spcBef>
        <a:spcAft>
          <a:spcPct val="0"/>
        </a:spcAft>
        <a:defRPr sz="2400" b="1">
          <a:solidFill>
            <a:srgbClr val="007CC2"/>
          </a:solidFill>
          <a:latin typeface="Arial" charset="0"/>
          <a:cs typeface="Arial" charset="0"/>
        </a:defRPr>
      </a:lvl5pPr>
      <a:lvl6pPr marL="457200" algn="r" rtl="0" eaLnBrk="1" fontAlgn="base" hangingPunct="1">
        <a:spcBef>
          <a:spcPct val="0"/>
        </a:spcBef>
        <a:spcAft>
          <a:spcPct val="0"/>
        </a:spcAft>
        <a:defRPr sz="2400" b="1">
          <a:solidFill>
            <a:schemeClr val="tx2"/>
          </a:solidFill>
          <a:latin typeface="Trebuchet MS" pitchFamily="34" charset="0"/>
          <a:cs typeface="Arial" charset="0"/>
        </a:defRPr>
      </a:lvl6pPr>
      <a:lvl7pPr marL="914400" algn="r" rtl="0" eaLnBrk="1" fontAlgn="base" hangingPunct="1">
        <a:spcBef>
          <a:spcPct val="0"/>
        </a:spcBef>
        <a:spcAft>
          <a:spcPct val="0"/>
        </a:spcAft>
        <a:defRPr sz="2400" b="1">
          <a:solidFill>
            <a:schemeClr val="tx2"/>
          </a:solidFill>
          <a:latin typeface="Trebuchet MS" pitchFamily="34" charset="0"/>
          <a:cs typeface="Arial" charset="0"/>
        </a:defRPr>
      </a:lvl7pPr>
      <a:lvl8pPr marL="1371600" algn="r" rtl="0" eaLnBrk="1" fontAlgn="base" hangingPunct="1">
        <a:spcBef>
          <a:spcPct val="0"/>
        </a:spcBef>
        <a:spcAft>
          <a:spcPct val="0"/>
        </a:spcAft>
        <a:defRPr sz="2400" b="1">
          <a:solidFill>
            <a:schemeClr val="tx2"/>
          </a:solidFill>
          <a:latin typeface="Trebuchet MS" pitchFamily="34" charset="0"/>
          <a:cs typeface="Arial" charset="0"/>
        </a:defRPr>
      </a:lvl8pPr>
      <a:lvl9pPr marL="1828800" algn="r" rtl="0" eaLnBrk="1" fontAlgn="base" hangingPunct="1">
        <a:spcBef>
          <a:spcPct val="0"/>
        </a:spcBef>
        <a:spcAft>
          <a:spcPct val="0"/>
        </a:spcAft>
        <a:defRPr sz="2400" b="1">
          <a:solidFill>
            <a:schemeClr val="tx2"/>
          </a:solidFill>
          <a:latin typeface="Trebuchet MS" pitchFamily="34" charset="0"/>
          <a:cs typeface="Arial" charset="0"/>
        </a:defRPr>
      </a:lvl9pPr>
    </p:titleStyle>
    <p:bodyStyle>
      <a:lvl1pPr marL="342900" indent="-342900" algn="l" rtl="0" fontAlgn="base">
        <a:spcBef>
          <a:spcPct val="20000"/>
        </a:spcBef>
        <a:spcAft>
          <a:spcPct val="0"/>
        </a:spcAft>
        <a:buSzPct val="120000"/>
        <a:buChar char="•"/>
        <a:defRPr sz="2200" b="1">
          <a:solidFill>
            <a:srgbClr val="007CC2"/>
          </a:solidFill>
          <a:latin typeface="Arial" charset="0"/>
          <a:ea typeface="+mn-ea"/>
          <a:cs typeface="+mn-cs"/>
        </a:defRPr>
      </a:lvl1pPr>
      <a:lvl2pPr marL="457200" indent="-228600" algn="l" rtl="0" fontAlgn="base">
        <a:spcBef>
          <a:spcPct val="0"/>
        </a:spcBef>
        <a:spcAft>
          <a:spcPct val="0"/>
        </a:spcAft>
        <a:buClr>
          <a:srgbClr val="007CC2"/>
        </a:buClr>
        <a:buFont typeface="Wingdings" pitchFamily="2" charset="2"/>
        <a:buChar char="§"/>
        <a:defRPr sz="1600">
          <a:solidFill>
            <a:srgbClr val="007CC2"/>
          </a:solidFill>
          <a:latin typeface="Arial" charset="0"/>
          <a:cs typeface="+mn-cs"/>
        </a:defRPr>
      </a:lvl2pPr>
      <a:lvl3pPr marL="914400" indent="-228600" algn="l" rtl="0" fontAlgn="base">
        <a:spcBef>
          <a:spcPct val="0"/>
        </a:spcBef>
        <a:spcAft>
          <a:spcPct val="0"/>
        </a:spcAft>
        <a:buClr>
          <a:srgbClr val="007CC2"/>
        </a:buClr>
        <a:buFont typeface="Wingdings" pitchFamily="2" charset="2"/>
        <a:buChar char="w"/>
        <a:defRPr sz="1600">
          <a:solidFill>
            <a:srgbClr val="007CC2"/>
          </a:solidFill>
          <a:latin typeface="Arial" charset="0"/>
          <a:cs typeface="+mn-cs"/>
        </a:defRPr>
      </a:lvl3pPr>
      <a:lvl4pPr marL="1376363" indent="-233363" algn="l" rtl="0" fontAlgn="base">
        <a:spcBef>
          <a:spcPct val="0"/>
        </a:spcBef>
        <a:spcAft>
          <a:spcPct val="0"/>
        </a:spcAft>
        <a:buClr>
          <a:srgbClr val="007CC2"/>
        </a:buClr>
        <a:buFont typeface="Arial" charset="0"/>
        <a:buChar char="–"/>
        <a:defRPr sz="1600">
          <a:solidFill>
            <a:srgbClr val="007CC2"/>
          </a:solidFill>
          <a:latin typeface="Arial" charset="0"/>
          <a:cs typeface="+mn-cs"/>
        </a:defRPr>
      </a:lvl4pPr>
      <a:lvl5pPr marL="2055813" indent="-227013" algn="l" rtl="0" fontAlgn="base">
        <a:spcBef>
          <a:spcPct val="0"/>
        </a:spcBef>
        <a:spcAft>
          <a:spcPct val="0"/>
        </a:spcAft>
        <a:buClr>
          <a:srgbClr val="007CC2"/>
        </a:buClr>
        <a:buFont typeface="Arial" charset="0"/>
        <a:buChar char="•"/>
        <a:defRPr sz="1600">
          <a:solidFill>
            <a:srgbClr val="007CC2"/>
          </a:solidFill>
          <a:latin typeface="Arial" charset="0"/>
          <a:cs typeface="+mn-cs"/>
        </a:defRPr>
      </a:lvl5pPr>
      <a:lvl6pPr marL="2513013" indent="-227013" algn="l" rtl="0" eaLnBrk="1" fontAlgn="base" hangingPunct="1">
        <a:spcBef>
          <a:spcPct val="0"/>
        </a:spcBef>
        <a:spcAft>
          <a:spcPct val="0"/>
        </a:spcAft>
        <a:buClr>
          <a:srgbClr val="009900"/>
        </a:buClr>
        <a:buFont typeface="Arial" charset="0"/>
        <a:buChar char="–"/>
        <a:defRPr sz="1600">
          <a:solidFill>
            <a:schemeClr val="tx1"/>
          </a:solidFill>
          <a:latin typeface="+mn-lt"/>
          <a:cs typeface="+mn-cs"/>
        </a:defRPr>
      </a:lvl6pPr>
      <a:lvl7pPr marL="2970213" indent="-227013" algn="l" rtl="0" eaLnBrk="1" fontAlgn="base" hangingPunct="1">
        <a:spcBef>
          <a:spcPct val="0"/>
        </a:spcBef>
        <a:spcAft>
          <a:spcPct val="0"/>
        </a:spcAft>
        <a:buClr>
          <a:srgbClr val="009900"/>
        </a:buClr>
        <a:buFont typeface="Arial" charset="0"/>
        <a:buChar char="–"/>
        <a:defRPr sz="1600">
          <a:solidFill>
            <a:schemeClr val="tx1"/>
          </a:solidFill>
          <a:latin typeface="+mn-lt"/>
          <a:cs typeface="+mn-cs"/>
        </a:defRPr>
      </a:lvl7pPr>
      <a:lvl8pPr marL="3427413" indent="-227013" algn="l" rtl="0" eaLnBrk="1" fontAlgn="base" hangingPunct="1">
        <a:spcBef>
          <a:spcPct val="0"/>
        </a:spcBef>
        <a:spcAft>
          <a:spcPct val="0"/>
        </a:spcAft>
        <a:buClr>
          <a:srgbClr val="009900"/>
        </a:buClr>
        <a:buFont typeface="Arial" charset="0"/>
        <a:buChar char="–"/>
        <a:defRPr sz="1600">
          <a:solidFill>
            <a:schemeClr val="tx1"/>
          </a:solidFill>
          <a:latin typeface="+mn-lt"/>
          <a:cs typeface="+mn-cs"/>
        </a:defRPr>
      </a:lvl8pPr>
      <a:lvl9pPr marL="3884613" indent="-227013" algn="l" rtl="0" eaLnBrk="1" fontAlgn="base" hangingPunct="1">
        <a:spcBef>
          <a:spcPct val="0"/>
        </a:spcBef>
        <a:spcAft>
          <a:spcPct val="0"/>
        </a:spcAft>
        <a:buClr>
          <a:srgbClr val="009900"/>
        </a:buClr>
        <a:buFont typeface="Arial" charset="0"/>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sp>
        <p:nvSpPr>
          <p:cNvPr id="108547" name="Rectangle 15"/>
          <p:cNvSpPr>
            <a:spLocks noGrp="1" noChangeArrowheads="1"/>
          </p:cNvSpPr>
          <p:nvPr>
            <p:ph type="title"/>
            <p:custDataLst>
              <p:tags r:id="rId13"/>
            </p:custDataLst>
          </p:nvPr>
        </p:nvSpPr>
        <p:spPr bwMode="gray">
          <a:xfrm>
            <a:off x="228600" y="185738"/>
            <a:ext cx="7924800" cy="622300"/>
          </a:xfrm>
          <a:prstGeom prst="rect">
            <a:avLst/>
          </a:prstGeom>
          <a:noFill/>
          <a:ln w="9525">
            <a:noFill/>
            <a:miter lim="800000"/>
            <a:headEnd/>
            <a:tailEnd/>
          </a:ln>
        </p:spPr>
        <p:txBody>
          <a:bodyPr vert="horz" wrap="square" lIns="0" tIns="45595" rIns="0" bIns="45595" numCol="1" anchor="b" anchorCtr="0" compatLnSpc="1">
            <a:prstTxWarp prst="textNoShape">
              <a:avLst/>
            </a:prstTxWarp>
          </a:bodyPr>
          <a:lstStyle/>
          <a:p>
            <a:pPr lvl="0"/>
            <a:r>
              <a:rPr lang="en-US" smtClean="0"/>
              <a:t>Click to edit Master title style</a:t>
            </a:r>
          </a:p>
        </p:txBody>
      </p:sp>
      <p:pic>
        <p:nvPicPr>
          <p:cNvPr id="108548" name="Picture 8" descr="pfizer_rgb_pos_2.png"/>
          <p:cNvPicPr>
            <a:picLocks noChangeAspect="1"/>
          </p:cNvPicPr>
          <p:nvPr/>
        </p:nvPicPr>
        <p:blipFill>
          <a:blip r:embed="rId17"/>
          <a:srcRect/>
          <a:stretch>
            <a:fillRect/>
          </a:stretch>
        </p:blipFill>
        <p:spPr bwMode="auto">
          <a:xfrm>
            <a:off x="222250" y="6259513"/>
            <a:ext cx="555625" cy="322262"/>
          </a:xfrm>
          <a:prstGeom prst="rect">
            <a:avLst/>
          </a:prstGeom>
          <a:noFill/>
          <a:ln w="9525">
            <a:noFill/>
            <a:miter lim="800000"/>
            <a:headEnd/>
            <a:tailEnd/>
          </a:ln>
        </p:spPr>
      </p:pic>
      <p:sp>
        <p:nvSpPr>
          <p:cNvPr id="2" name="Rectangle 16"/>
          <p:cNvSpPr>
            <a:spLocks noGrp="1" noChangeArrowheads="1"/>
          </p:cNvSpPr>
          <p:nvPr>
            <p:custDataLst>
              <p:tags r:id="rId14"/>
            </p:custDataLst>
          </p:nvPr>
        </p:nvSpPr>
        <p:spPr bwMode="gray">
          <a:xfrm>
            <a:off x="393700" y="1201738"/>
            <a:ext cx="8810625" cy="4948237"/>
          </a:xfrm>
          <a:prstGeom prst="rect">
            <a:avLst/>
          </a:prstGeom>
          <a:noFill/>
          <a:ln w="9525" algn="ctr">
            <a:noFill/>
            <a:miter lim="800000"/>
            <a:headEnd/>
            <a:tailEnd/>
          </a:ln>
        </p:spPr>
        <p:txBody>
          <a:bodyPr tIns="91440" bIns="91440"/>
          <a:lstStyle/>
          <a:p>
            <a:pPr marL="171450" indent="-17145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pic>
        <p:nvPicPr>
          <p:cNvPr id="12" name="Picture 9" descr="Layer 16"/>
          <p:cNvPicPr>
            <a:picLocks noChangeArrowheads="1"/>
          </p:cNvPicPr>
          <p:nvPr>
            <p:custDataLst>
              <p:tags r:id="rId15"/>
            </p:custDataLst>
          </p:nvPr>
        </p:nvPicPr>
        <p:blipFill>
          <a:blip r:embed="rId18" cstate="print"/>
          <a:stretch>
            <a:fillRect/>
          </a:stretch>
        </p:blipFill>
        <p:spPr bwMode="ltGray">
          <a:xfrm>
            <a:off x="8216910" y="106694"/>
            <a:ext cx="1257218" cy="715323"/>
          </a:xfrm>
          <a:prstGeom prst="roundRect">
            <a:avLst>
              <a:gd name="adj" fmla="val 13865"/>
            </a:avLst>
          </a:prstGeom>
          <a:solidFill>
            <a:srgbClr val="FFFFFF">
              <a:shade val="85000"/>
            </a:srgbClr>
          </a:solidFill>
          <a:ln w="38100">
            <a:solidFill>
              <a:srgbClr val="FFFFFF"/>
            </a:solidFill>
          </a:ln>
          <a:effectLst/>
        </p:spPr>
      </p:pic>
      <p:sp>
        <p:nvSpPr>
          <p:cNvPr id="14" name="pg num"/>
          <p:cNvSpPr>
            <a:spLocks noGrp="1" noChangeArrowheads="1"/>
          </p:cNvSpPr>
          <p:nvPr>
            <p:ph type="sldNum" sz="quarter" idx="4"/>
            <p:custDataLst>
              <p:tags r:id="rId16"/>
            </p:custDataLst>
          </p:nvPr>
        </p:nvSpPr>
        <p:spPr bwMode="gray">
          <a:xfrm>
            <a:off x="8975725" y="6581775"/>
            <a:ext cx="373063" cy="122238"/>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r" eaLnBrk="0" hangingPunct="0">
              <a:defRPr sz="800" b="0">
                <a:solidFill>
                  <a:srgbClr val="000000"/>
                </a:solidFill>
                <a:latin typeface="Arial" charset="0"/>
                <a:cs typeface="Arial" charset="0"/>
              </a:defRPr>
            </a:lvl1pPr>
          </a:lstStyle>
          <a:p>
            <a:pPr>
              <a:defRPr/>
            </a:pPr>
            <a:fld id="{601BE9BF-6B23-450C-88BA-EE4230269E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txStyles>
    <p:titleStyle>
      <a:lvl1pPr algn="l" rtl="0" eaLnBrk="0" fontAlgn="base" hangingPunct="0">
        <a:spcBef>
          <a:spcPct val="0"/>
        </a:spcBef>
        <a:spcAft>
          <a:spcPct val="0"/>
        </a:spcAft>
        <a:defRPr sz="3200" b="1" i="1" kern="1200">
          <a:solidFill>
            <a:schemeClr val="bg1"/>
          </a:solidFill>
          <a:latin typeface="Arial" pitchFamily="34" charset="0"/>
          <a:ea typeface="Arial" pitchFamily="-16" charset="-52"/>
          <a:cs typeface="Arial" pitchFamily="34" charset="0"/>
        </a:defRPr>
      </a:lvl1pPr>
      <a:lvl2pPr algn="l" rtl="0" eaLnBrk="0" fontAlgn="base" hangingPunct="0">
        <a:spcBef>
          <a:spcPct val="0"/>
        </a:spcBef>
        <a:spcAft>
          <a:spcPct val="0"/>
        </a:spcAft>
        <a:defRPr sz="3200" b="1" i="1">
          <a:solidFill>
            <a:schemeClr val="bg1"/>
          </a:solidFill>
          <a:latin typeface="Arial" pitchFamily="34" charset="0"/>
          <a:ea typeface="Arial" pitchFamily="-16" charset="-52"/>
          <a:cs typeface="Arial" pitchFamily="34" charset="0"/>
        </a:defRPr>
      </a:lvl2pPr>
      <a:lvl3pPr algn="l" rtl="0" eaLnBrk="0" fontAlgn="base" hangingPunct="0">
        <a:spcBef>
          <a:spcPct val="0"/>
        </a:spcBef>
        <a:spcAft>
          <a:spcPct val="0"/>
        </a:spcAft>
        <a:defRPr sz="3200" b="1" i="1">
          <a:solidFill>
            <a:schemeClr val="bg1"/>
          </a:solidFill>
          <a:latin typeface="Arial" pitchFamily="34" charset="0"/>
          <a:ea typeface="Arial" pitchFamily="-16" charset="-52"/>
          <a:cs typeface="Arial" pitchFamily="34" charset="0"/>
        </a:defRPr>
      </a:lvl3pPr>
      <a:lvl4pPr algn="l" rtl="0" eaLnBrk="0" fontAlgn="base" hangingPunct="0">
        <a:spcBef>
          <a:spcPct val="0"/>
        </a:spcBef>
        <a:spcAft>
          <a:spcPct val="0"/>
        </a:spcAft>
        <a:defRPr sz="3200" b="1" i="1">
          <a:solidFill>
            <a:schemeClr val="bg1"/>
          </a:solidFill>
          <a:latin typeface="Arial" pitchFamily="34" charset="0"/>
          <a:ea typeface="Arial" pitchFamily="-16" charset="-52"/>
          <a:cs typeface="Arial" pitchFamily="34" charset="0"/>
        </a:defRPr>
      </a:lvl4pPr>
      <a:lvl5pPr algn="l" rtl="0" eaLnBrk="0" fontAlgn="base" hangingPunct="0">
        <a:spcBef>
          <a:spcPct val="0"/>
        </a:spcBef>
        <a:spcAft>
          <a:spcPct val="0"/>
        </a:spcAft>
        <a:defRPr sz="3200" b="1" i="1">
          <a:solidFill>
            <a:schemeClr val="bg1"/>
          </a:solidFill>
          <a:latin typeface="Arial" pitchFamily="34" charset="0"/>
          <a:ea typeface="Arial" pitchFamily="-16" charset="-52"/>
          <a:cs typeface="Arial" pitchFamily="34" charset="0"/>
        </a:defRPr>
      </a:lvl5pPr>
      <a:lvl6pPr marL="457200" algn="l" rtl="0" fontAlgn="base">
        <a:spcBef>
          <a:spcPct val="0"/>
        </a:spcBef>
        <a:spcAft>
          <a:spcPct val="0"/>
        </a:spcAft>
        <a:defRPr sz="3200" b="1" i="1">
          <a:solidFill>
            <a:schemeClr val="bg1"/>
          </a:solidFill>
          <a:latin typeface="Arial" pitchFamily="34" charset="0"/>
          <a:cs typeface="Arial" pitchFamily="34" charset="0"/>
        </a:defRPr>
      </a:lvl6pPr>
      <a:lvl7pPr marL="914400" algn="l" rtl="0" fontAlgn="base">
        <a:spcBef>
          <a:spcPct val="0"/>
        </a:spcBef>
        <a:spcAft>
          <a:spcPct val="0"/>
        </a:spcAft>
        <a:defRPr sz="3200" b="1" i="1">
          <a:solidFill>
            <a:schemeClr val="bg1"/>
          </a:solidFill>
          <a:latin typeface="Arial" pitchFamily="34" charset="0"/>
          <a:cs typeface="Arial" pitchFamily="34" charset="0"/>
        </a:defRPr>
      </a:lvl7pPr>
      <a:lvl8pPr marL="1371600" algn="l" rtl="0" fontAlgn="base">
        <a:spcBef>
          <a:spcPct val="0"/>
        </a:spcBef>
        <a:spcAft>
          <a:spcPct val="0"/>
        </a:spcAft>
        <a:defRPr sz="3200" b="1" i="1">
          <a:solidFill>
            <a:schemeClr val="bg1"/>
          </a:solidFill>
          <a:latin typeface="Arial" pitchFamily="34" charset="0"/>
          <a:cs typeface="Arial" pitchFamily="34" charset="0"/>
        </a:defRPr>
      </a:lvl8pPr>
      <a:lvl9pPr marL="1828800" algn="l" rtl="0" fontAlgn="base">
        <a:spcBef>
          <a:spcPct val="0"/>
        </a:spcBef>
        <a:spcAft>
          <a:spcPct val="0"/>
        </a:spcAft>
        <a:defRPr sz="3200" b="1" i="1">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6"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6"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6"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6"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6"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bwMode="auto">
          <a:xfrm>
            <a:off x="0" y="0"/>
            <a:ext cx="9601200" cy="276225"/>
          </a:xfrm>
          <a:prstGeom prst="rect">
            <a:avLst/>
          </a:prstGeom>
          <a:solidFill>
            <a:srgbClr val="0093CF"/>
          </a:solidFill>
          <a:ln w="9525" cap="flat" cmpd="sng" algn="ctr">
            <a:noFill/>
            <a:prstDash val="solid"/>
            <a:round/>
            <a:headEnd type="none" w="med" len="med"/>
            <a:tailEnd type="none" w="med" len="med"/>
          </a:ln>
          <a:effectLst/>
        </p:spPr>
        <p:txBody>
          <a:bodyPr lIns="0" tIns="0" rIns="0" bIns="0">
            <a:spAutoFit/>
          </a:bodyPr>
          <a:lstStyle/>
          <a:p>
            <a:pPr eaLnBrk="0" hangingPunct="0">
              <a:spcBef>
                <a:spcPct val="50000"/>
              </a:spcBef>
              <a:defRPr/>
            </a:pPr>
            <a:endParaRPr lang="en-US" sz="1800" b="0">
              <a:solidFill>
                <a:srgbClr val="0092D0"/>
              </a:solidFill>
              <a:latin typeface="Arial" pitchFamily="34" charset="0"/>
              <a:cs typeface="+mn-cs"/>
            </a:endParaRPr>
          </a:p>
        </p:txBody>
      </p:sp>
      <p:sp>
        <p:nvSpPr>
          <p:cNvPr id="10" name="Rectangle 9"/>
          <p:cNvSpPr/>
          <p:nvPr/>
        </p:nvSpPr>
        <p:spPr bwMode="auto">
          <a:xfrm>
            <a:off x="0" y="6400800"/>
            <a:ext cx="9601200" cy="277813"/>
          </a:xfrm>
          <a:prstGeom prst="rect">
            <a:avLst/>
          </a:prstGeom>
          <a:solidFill>
            <a:schemeClr val="bg1">
              <a:lumMod val="95000"/>
            </a:schemeClr>
          </a:solidFill>
          <a:ln w="9525" cap="flat" cmpd="sng" algn="ctr">
            <a:noFill/>
            <a:prstDash val="solid"/>
            <a:round/>
            <a:headEnd type="none" w="med" len="med"/>
            <a:tailEnd type="none" w="med" len="med"/>
          </a:ln>
          <a:effectLst/>
        </p:spPr>
        <p:txBody>
          <a:bodyPr lIns="0" tIns="0" rIns="0" bIns="0">
            <a:spAutoFit/>
          </a:bodyPr>
          <a:lstStyle/>
          <a:p>
            <a:pPr eaLnBrk="0" hangingPunct="0">
              <a:spcBef>
                <a:spcPct val="50000"/>
              </a:spcBef>
              <a:defRPr/>
            </a:pPr>
            <a:endParaRPr lang="en-US" sz="1800" b="0">
              <a:solidFill>
                <a:srgbClr val="0092D0"/>
              </a:solidFill>
              <a:latin typeface="Arial" pitchFamily="34" charset="0"/>
              <a:cs typeface="+mn-cs"/>
            </a:endParaRPr>
          </a:p>
        </p:txBody>
      </p:sp>
      <p:sp>
        <p:nvSpPr>
          <p:cNvPr id="120836" name="Rectangle 2"/>
          <p:cNvSpPr>
            <a:spLocks noGrp="1" noChangeArrowheads="1"/>
          </p:cNvSpPr>
          <p:nvPr>
            <p:ph type="title"/>
          </p:nvPr>
        </p:nvSpPr>
        <p:spPr bwMode="auto">
          <a:xfrm>
            <a:off x="233363" y="90488"/>
            <a:ext cx="9163050" cy="7334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20837" name="Rectangle 3"/>
          <p:cNvSpPr>
            <a:spLocks noGrp="1" noChangeArrowheads="1"/>
          </p:cNvSpPr>
          <p:nvPr>
            <p:ph type="body" idx="1"/>
          </p:nvPr>
        </p:nvSpPr>
        <p:spPr bwMode="auto">
          <a:xfrm>
            <a:off x="233363" y="1143000"/>
            <a:ext cx="9163050" cy="5105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8863013" y="6535738"/>
            <a:ext cx="498475" cy="182562"/>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eaLnBrk="0" hangingPunct="0">
              <a:spcBef>
                <a:spcPct val="0"/>
              </a:spcBef>
              <a:defRPr sz="900" b="0">
                <a:solidFill>
                  <a:srgbClr val="666666"/>
                </a:solidFill>
                <a:latin typeface="Arial" pitchFamily="34" charset="0"/>
                <a:cs typeface="+mn-cs"/>
              </a:defRPr>
            </a:lvl1pPr>
          </a:lstStyle>
          <a:p>
            <a:pPr>
              <a:defRPr/>
            </a:pPr>
            <a:fld id="{0A7A29E4-84DF-44C3-B22F-0D7BA659CAB1}" type="slidenum">
              <a:rPr lang="en-US"/>
              <a:pPr>
                <a:defRPr/>
              </a:pPr>
              <a:t>‹#›</a:t>
            </a:fld>
            <a:endParaRPr lang="en-US"/>
          </a:p>
        </p:txBody>
      </p:sp>
      <p:sp>
        <p:nvSpPr>
          <p:cNvPr id="101382" name="Text Box 6"/>
          <p:cNvSpPr txBox="1">
            <a:spLocks noChangeArrowheads="1"/>
          </p:cNvSpPr>
          <p:nvPr/>
        </p:nvSpPr>
        <p:spPr bwMode="auto">
          <a:xfrm>
            <a:off x="3714750" y="6535738"/>
            <a:ext cx="2068513" cy="246062"/>
          </a:xfrm>
          <a:prstGeom prst="rect">
            <a:avLst/>
          </a:prstGeom>
          <a:noFill/>
          <a:ln w="9525">
            <a:noFill/>
            <a:miter lim="800000"/>
            <a:headEnd/>
            <a:tailEnd/>
          </a:ln>
          <a:effectLst/>
        </p:spPr>
        <p:txBody>
          <a:bodyPr wrap="none">
            <a:spAutoFit/>
          </a:bodyPr>
          <a:lstStyle/>
          <a:p>
            <a:pPr>
              <a:defRPr/>
            </a:pPr>
            <a:r>
              <a:rPr lang="en-US" sz="1000" b="0" dirty="0">
                <a:solidFill>
                  <a:srgbClr val="666666"/>
                </a:solidFill>
                <a:latin typeface="Arial" pitchFamily="34" charset="0"/>
                <a:ea typeface="ヒラギノ角ゴ Pro W3"/>
                <a:cs typeface="ヒラギノ角ゴ Pro W3"/>
              </a:rPr>
              <a:t>Confidential and Internal to Pfizer</a:t>
            </a:r>
            <a:endParaRPr lang="en-US" sz="1000" b="0" dirty="0">
              <a:solidFill>
                <a:srgbClr val="666666"/>
              </a:solidFill>
              <a:latin typeface="Arial" pitchFamily="34" charset="0"/>
              <a:ea typeface="ヒラギノ角ゴ Pro W3"/>
              <a:cs typeface="ヒラギノ角ゴ Pro W3"/>
            </a:endParaRPr>
          </a:p>
        </p:txBody>
      </p:sp>
      <p:pic>
        <p:nvPicPr>
          <p:cNvPr id="120840" name="Picture 8" descr="Pfizer_Precision Medicine_Logo.jpg"/>
          <p:cNvPicPr>
            <a:picLocks noChangeAspect="1"/>
          </p:cNvPicPr>
          <p:nvPr/>
        </p:nvPicPr>
        <p:blipFill>
          <a:blip r:embed="rId10"/>
          <a:srcRect/>
          <a:stretch>
            <a:fillRect/>
          </a:stretch>
        </p:blipFill>
        <p:spPr bwMode="auto">
          <a:xfrm>
            <a:off x="207963" y="6491288"/>
            <a:ext cx="1862137" cy="2746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Lst>
  <p:hf hdr="0" ftr="0" dt="0"/>
  <p:txStyles>
    <p:titleStyle>
      <a:lvl1pPr algn="l" rtl="0" eaLnBrk="0" fontAlgn="base" hangingPunct="0">
        <a:lnSpc>
          <a:spcPct val="90000"/>
        </a:lnSpc>
        <a:spcBef>
          <a:spcPct val="0"/>
        </a:spcBef>
        <a:spcAft>
          <a:spcPct val="0"/>
        </a:spcAft>
        <a:defRPr sz="3000">
          <a:solidFill>
            <a:schemeClr val="bg1"/>
          </a:solidFill>
          <a:latin typeface="+mj-lt"/>
          <a:ea typeface="+mj-ea"/>
          <a:cs typeface="+mj-cs"/>
        </a:defRPr>
      </a:lvl1pPr>
      <a:lvl2pPr algn="l" rtl="0" eaLnBrk="0" fontAlgn="base" hangingPunct="0">
        <a:lnSpc>
          <a:spcPct val="90000"/>
        </a:lnSpc>
        <a:spcBef>
          <a:spcPct val="0"/>
        </a:spcBef>
        <a:spcAft>
          <a:spcPct val="0"/>
        </a:spcAft>
        <a:defRPr sz="3000">
          <a:solidFill>
            <a:schemeClr val="bg1"/>
          </a:solidFill>
          <a:latin typeface="Arial" pitchFamily="34" charset="0"/>
          <a:ea typeface="ＭＳ Ｐゴシック" charset="-128"/>
        </a:defRPr>
      </a:lvl2pPr>
      <a:lvl3pPr algn="l" rtl="0" eaLnBrk="0" fontAlgn="base" hangingPunct="0">
        <a:lnSpc>
          <a:spcPct val="90000"/>
        </a:lnSpc>
        <a:spcBef>
          <a:spcPct val="0"/>
        </a:spcBef>
        <a:spcAft>
          <a:spcPct val="0"/>
        </a:spcAft>
        <a:defRPr sz="3000">
          <a:solidFill>
            <a:schemeClr val="bg1"/>
          </a:solidFill>
          <a:latin typeface="Arial" pitchFamily="34" charset="0"/>
          <a:ea typeface="ＭＳ Ｐゴシック" charset="-128"/>
        </a:defRPr>
      </a:lvl3pPr>
      <a:lvl4pPr algn="l" rtl="0" eaLnBrk="0" fontAlgn="base" hangingPunct="0">
        <a:lnSpc>
          <a:spcPct val="90000"/>
        </a:lnSpc>
        <a:spcBef>
          <a:spcPct val="0"/>
        </a:spcBef>
        <a:spcAft>
          <a:spcPct val="0"/>
        </a:spcAft>
        <a:defRPr sz="3000">
          <a:solidFill>
            <a:schemeClr val="bg1"/>
          </a:solidFill>
          <a:latin typeface="Arial" pitchFamily="34" charset="0"/>
          <a:ea typeface="ＭＳ Ｐゴシック" charset="-128"/>
        </a:defRPr>
      </a:lvl4pPr>
      <a:lvl5pPr algn="l" rtl="0" eaLnBrk="0" fontAlgn="base" hangingPunct="0">
        <a:lnSpc>
          <a:spcPct val="90000"/>
        </a:lnSpc>
        <a:spcBef>
          <a:spcPct val="0"/>
        </a:spcBef>
        <a:spcAft>
          <a:spcPct val="0"/>
        </a:spcAft>
        <a:defRPr sz="3000">
          <a:solidFill>
            <a:schemeClr val="bg1"/>
          </a:solidFill>
          <a:latin typeface="Arial" pitchFamily="34" charset="0"/>
          <a:ea typeface="ＭＳ Ｐゴシック" charset="-128"/>
        </a:defRPr>
      </a:lvl5pPr>
      <a:lvl6pPr marL="457200" algn="l" rtl="0" eaLnBrk="0" fontAlgn="base" hangingPunct="0">
        <a:lnSpc>
          <a:spcPct val="90000"/>
        </a:lnSpc>
        <a:spcBef>
          <a:spcPct val="0"/>
        </a:spcBef>
        <a:spcAft>
          <a:spcPct val="0"/>
        </a:spcAft>
        <a:defRPr sz="3600">
          <a:solidFill>
            <a:schemeClr val="accent1"/>
          </a:solidFill>
          <a:latin typeface="Arial" pitchFamily="34" charset="0"/>
          <a:ea typeface="ＭＳ Ｐゴシック" charset="-128"/>
        </a:defRPr>
      </a:lvl6pPr>
      <a:lvl7pPr marL="914400" algn="l" rtl="0" eaLnBrk="0" fontAlgn="base" hangingPunct="0">
        <a:lnSpc>
          <a:spcPct val="90000"/>
        </a:lnSpc>
        <a:spcBef>
          <a:spcPct val="0"/>
        </a:spcBef>
        <a:spcAft>
          <a:spcPct val="0"/>
        </a:spcAft>
        <a:defRPr sz="3600">
          <a:solidFill>
            <a:schemeClr val="accent1"/>
          </a:solidFill>
          <a:latin typeface="Arial" pitchFamily="34" charset="0"/>
          <a:ea typeface="ＭＳ Ｐゴシック" charset="-128"/>
        </a:defRPr>
      </a:lvl7pPr>
      <a:lvl8pPr marL="1371600" algn="l" rtl="0" eaLnBrk="0" fontAlgn="base" hangingPunct="0">
        <a:lnSpc>
          <a:spcPct val="90000"/>
        </a:lnSpc>
        <a:spcBef>
          <a:spcPct val="0"/>
        </a:spcBef>
        <a:spcAft>
          <a:spcPct val="0"/>
        </a:spcAft>
        <a:defRPr sz="3600">
          <a:solidFill>
            <a:schemeClr val="accent1"/>
          </a:solidFill>
          <a:latin typeface="Arial" pitchFamily="34" charset="0"/>
          <a:ea typeface="ＭＳ Ｐゴシック" charset="-128"/>
        </a:defRPr>
      </a:lvl8pPr>
      <a:lvl9pPr marL="1828800" algn="l" rtl="0" eaLnBrk="0" fontAlgn="base" hangingPunct="0">
        <a:lnSpc>
          <a:spcPct val="90000"/>
        </a:lnSpc>
        <a:spcBef>
          <a:spcPct val="0"/>
        </a:spcBef>
        <a:spcAft>
          <a:spcPct val="0"/>
        </a:spcAft>
        <a:defRPr sz="3600">
          <a:solidFill>
            <a:schemeClr val="accent1"/>
          </a:solidFill>
          <a:latin typeface="Arial" pitchFamily="34" charset="0"/>
          <a:ea typeface="ＭＳ Ｐゴシック" charset="-128"/>
        </a:defRPr>
      </a:lvl9pPr>
    </p:titleStyle>
    <p:bodyStyle>
      <a:lvl1pPr marL="342900" indent="-342900" algn="l" rtl="0" eaLnBrk="0" fontAlgn="base" hangingPunct="0">
        <a:spcBef>
          <a:spcPct val="50000"/>
        </a:spcBef>
        <a:spcAft>
          <a:spcPct val="0"/>
        </a:spcAft>
        <a:defRPr sz="2000">
          <a:solidFill>
            <a:schemeClr val="accent1"/>
          </a:solidFill>
          <a:latin typeface="+mn-lt"/>
          <a:ea typeface="+mn-ea"/>
          <a:cs typeface="+mn-cs"/>
        </a:defRPr>
      </a:lvl1pPr>
      <a:lvl2pPr marL="263525" indent="-163513" algn="l" rtl="0" eaLnBrk="0" fontAlgn="base" hangingPunct="0">
        <a:spcBef>
          <a:spcPct val="25000"/>
        </a:spcBef>
        <a:spcAft>
          <a:spcPct val="0"/>
        </a:spcAft>
        <a:buChar char="•"/>
        <a:defRPr sz="2000">
          <a:solidFill>
            <a:schemeClr val="accent1"/>
          </a:solidFill>
          <a:latin typeface="+mn-lt"/>
          <a:ea typeface="+mn-ea"/>
        </a:defRPr>
      </a:lvl2pPr>
      <a:lvl3pPr marL="534988" indent="-207963" algn="l" rtl="0" eaLnBrk="0" fontAlgn="base" hangingPunct="0">
        <a:spcBef>
          <a:spcPct val="10000"/>
        </a:spcBef>
        <a:spcAft>
          <a:spcPct val="0"/>
        </a:spcAft>
        <a:buChar char="–"/>
        <a:defRPr>
          <a:solidFill>
            <a:schemeClr val="accent1"/>
          </a:solidFill>
          <a:latin typeface="+mn-lt"/>
          <a:ea typeface="+mn-ea"/>
        </a:defRPr>
      </a:lvl3pPr>
      <a:lvl4pPr marL="762000" indent="-163513" algn="l" rtl="0" eaLnBrk="0" fontAlgn="base" hangingPunct="0">
        <a:spcBef>
          <a:spcPct val="5000"/>
        </a:spcBef>
        <a:spcAft>
          <a:spcPct val="0"/>
        </a:spcAft>
        <a:buChar char="•"/>
        <a:defRPr>
          <a:solidFill>
            <a:schemeClr val="accent1"/>
          </a:solidFill>
          <a:latin typeface="+mn-lt"/>
          <a:ea typeface="+mn-ea"/>
        </a:defRPr>
      </a:lvl4pPr>
      <a:lvl5pPr marL="1033463" indent="-198438" algn="l" rtl="0" eaLnBrk="0" fontAlgn="base" hangingPunct="0">
        <a:spcBef>
          <a:spcPct val="0"/>
        </a:spcBef>
        <a:spcAft>
          <a:spcPct val="0"/>
        </a:spcAft>
        <a:buChar char="–"/>
        <a:defRPr sz="1600">
          <a:solidFill>
            <a:schemeClr val="accent1"/>
          </a:solidFill>
          <a:latin typeface="+mn-lt"/>
          <a:ea typeface="+mn-ea"/>
        </a:defRPr>
      </a:lvl5pPr>
      <a:lvl6pPr marL="1490663" indent="-198438" algn="l" rtl="0" eaLnBrk="0" fontAlgn="base" hangingPunct="0">
        <a:spcBef>
          <a:spcPct val="0"/>
        </a:spcBef>
        <a:spcAft>
          <a:spcPct val="0"/>
        </a:spcAft>
        <a:buChar char="–"/>
        <a:defRPr sz="1600">
          <a:solidFill>
            <a:schemeClr val="accent1"/>
          </a:solidFill>
          <a:latin typeface="+mn-lt"/>
          <a:ea typeface="+mn-ea"/>
        </a:defRPr>
      </a:lvl6pPr>
      <a:lvl7pPr marL="1947863" indent="-198438" algn="l" rtl="0" eaLnBrk="0" fontAlgn="base" hangingPunct="0">
        <a:spcBef>
          <a:spcPct val="0"/>
        </a:spcBef>
        <a:spcAft>
          <a:spcPct val="0"/>
        </a:spcAft>
        <a:buChar char="–"/>
        <a:defRPr sz="1600">
          <a:solidFill>
            <a:schemeClr val="accent1"/>
          </a:solidFill>
          <a:latin typeface="+mn-lt"/>
          <a:ea typeface="+mn-ea"/>
        </a:defRPr>
      </a:lvl7pPr>
      <a:lvl8pPr marL="2405063" indent="-198438" algn="l" rtl="0" eaLnBrk="0" fontAlgn="base" hangingPunct="0">
        <a:spcBef>
          <a:spcPct val="0"/>
        </a:spcBef>
        <a:spcAft>
          <a:spcPct val="0"/>
        </a:spcAft>
        <a:buChar char="–"/>
        <a:defRPr sz="1600">
          <a:solidFill>
            <a:schemeClr val="accent1"/>
          </a:solidFill>
          <a:latin typeface="+mn-lt"/>
          <a:ea typeface="+mn-ea"/>
        </a:defRPr>
      </a:lvl8pPr>
      <a:lvl9pPr marL="2862263" indent="-198438" algn="l" rtl="0" eaLnBrk="0" fontAlgn="base" hangingPunct="0">
        <a:spcBef>
          <a:spcPct val="0"/>
        </a:spcBef>
        <a:spcAft>
          <a:spcPct val="0"/>
        </a:spcAft>
        <a:buChar char="–"/>
        <a:defRPr sz="16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Line 104"/>
          <p:cNvSpPr>
            <a:spLocks noChangeShapeType="1"/>
          </p:cNvSpPr>
          <p:nvPr/>
        </p:nvSpPr>
        <p:spPr bwMode="auto">
          <a:xfrm>
            <a:off x="0" y="1139825"/>
            <a:ext cx="9601200" cy="0"/>
          </a:xfrm>
          <a:prstGeom prst="line">
            <a:avLst/>
          </a:prstGeom>
          <a:noFill/>
          <a:ln w="12700">
            <a:solidFill>
              <a:schemeClr val="tx2"/>
            </a:solidFill>
            <a:round/>
            <a:headEnd/>
            <a:tailEnd/>
          </a:ln>
        </p:spPr>
        <p:txBody>
          <a:bodyPr wrap="none" lIns="0" tIns="0" rIns="0" bIns="0" anchor="ctr">
            <a:spAutoFit/>
          </a:bodyPr>
          <a:lstStyle/>
          <a:p>
            <a:pPr algn="ctr">
              <a:defRPr/>
            </a:pPr>
            <a:endParaRPr lang="en-US" sz="2800" b="0">
              <a:solidFill>
                <a:srgbClr val="000000"/>
              </a:solidFill>
              <a:latin typeface="Arial" pitchFamily="34" charset="0"/>
              <a:cs typeface="+mn-cs"/>
            </a:endParaRPr>
          </a:p>
        </p:txBody>
      </p:sp>
      <p:pic>
        <p:nvPicPr>
          <p:cNvPr id="825347" name="Picture 101" descr="PF_0005_Bullet2"/>
          <p:cNvPicPr>
            <a:picLocks noChangeAspect="1" noChangeArrowheads="1"/>
          </p:cNvPicPr>
          <p:nvPr/>
        </p:nvPicPr>
        <p:blipFill>
          <a:blip r:embed="rId14"/>
          <a:srcRect/>
          <a:stretch>
            <a:fillRect/>
          </a:stretch>
        </p:blipFill>
        <p:spPr bwMode="hidden">
          <a:xfrm>
            <a:off x="0" y="-1588"/>
            <a:ext cx="9601200" cy="6861176"/>
          </a:xfrm>
          <a:prstGeom prst="rect">
            <a:avLst/>
          </a:prstGeom>
          <a:noFill/>
          <a:ln w="9525">
            <a:noFill/>
            <a:miter lim="800000"/>
            <a:headEnd/>
            <a:tailEnd/>
          </a:ln>
        </p:spPr>
      </p:pic>
      <p:sp>
        <p:nvSpPr>
          <p:cNvPr id="825348" name="Rectangle 13"/>
          <p:cNvSpPr>
            <a:spLocks noGrp="1" noChangeArrowheads="1"/>
          </p:cNvSpPr>
          <p:nvPr>
            <p:ph type="title"/>
          </p:nvPr>
        </p:nvSpPr>
        <p:spPr bwMode="auto">
          <a:xfrm>
            <a:off x="374650" y="592138"/>
            <a:ext cx="8845550" cy="56356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spAutoFit/>
          </a:bodyPr>
          <a:lstStyle/>
          <a:p>
            <a:pPr lvl="0"/>
            <a:r>
              <a:rPr lang="en-US" smtClean="0"/>
              <a:t>Click to edit Master title style</a:t>
            </a:r>
          </a:p>
        </p:txBody>
      </p:sp>
      <p:sp>
        <p:nvSpPr>
          <p:cNvPr id="825349" name="Rectangle 14"/>
          <p:cNvSpPr>
            <a:spLocks noGrp="1" noChangeArrowheads="1"/>
          </p:cNvSpPr>
          <p:nvPr>
            <p:ph type="body" idx="1"/>
          </p:nvPr>
        </p:nvSpPr>
        <p:spPr bwMode="auto">
          <a:xfrm>
            <a:off x="377825" y="1908175"/>
            <a:ext cx="8850313" cy="1998663"/>
          </a:xfrm>
          <a:prstGeom prst="rect">
            <a:avLst/>
          </a:prstGeom>
          <a:noFill/>
          <a:ln w="9525">
            <a:noFill/>
            <a:miter lim="800000"/>
            <a:headEnd/>
            <a:tailEnd/>
          </a:ln>
        </p:spPr>
        <p:txBody>
          <a:bodyPr vert="horz" wrap="square" lIns="0" tIns="51183" rIns="0" bIns="51183"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825350" name="Picture 107" descr="GLMLOGO2011good"/>
          <p:cNvPicPr>
            <a:picLocks noChangeAspect="1" noChangeArrowheads="1"/>
          </p:cNvPicPr>
          <p:nvPr/>
        </p:nvPicPr>
        <p:blipFill>
          <a:blip r:embed="rId15"/>
          <a:srcRect/>
          <a:stretch>
            <a:fillRect/>
          </a:stretch>
        </p:blipFill>
        <p:spPr bwMode="auto">
          <a:xfrm>
            <a:off x="7381875" y="5681663"/>
            <a:ext cx="2055813" cy="11064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94" r:id="rId1"/>
    <p:sldLayoutId id="2147484493" r:id="rId2"/>
    <p:sldLayoutId id="2147484492" r:id="rId3"/>
    <p:sldLayoutId id="2147484491" r:id="rId4"/>
    <p:sldLayoutId id="2147484490" r:id="rId5"/>
    <p:sldLayoutId id="2147484489" r:id="rId6"/>
    <p:sldLayoutId id="2147484488" r:id="rId7"/>
    <p:sldLayoutId id="2147484487" r:id="rId8"/>
    <p:sldLayoutId id="2147484486" r:id="rId9"/>
    <p:sldLayoutId id="2147484485" r:id="rId10"/>
    <p:sldLayoutId id="2147484484" r:id="rId11"/>
    <p:sldLayoutId id="2147484580" r:id="rId12"/>
  </p:sldLayoutIdLst>
  <p:transition>
    <p:fade/>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3400" b="1">
          <a:solidFill>
            <a:schemeClr val="tx2"/>
          </a:solidFill>
          <a:latin typeface="+mj-lt"/>
          <a:ea typeface="+mj-ea"/>
          <a:cs typeface="+mj-cs"/>
        </a:defRPr>
      </a:lvl1pPr>
      <a:lvl2pPr algn="l" rtl="0" eaLnBrk="0" fontAlgn="base" hangingPunct="0">
        <a:lnSpc>
          <a:spcPct val="90000"/>
        </a:lnSpc>
        <a:spcBef>
          <a:spcPct val="0"/>
        </a:spcBef>
        <a:spcAft>
          <a:spcPct val="0"/>
        </a:spcAft>
        <a:defRPr sz="3400" b="1">
          <a:solidFill>
            <a:schemeClr val="tx2"/>
          </a:solidFill>
          <a:latin typeface="Arial" pitchFamily="34" charset="0"/>
        </a:defRPr>
      </a:lvl2pPr>
      <a:lvl3pPr algn="l" rtl="0" eaLnBrk="0" fontAlgn="base" hangingPunct="0">
        <a:lnSpc>
          <a:spcPct val="90000"/>
        </a:lnSpc>
        <a:spcBef>
          <a:spcPct val="0"/>
        </a:spcBef>
        <a:spcAft>
          <a:spcPct val="0"/>
        </a:spcAft>
        <a:defRPr sz="3400" b="1">
          <a:solidFill>
            <a:schemeClr val="tx2"/>
          </a:solidFill>
          <a:latin typeface="Arial" pitchFamily="34" charset="0"/>
        </a:defRPr>
      </a:lvl3pPr>
      <a:lvl4pPr algn="l" rtl="0" eaLnBrk="0" fontAlgn="base" hangingPunct="0">
        <a:lnSpc>
          <a:spcPct val="90000"/>
        </a:lnSpc>
        <a:spcBef>
          <a:spcPct val="0"/>
        </a:spcBef>
        <a:spcAft>
          <a:spcPct val="0"/>
        </a:spcAft>
        <a:defRPr sz="3400" b="1">
          <a:solidFill>
            <a:schemeClr val="tx2"/>
          </a:solidFill>
          <a:latin typeface="Arial" pitchFamily="34" charset="0"/>
        </a:defRPr>
      </a:lvl4pPr>
      <a:lvl5pPr algn="l" rtl="0" eaLnBrk="0" fontAlgn="base" hangingPunct="0">
        <a:lnSpc>
          <a:spcPct val="90000"/>
        </a:lnSpc>
        <a:spcBef>
          <a:spcPct val="0"/>
        </a:spcBef>
        <a:spcAft>
          <a:spcPct val="0"/>
        </a:spcAft>
        <a:defRPr sz="3400" b="1">
          <a:solidFill>
            <a:schemeClr val="tx2"/>
          </a:solidFill>
          <a:latin typeface="Arial" pitchFamily="34" charset="0"/>
        </a:defRPr>
      </a:lvl5pPr>
      <a:lvl6pPr marL="457200" algn="l" rtl="0" eaLnBrk="0" fontAlgn="base" hangingPunct="0">
        <a:lnSpc>
          <a:spcPct val="90000"/>
        </a:lnSpc>
        <a:spcBef>
          <a:spcPct val="0"/>
        </a:spcBef>
        <a:spcAft>
          <a:spcPct val="0"/>
        </a:spcAft>
        <a:defRPr sz="3400" b="1">
          <a:solidFill>
            <a:schemeClr val="tx2"/>
          </a:solidFill>
          <a:latin typeface="Arial" pitchFamily="34" charset="0"/>
        </a:defRPr>
      </a:lvl6pPr>
      <a:lvl7pPr marL="914400" algn="l" rtl="0" eaLnBrk="0" fontAlgn="base" hangingPunct="0">
        <a:lnSpc>
          <a:spcPct val="90000"/>
        </a:lnSpc>
        <a:spcBef>
          <a:spcPct val="0"/>
        </a:spcBef>
        <a:spcAft>
          <a:spcPct val="0"/>
        </a:spcAft>
        <a:defRPr sz="3400" b="1">
          <a:solidFill>
            <a:schemeClr val="tx2"/>
          </a:solidFill>
          <a:latin typeface="Arial" pitchFamily="34" charset="0"/>
        </a:defRPr>
      </a:lvl7pPr>
      <a:lvl8pPr marL="1371600" algn="l" rtl="0" eaLnBrk="0" fontAlgn="base" hangingPunct="0">
        <a:lnSpc>
          <a:spcPct val="90000"/>
        </a:lnSpc>
        <a:spcBef>
          <a:spcPct val="0"/>
        </a:spcBef>
        <a:spcAft>
          <a:spcPct val="0"/>
        </a:spcAft>
        <a:defRPr sz="3400" b="1">
          <a:solidFill>
            <a:schemeClr val="tx2"/>
          </a:solidFill>
          <a:latin typeface="Arial" pitchFamily="34" charset="0"/>
        </a:defRPr>
      </a:lvl8pPr>
      <a:lvl9pPr marL="1828800" algn="l" rtl="0" eaLnBrk="0" fontAlgn="base" hangingPunct="0">
        <a:lnSpc>
          <a:spcPct val="90000"/>
        </a:lnSpc>
        <a:spcBef>
          <a:spcPct val="0"/>
        </a:spcBef>
        <a:spcAft>
          <a:spcPct val="0"/>
        </a:spcAft>
        <a:defRPr sz="3400" b="1">
          <a:solidFill>
            <a:schemeClr val="tx2"/>
          </a:solidFill>
          <a:latin typeface="Arial" pitchFamily="34" charset="0"/>
        </a:defRPr>
      </a:lvl9pPr>
    </p:titleStyle>
    <p:bodyStyle>
      <a:lvl1pPr marL="284163" indent="-284163" algn="l" defTabSz="1023938" rtl="0" eaLnBrk="0" fontAlgn="base" hangingPunct="0">
        <a:lnSpc>
          <a:spcPct val="95000"/>
        </a:lnSpc>
        <a:spcBef>
          <a:spcPct val="60000"/>
        </a:spcBef>
        <a:spcAft>
          <a:spcPct val="0"/>
        </a:spcAft>
        <a:buClr>
          <a:schemeClr val="accent2"/>
        </a:buClr>
        <a:buSzPct val="85000"/>
        <a:buFont typeface="Arial" charset="0"/>
        <a:buChar char="●"/>
        <a:defRPr sz="2800">
          <a:solidFill>
            <a:schemeClr val="tx1"/>
          </a:solidFill>
          <a:latin typeface="+mn-lt"/>
          <a:ea typeface="+mn-ea"/>
          <a:cs typeface="+mn-cs"/>
        </a:defRPr>
      </a:lvl1pPr>
      <a:lvl2pPr marL="742950" indent="-280988" algn="l" defTabSz="1023938" rtl="0" eaLnBrk="0" fontAlgn="base" hangingPunct="0">
        <a:lnSpc>
          <a:spcPct val="95000"/>
        </a:lnSpc>
        <a:spcBef>
          <a:spcPct val="20000"/>
        </a:spcBef>
        <a:spcAft>
          <a:spcPct val="0"/>
        </a:spcAft>
        <a:buClr>
          <a:schemeClr val="tx1"/>
        </a:buClr>
        <a:buFont typeface="Arial" charset="0"/>
        <a:buChar char="–"/>
        <a:defRPr sz="2400">
          <a:solidFill>
            <a:schemeClr val="tx1"/>
          </a:solidFill>
          <a:latin typeface="+mn-lt"/>
        </a:defRPr>
      </a:lvl2pPr>
      <a:lvl3pPr marL="1204913" indent="-290513" algn="l" defTabSz="1023938" rtl="0" eaLnBrk="0" fontAlgn="base" hangingPunct="0">
        <a:lnSpc>
          <a:spcPct val="95000"/>
        </a:lnSpc>
        <a:spcBef>
          <a:spcPct val="20000"/>
        </a:spcBef>
        <a:spcAft>
          <a:spcPct val="0"/>
        </a:spcAft>
        <a:buClr>
          <a:schemeClr val="accent2"/>
        </a:buClr>
        <a:buSzPct val="85000"/>
        <a:buFont typeface="Arial" charset="0"/>
        <a:buChar char="●"/>
        <a:defRPr sz="2000">
          <a:solidFill>
            <a:schemeClr val="tx1"/>
          </a:solidFill>
          <a:latin typeface="+mn-lt"/>
        </a:defRPr>
      </a:lvl3pPr>
      <a:lvl4pPr marL="1657350" indent="-280988" algn="l" defTabSz="1023938" rtl="0" eaLnBrk="0" fontAlgn="base" hangingPunct="0">
        <a:lnSpc>
          <a:spcPct val="95000"/>
        </a:lnSpc>
        <a:spcBef>
          <a:spcPct val="20000"/>
        </a:spcBef>
        <a:spcAft>
          <a:spcPct val="0"/>
        </a:spcAft>
        <a:buClr>
          <a:schemeClr val="tx1"/>
        </a:buClr>
        <a:buFont typeface="Arial" charset="0"/>
        <a:buChar char="–"/>
        <a:defRPr sz="2000">
          <a:solidFill>
            <a:schemeClr val="tx1"/>
          </a:solidFill>
          <a:latin typeface="+mn-lt"/>
        </a:defRPr>
      </a:lvl4pPr>
      <a:lvl5pPr marL="2119313" indent="-290513" algn="l" defTabSz="1023938" rtl="0" eaLnBrk="0" fontAlgn="base" hangingPunct="0">
        <a:lnSpc>
          <a:spcPct val="95000"/>
        </a:lnSpc>
        <a:spcBef>
          <a:spcPct val="20000"/>
        </a:spcBef>
        <a:spcAft>
          <a:spcPct val="0"/>
        </a:spcAft>
        <a:buClr>
          <a:schemeClr val="accent2"/>
        </a:buClr>
        <a:buSzPct val="85000"/>
        <a:buFont typeface="Arial" charset="0"/>
        <a:buChar char="●"/>
        <a:defRPr sz="2000">
          <a:solidFill>
            <a:schemeClr val="tx1"/>
          </a:solidFill>
          <a:latin typeface="+mn-lt"/>
        </a:defRPr>
      </a:lvl5pPr>
      <a:lvl6pPr marL="2576513" indent="-290513" algn="l" defTabSz="1023938" rtl="0" eaLnBrk="0" fontAlgn="base" hangingPunct="0">
        <a:lnSpc>
          <a:spcPct val="95000"/>
        </a:lnSpc>
        <a:spcBef>
          <a:spcPct val="20000"/>
        </a:spcBef>
        <a:spcAft>
          <a:spcPct val="0"/>
        </a:spcAft>
        <a:buClr>
          <a:schemeClr val="accent2"/>
        </a:buClr>
        <a:buSzPct val="85000"/>
        <a:buFont typeface="Arial" pitchFamily="34" charset="0"/>
        <a:buChar char="●"/>
        <a:defRPr sz="2000">
          <a:solidFill>
            <a:schemeClr val="tx1"/>
          </a:solidFill>
          <a:latin typeface="+mn-lt"/>
        </a:defRPr>
      </a:lvl6pPr>
      <a:lvl7pPr marL="3033713" indent="-290513" algn="l" defTabSz="1023938" rtl="0" eaLnBrk="0" fontAlgn="base" hangingPunct="0">
        <a:lnSpc>
          <a:spcPct val="95000"/>
        </a:lnSpc>
        <a:spcBef>
          <a:spcPct val="20000"/>
        </a:spcBef>
        <a:spcAft>
          <a:spcPct val="0"/>
        </a:spcAft>
        <a:buClr>
          <a:schemeClr val="accent2"/>
        </a:buClr>
        <a:buSzPct val="85000"/>
        <a:buFont typeface="Arial" pitchFamily="34" charset="0"/>
        <a:buChar char="●"/>
        <a:defRPr sz="2000">
          <a:solidFill>
            <a:schemeClr val="tx1"/>
          </a:solidFill>
          <a:latin typeface="+mn-lt"/>
        </a:defRPr>
      </a:lvl7pPr>
      <a:lvl8pPr marL="3490913" indent="-290513" algn="l" defTabSz="1023938" rtl="0" eaLnBrk="0" fontAlgn="base" hangingPunct="0">
        <a:lnSpc>
          <a:spcPct val="95000"/>
        </a:lnSpc>
        <a:spcBef>
          <a:spcPct val="20000"/>
        </a:spcBef>
        <a:spcAft>
          <a:spcPct val="0"/>
        </a:spcAft>
        <a:buClr>
          <a:schemeClr val="accent2"/>
        </a:buClr>
        <a:buSzPct val="85000"/>
        <a:buFont typeface="Arial" pitchFamily="34" charset="0"/>
        <a:buChar char="●"/>
        <a:defRPr sz="2000">
          <a:solidFill>
            <a:schemeClr val="tx1"/>
          </a:solidFill>
          <a:latin typeface="+mn-lt"/>
        </a:defRPr>
      </a:lvl8pPr>
      <a:lvl9pPr marL="3948113" indent="-290513" algn="l" defTabSz="1023938" rtl="0" eaLnBrk="0" fontAlgn="base" hangingPunct="0">
        <a:lnSpc>
          <a:spcPct val="95000"/>
        </a:lnSpc>
        <a:spcBef>
          <a:spcPct val="20000"/>
        </a:spcBef>
        <a:spcAft>
          <a:spcPct val="0"/>
        </a:spcAft>
        <a:buClr>
          <a:schemeClr val="accent2"/>
        </a:buClr>
        <a:buSzPct val="85000"/>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srgbClr val="003366"/>
              </a:solidFill>
            </a:endParaRPr>
          </a:p>
        </p:txBody>
      </p:sp>
      <p:graphicFrame>
        <p:nvGraphicFramePr>
          <p:cNvPr id="1690626" name="Rectangle 11" hidden="1"/>
          <p:cNvGraphicFramePr>
            <a:graphicFrameLocks/>
          </p:cNvGraphicFramePr>
          <p:nvPr>
            <p:custDataLst>
              <p:tags r:id="rId15"/>
            </p:custDataLst>
          </p:nvPr>
        </p:nvGraphicFramePr>
        <p:xfrm>
          <a:off x="-1588" y="0"/>
          <a:ext cx="158751" cy="158750"/>
        </p:xfrm>
        <a:graphic>
          <a:graphicData uri="http://schemas.openxmlformats.org/presentationml/2006/ole">
            <p:oleObj spid="_x0000_s1690626" name="think-cell Slide" r:id="rId19" imgW="0" imgH="0" progId="">
              <p:embed/>
            </p:oleObj>
          </a:graphicData>
        </a:graphic>
      </p:graphicFrame>
      <p:sp>
        <p:nvSpPr>
          <p:cNvPr id="1690629" name="Rectangle 15"/>
          <p:cNvSpPr>
            <a:spLocks noGrp="1" noChangeArrowheads="1"/>
          </p:cNvSpPr>
          <p:nvPr>
            <p:ph type="title"/>
            <p:custDataLst>
              <p:tags r:id="rId16"/>
            </p:custDataLst>
          </p:nvPr>
        </p:nvSpPr>
        <p:spPr bwMode="gray">
          <a:xfrm>
            <a:off x="228600" y="185738"/>
            <a:ext cx="7924800" cy="622300"/>
          </a:xfrm>
          <a:prstGeom prst="rect">
            <a:avLst/>
          </a:prstGeom>
          <a:noFill/>
          <a:ln w="9525">
            <a:noFill/>
            <a:miter lim="800000"/>
            <a:headEnd/>
            <a:tailEnd/>
          </a:ln>
        </p:spPr>
        <p:txBody>
          <a:bodyPr vert="horz" wrap="square" lIns="0" tIns="45595" rIns="0" bIns="45595" numCol="1" anchor="b" anchorCtr="0" compatLnSpc="1">
            <a:prstTxWarp prst="textNoShape">
              <a:avLst/>
            </a:prstTxWarp>
          </a:bodyPr>
          <a:lstStyle/>
          <a:p>
            <a:pPr lvl="0"/>
            <a:r>
              <a:rPr lang="en-US" smtClean="0"/>
              <a:t>Click to edit Master title style</a:t>
            </a:r>
          </a:p>
        </p:txBody>
      </p:sp>
      <p:sp>
        <p:nvSpPr>
          <p:cNvPr id="1690630" name="Rectangle 16"/>
          <p:cNvSpPr>
            <a:spLocks noGrp="1" noChangeArrowheads="1"/>
          </p:cNvSpPr>
          <p:nvPr>
            <p:ph type="body" idx="1"/>
            <p:custDataLst>
              <p:tags r:id="rId17"/>
            </p:custDataLst>
          </p:nvPr>
        </p:nvSpPr>
        <p:spPr bwMode="gray">
          <a:xfrm>
            <a:off x="395288" y="1201738"/>
            <a:ext cx="8810625" cy="4948237"/>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50" name="pg num"/>
          <p:cNvSpPr>
            <a:spLocks noGrp="1" noChangeArrowheads="1"/>
          </p:cNvSpPr>
          <p:nvPr>
            <p:ph type="sldNum" sz="quarter" idx="4"/>
            <p:custDataLst>
              <p:tags r:id="rId18"/>
            </p:custDataLst>
          </p:nvPr>
        </p:nvSpPr>
        <p:spPr bwMode="gray">
          <a:xfrm>
            <a:off x="8975725" y="6581775"/>
            <a:ext cx="373063" cy="122238"/>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r" eaLnBrk="0" hangingPunct="0">
              <a:defRPr sz="800" b="0">
                <a:solidFill>
                  <a:srgbClr val="000000"/>
                </a:solidFill>
                <a:latin typeface="Arial" charset="0"/>
                <a:cs typeface="Arial" charset="0"/>
              </a:defRPr>
            </a:lvl1pPr>
          </a:lstStyle>
          <a:p>
            <a:pPr>
              <a:defRPr/>
            </a:pPr>
            <a:fld id="{9E088694-CCB1-4100-91A7-9C7A3E017C34}" type="slidenum">
              <a:rPr lang="en-US"/>
              <a:pPr>
                <a:defRPr/>
              </a:pPr>
              <a:t>‹#›</a:t>
            </a:fld>
            <a:endParaRPr lang="en-US"/>
          </a:p>
        </p:txBody>
      </p:sp>
      <p:pic>
        <p:nvPicPr>
          <p:cNvPr id="1690632" name="Picture 13" descr="pfizer_rgb_pos_2.png"/>
          <p:cNvPicPr>
            <a:picLocks noChangeAspect="1"/>
          </p:cNvPicPr>
          <p:nvPr/>
        </p:nvPicPr>
        <p:blipFill>
          <a:blip r:embed="rId20"/>
          <a:srcRect/>
          <a:stretch>
            <a:fillRect/>
          </a:stretch>
        </p:blipFill>
        <p:spPr bwMode="auto">
          <a:xfrm>
            <a:off x="222250" y="6259513"/>
            <a:ext cx="555625" cy="3222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81" r:id="rId1"/>
    <p:sldLayoutId id="2147484582" r:id="rId2"/>
    <p:sldLayoutId id="2147484583" r:id="rId3"/>
    <p:sldLayoutId id="2147484584" r:id="rId4"/>
    <p:sldLayoutId id="2147484585" r:id="rId5"/>
    <p:sldLayoutId id="2147484586" r:id="rId6"/>
    <p:sldLayoutId id="2147484587" r:id="rId7"/>
    <p:sldLayoutId id="2147484588" r:id="rId8"/>
    <p:sldLayoutId id="2147484589" r:id="rId9"/>
    <p:sldLayoutId id="2147484590" r:id="rId10"/>
    <p:sldLayoutId id="2147484591" r:id="rId11"/>
    <p:sldLayoutId id="2147484592" r:id="rId12"/>
  </p:sldLayoutIdLst>
  <p:transition spd="med"/>
  <p:hf hdr="0" ftr="0" dt="0"/>
  <p:txStyles>
    <p:titleStyle>
      <a:lvl1pPr algn="l" rtl="0" eaLnBrk="0" fontAlgn="base" hangingPunct="0">
        <a:spcBef>
          <a:spcPct val="0"/>
        </a:spcBef>
        <a:spcAft>
          <a:spcPct val="0"/>
        </a:spcAft>
        <a:defRPr sz="3200" b="1">
          <a:solidFill>
            <a:schemeClr val="bg1"/>
          </a:solidFill>
          <a:latin typeface="+mn-lt"/>
          <a:ea typeface="Arial" pitchFamily="-16" charset="-52"/>
          <a:cs typeface="+mj-cs"/>
        </a:defRPr>
      </a:lvl1pPr>
      <a:lvl2pPr algn="l" rtl="0" eaLnBrk="0" fontAlgn="base" hangingPunct="0">
        <a:spcBef>
          <a:spcPct val="0"/>
        </a:spcBef>
        <a:spcAft>
          <a:spcPct val="0"/>
        </a:spcAft>
        <a:defRPr sz="3200" b="1">
          <a:solidFill>
            <a:schemeClr val="bg1"/>
          </a:solidFill>
          <a:latin typeface="Arial" charset="0"/>
          <a:ea typeface="Arial" pitchFamily="-16" charset="-52"/>
          <a:cs typeface="Arial" charset="0"/>
        </a:defRPr>
      </a:lvl2pPr>
      <a:lvl3pPr algn="l" rtl="0" eaLnBrk="0" fontAlgn="base" hangingPunct="0">
        <a:spcBef>
          <a:spcPct val="0"/>
        </a:spcBef>
        <a:spcAft>
          <a:spcPct val="0"/>
        </a:spcAft>
        <a:defRPr sz="3200" b="1">
          <a:solidFill>
            <a:schemeClr val="bg1"/>
          </a:solidFill>
          <a:latin typeface="Arial" charset="0"/>
          <a:ea typeface="Arial" pitchFamily="-16" charset="-52"/>
          <a:cs typeface="Arial" charset="0"/>
        </a:defRPr>
      </a:lvl3pPr>
      <a:lvl4pPr algn="l" rtl="0" eaLnBrk="0" fontAlgn="base" hangingPunct="0">
        <a:spcBef>
          <a:spcPct val="0"/>
        </a:spcBef>
        <a:spcAft>
          <a:spcPct val="0"/>
        </a:spcAft>
        <a:defRPr sz="3200" b="1">
          <a:solidFill>
            <a:schemeClr val="bg1"/>
          </a:solidFill>
          <a:latin typeface="Arial" charset="0"/>
          <a:ea typeface="Arial" pitchFamily="-16" charset="-52"/>
          <a:cs typeface="Arial" charset="0"/>
        </a:defRPr>
      </a:lvl4pPr>
      <a:lvl5pPr algn="l" rtl="0" eaLnBrk="0" fontAlgn="base" hangingPunct="0">
        <a:spcBef>
          <a:spcPct val="0"/>
        </a:spcBef>
        <a:spcAft>
          <a:spcPct val="0"/>
        </a:spcAft>
        <a:defRPr sz="3200" b="1">
          <a:solidFill>
            <a:schemeClr val="bg1"/>
          </a:solidFill>
          <a:latin typeface="Arial" charset="0"/>
          <a:ea typeface="Arial" pitchFamily="-16" charset="-52"/>
          <a:cs typeface="Arial" charset="0"/>
        </a:defRPr>
      </a:lvl5pPr>
      <a:lvl6pPr marL="457200" algn="r" rtl="0" fontAlgn="base">
        <a:spcBef>
          <a:spcPct val="0"/>
        </a:spcBef>
        <a:spcAft>
          <a:spcPct val="0"/>
        </a:spcAft>
        <a:defRPr sz="2400" b="1">
          <a:solidFill>
            <a:schemeClr val="tx2"/>
          </a:solidFill>
          <a:latin typeface="Trebuchet MS" pitchFamily="34" charset="0"/>
          <a:cs typeface="Arial" charset="0"/>
        </a:defRPr>
      </a:lvl6pPr>
      <a:lvl7pPr marL="914400" algn="r" rtl="0" fontAlgn="base">
        <a:spcBef>
          <a:spcPct val="0"/>
        </a:spcBef>
        <a:spcAft>
          <a:spcPct val="0"/>
        </a:spcAft>
        <a:defRPr sz="2400" b="1">
          <a:solidFill>
            <a:schemeClr val="tx2"/>
          </a:solidFill>
          <a:latin typeface="Trebuchet MS" pitchFamily="34" charset="0"/>
          <a:cs typeface="Arial" charset="0"/>
        </a:defRPr>
      </a:lvl7pPr>
      <a:lvl8pPr marL="1371600" algn="r" rtl="0" fontAlgn="base">
        <a:spcBef>
          <a:spcPct val="0"/>
        </a:spcBef>
        <a:spcAft>
          <a:spcPct val="0"/>
        </a:spcAft>
        <a:defRPr sz="2400" b="1">
          <a:solidFill>
            <a:schemeClr val="tx2"/>
          </a:solidFill>
          <a:latin typeface="Trebuchet MS" pitchFamily="34" charset="0"/>
          <a:cs typeface="Arial" charset="0"/>
        </a:defRPr>
      </a:lvl8pPr>
      <a:lvl9pPr marL="1828800" algn="r" rtl="0" fontAlgn="base">
        <a:spcBef>
          <a:spcPct val="0"/>
        </a:spcBef>
        <a:spcAft>
          <a:spcPct val="0"/>
        </a:spcAft>
        <a:defRPr sz="2400" b="1">
          <a:solidFill>
            <a:schemeClr val="tx2"/>
          </a:solidFill>
          <a:latin typeface="Trebuchet MS" pitchFamily="34" charset="0"/>
          <a:cs typeface="Arial" charset="0"/>
        </a:defRPr>
      </a:lvl9pPr>
    </p:titleStyle>
    <p:bodyStyle>
      <a:lvl1pPr marL="173038" indent="-173038" algn="l" rtl="0" eaLnBrk="0" fontAlgn="base" hangingPunct="0">
        <a:lnSpc>
          <a:spcPct val="95000"/>
        </a:lnSpc>
        <a:spcBef>
          <a:spcPts val="600"/>
        </a:spcBef>
        <a:spcAft>
          <a:spcPct val="0"/>
        </a:spcAft>
        <a:buChar char="•"/>
        <a:defRPr sz="2400" b="1">
          <a:solidFill>
            <a:srgbClr val="000000"/>
          </a:solidFill>
          <a:latin typeface="+mn-lt"/>
          <a:ea typeface="Arial" pitchFamily="-16" charset="-52"/>
          <a:cs typeface="+mn-cs"/>
        </a:defRPr>
      </a:lvl1pPr>
      <a:lvl2pPr marL="457200" indent="-228600" algn="l" rtl="0" eaLnBrk="0" fontAlgn="base" hangingPunct="0">
        <a:lnSpc>
          <a:spcPct val="95000"/>
        </a:lnSpc>
        <a:spcBef>
          <a:spcPts val="300"/>
        </a:spcBef>
        <a:spcAft>
          <a:spcPct val="0"/>
        </a:spcAft>
        <a:buFont typeface="Arial" charset="0"/>
        <a:buChar char="–"/>
        <a:defRPr sz="2000">
          <a:solidFill>
            <a:srgbClr val="000000"/>
          </a:solidFill>
          <a:latin typeface="+mn-lt"/>
          <a:ea typeface="Arial" pitchFamily="-16" charset="-52"/>
          <a:cs typeface="+mn-cs"/>
        </a:defRPr>
      </a:lvl2pPr>
      <a:lvl3pPr marL="914400" indent="-228600" algn="l" rtl="0" eaLnBrk="0" fontAlgn="base" hangingPunct="0">
        <a:lnSpc>
          <a:spcPct val="95000"/>
        </a:lnSpc>
        <a:spcBef>
          <a:spcPct val="0"/>
        </a:spcBef>
        <a:spcAft>
          <a:spcPct val="0"/>
        </a:spcAft>
        <a:buClr>
          <a:schemeClr val="bg1"/>
        </a:buClr>
        <a:buFont typeface="Wingdings" pitchFamily="2" charset="2"/>
        <a:buChar char="w"/>
        <a:defRPr sz="1600">
          <a:solidFill>
            <a:srgbClr val="000000"/>
          </a:solidFill>
          <a:latin typeface="+mn-lt"/>
          <a:ea typeface="Arial" pitchFamily="-16" charset="-52"/>
          <a:cs typeface="+mn-cs"/>
        </a:defRPr>
      </a:lvl3pPr>
      <a:lvl4pPr marL="1376363" indent="-233363" algn="l" rtl="0" eaLnBrk="0" fontAlgn="base" hangingPunct="0">
        <a:lnSpc>
          <a:spcPct val="95000"/>
        </a:lnSpc>
        <a:spcBef>
          <a:spcPct val="0"/>
        </a:spcBef>
        <a:spcAft>
          <a:spcPct val="0"/>
        </a:spcAft>
        <a:buClr>
          <a:schemeClr val="bg1"/>
        </a:buClr>
        <a:buFont typeface="Arial" charset="0"/>
        <a:buChar char="–"/>
        <a:defRPr sz="1600">
          <a:solidFill>
            <a:srgbClr val="000000"/>
          </a:solidFill>
          <a:latin typeface="+mn-lt"/>
          <a:ea typeface="Arial" pitchFamily="-16" charset="-52"/>
          <a:cs typeface="+mn-cs"/>
        </a:defRPr>
      </a:lvl4pPr>
      <a:lvl5pPr marL="2055813" indent="-227013" algn="l" rtl="0" eaLnBrk="0" fontAlgn="base" hangingPunct="0">
        <a:lnSpc>
          <a:spcPct val="95000"/>
        </a:lnSpc>
        <a:spcBef>
          <a:spcPct val="0"/>
        </a:spcBef>
        <a:spcAft>
          <a:spcPct val="0"/>
        </a:spcAft>
        <a:buClr>
          <a:schemeClr val="bg1"/>
        </a:buClr>
        <a:buFont typeface="Arial" charset="0"/>
        <a:buChar char="–"/>
        <a:defRPr sz="1600">
          <a:solidFill>
            <a:srgbClr val="000000"/>
          </a:solidFill>
          <a:latin typeface="+mn-lt"/>
          <a:ea typeface="Arial" pitchFamily="-16" charset="-52"/>
          <a:cs typeface="+mn-cs"/>
        </a:defRPr>
      </a:lvl5pPr>
      <a:lvl6pPr marL="2513013" indent="-227013" algn="l" rtl="0" fontAlgn="base">
        <a:spcBef>
          <a:spcPct val="0"/>
        </a:spcBef>
        <a:spcAft>
          <a:spcPct val="0"/>
        </a:spcAft>
        <a:buClr>
          <a:srgbClr val="009900"/>
        </a:buClr>
        <a:buFont typeface="Arial" charset="0"/>
        <a:buChar char="–"/>
        <a:defRPr sz="1600">
          <a:solidFill>
            <a:schemeClr val="tx1"/>
          </a:solidFill>
          <a:latin typeface="+mn-lt"/>
          <a:cs typeface="+mn-cs"/>
        </a:defRPr>
      </a:lvl6pPr>
      <a:lvl7pPr marL="2970213" indent="-227013" algn="l" rtl="0" fontAlgn="base">
        <a:spcBef>
          <a:spcPct val="0"/>
        </a:spcBef>
        <a:spcAft>
          <a:spcPct val="0"/>
        </a:spcAft>
        <a:buClr>
          <a:srgbClr val="009900"/>
        </a:buClr>
        <a:buFont typeface="Arial" charset="0"/>
        <a:buChar char="–"/>
        <a:defRPr sz="1600">
          <a:solidFill>
            <a:schemeClr val="tx1"/>
          </a:solidFill>
          <a:latin typeface="+mn-lt"/>
          <a:cs typeface="+mn-cs"/>
        </a:defRPr>
      </a:lvl7pPr>
      <a:lvl8pPr marL="3427413" indent="-227013" algn="l" rtl="0" fontAlgn="base">
        <a:spcBef>
          <a:spcPct val="0"/>
        </a:spcBef>
        <a:spcAft>
          <a:spcPct val="0"/>
        </a:spcAft>
        <a:buClr>
          <a:srgbClr val="009900"/>
        </a:buClr>
        <a:buFont typeface="Arial" charset="0"/>
        <a:buChar char="–"/>
        <a:defRPr sz="1600">
          <a:solidFill>
            <a:schemeClr val="tx1"/>
          </a:solidFill>
          <a:latin typeface="+mn-lt"/>
          <a:cs typeface="+mn-cs"/>
        </a:defRPr>
      </a:lvl8pPr>
      <a:lvl9pPr marL="3884613" indent="-227013" algn="l" rtl="0" fontAlgn="base">
        <a:spcBef>
          <a:spcPct val="0"/>
        </a:spcBef>
        <a:spcAft>
          <a:spcPct val="0"/>
        </a:spcAft>
        <a:buClr>
          <a:srgbClr val="009900"/>
        </a:buClr>
        <a:buFont typeface="Arial" charset="0"/>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04962" name="Title Placeholder 1"/>
          <p:cNvSpPr>
            <a:spLocks noGrp="1"/>
          </p:cNvSpPr>
          <p:nvPr>
            <p:ph type="title"/>
          </p:nvPr>
        </p:nvSpPr>
        <p:spPr bwMode="auto">
          <a:xfrm>
            <a:off x="479425" y="274638"/>
            <a:ext cx="86423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04963" name="Text Placeholder 2"/>
          <p:cNvSpPr>
            <a:spLocks noGrp="1"/>
          </p:cNvSpPr>
          <p:nvPr>
            <p:ph type="body" idx="1"/>
          </p:nvPr>
        </p:nvSpPr>
        <p:spPr bwMode="auto">
          <a:xfrm>
            <a:off x="479425" y="1600200"/>
            <a:ext cx="864235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79425" y="6356350"/>
            <a:ext cx="224155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mn-lt"/>
              </a:defRPr>
            </a:lvl1pPr>
          </a:lstStyle>
          <a:p>
            <a:pPr>
              <a:defRPr/>
            </a:pPr>
            <a:fld id="{E397BB2A-B05E-4479-AE14-385136D28B1E}" type="datetimeFigureOut">
              <a:rPr lang="en-US"/>
              <a:pPr>
                <a:defRPr/>
              </a:pPr>
              <a:t>5/28/2012</a:t>
            </a:fld>
            <a:endParaRPr lang="en-US"/>
          </a:p>
        </p:txBody>
      </p:sp>
      <p:sp>
        <p:nvSpPr>
          <p:cNvPr id="5" name="Footer Placeholder 4"/>
          <p:cNvSpPr>
            <a:spLocks noGrp="1"/>
          </p:cNvSpPr>
          <p:nvPr>
            <p:ph type="ftr" sz="quarter" idx="3"/>
          </p:nvPr>
        </p:nvSpPr>
        <p:spPr>
          <a:xfrm>
            <a:off x="3279775" y="6356350"/>
            <a:ext cx="304165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880225" y="6356350"/>
            <a:ext cx="224155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mn-lt"/>
              </a:defRPr>
            </a:lvl1pPr>
          </a:lstStyle>
          <a:p>
            <a:pPr>
              <a:defRPr/>
            </a:pPr>
            <a:fld id="{C7C36FCB-4AA0-45D4-A083-D51A49F083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 id="214748460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694722" name="Rectangle 11" hidden="1"/>
          <p:cNvGraphicFramePr>
            <a:graphicFrameLocks/>
          </p:cNvGraphicFramePr>
          <p:nvPr>
            <p:custDataLst>
              <p:tags r:id="rId22"/>
            </p:custDataLst>
          </p:nvPr>
        </p:nvGraphicFramePr>
        <p:xfrm>
          <a:off x="-1588" y="0"/>
          <a:ext cx="158751" cy="158750"/>
        </p:xfrm>
        <a:graphic>
          <a:graphicData uri="http://schemas.openxmlformats.org/presentationml/2006/ole">
            <p:oleObj spid="_x0000_s1694722" r:id="rId27" imgW="0" imgH="0" progId="">
              <p:embed/>
            </p:oleObj>
          </a:graphicData>
        </a:graphic>
      </p:graphicFrame>
      <p:pic>
        <p:nvPicPr>
          <p:cNvPr id="1694724" name="Picture 50" descr="WhitePage_1"/>
          <p:cNvPicPr>
            <a:picLocks noChangeAspect="1" noChangeArrowheads="1"/>
          </p:cNvPicPr>
          <p:nvPr/>
        </p:nvPicPr>
        <p:blipFill>
          <a:blip r:embed="rId28"/>
          <a:srcRect/>
          <a:stretch>
            <a:fillRect/>
          </a:stretch>
        </p:blipFill>
        <p:spPr bwMode="auto">
          <a:xfrm>
            <a:off x="0" y="0"/>
            <a:ext cx="9601200" cy="6858000"/>
          </a:xfrm>
          <a:prstGeom prst="rect">
            <a:avLst/>
          </a:prstGeom>
          <a:noFill/>
          <a:ln w="9525">
            <a:noFill/>
            <a:miter lim="800000"/>
            <a:headEnd/>
            <a:tailEnd/>
          </a:ln>
        </p:spPr>
      </p:pic>
      <p:sp>
        <p:nvSpPr>
          <p:cNvPr id="39950" name="pg num"/>
          <p:cNvSpPr>
            <a:spLocks noGrp="1" noChangeArrowheads="1"/>
          </p:cNvSpPr>
          <p:nvPr>
            <p:ph type="sldNum" sz="quarter" idx="4"/>
            <p:custDataLst>
              <p:tags r:id="rId23"/>
            </p:custDataLst>
          </p:nvPr>
        </p:nvSpPr>
        <p:spPr bwMode="gray">
          <a:xfrm>
            <a:off x="8975725" y="6581775"/>
            <a:ext cx="373063" cy="122238"/>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r" eaLnBrk="0" hangingPunct="0">
              <a:buClrTx/>
              <a:buFontTx/>
              <a:buNone/>
              <a:defRPr sz="800" b="0">
                <a:solidFill>
                  <a:srgbClr val="007CC2"/>
                </a:solidFill>
                <a:latin typeface="Arial" charset="0"/>
                <a:cs typeface="Arial" charset="0"/>
              </a:defRPr>
            </a:lvl1pPr>
          </a:lstStyle>
          <a:p>
            <a:pPr>
              <a:defRPr/>
            </a:pPr>
            <a:fld id="{0016013A-ADE5-4E44-A0D6-11324101B4D6}" type="slidenum">
              <a:rPr lang="en-US" altLang="en-US"/>
              <a:pPr>
                <a:defRPr/>
              </a:pPr>
              <a:t>‹#›</a:t>
            </a:fld>
            <a:endParaRPr lang="en-US" altLang="en-US"/>
          </a:p>
        </p:txBody>
      </p:sp>
      <p:sp>
        <p:nvSpPr>
          <p:cNvPr id="1694726" name="Rectangle 15"/>
          <p:cNvSpPr>
            <a:spLocks noGrp="1" noChangeArrowheads="1"/>
          </p:cNvSpPr>
          <p:nvPr>
            <p:ph type="title"/>
            <p:custDataLst>
              <p:tags r:id="rId24"/>
            </p:custDataLst>
          </p:nvPr>
        </p:nvSpPr>
        <p:spPr bwMode="gray">
          <a:xfrm>
            <a:off x="228600" y="84138"/>
            <a:ext cx="7924800" cy="711200"/>
          </a:xfrm>
          <a:prstGeom prst="rect">
            <a:avLst/>
          </a:prstGeom>
          <a:noFill/>
          <a:ln w="9525">
            <a:noFill/>
            <a:miter lim="800000"/>
            <a:headEnd/>
            <a:tailEnd/>
          </a:ln>
        </p:spPr>
        <p:txBody>
          <a:bodyPr vert="horz" wrap="square" lIns="0" tIns="45595" rIns="0" bIns="45595" numCol="1" anchor="b" anchorCtr="0" compatLnSpc="1">
            <a:prstTxWarp prst="textNoShape">
              <a:avLst/>
            </a:prstTxWarp>
          </a:bodyPr>
          <a:lstStyle/>
          <a:p>
            <a:pPr lvl="0"/>
            <a:r>
              <a:rPr lang="en-US" altLang="en-US" smtClean="0"/>
              <a:t>Click to edit Master title style</a:t>
            </a:r>
          </a:p>
        </p:txBody>
      </p:sp>
      <p:sp>
        <p:nvSpPr>
          <p:cNvPr id="1694727" name="Rectangle 16"/>
          <p:cNvSpPr>
            <a:spLocks noGrp="1" noChangeArrowheads="1"/>
          </p:cNvSpPr>
          <p:nvPr>
            <p:ph type="body" idx="1"/>
            <p:custDataLst>
              <p:tags r:id="rId25"/>
            </p:custDataLst>
          </p:nvPr>
        </p:nvSpPr>
        <p:spPr bwMode="gray">
          <a:xfrm>
            <a:off x="395288" y="1300163"/>
            <a:ext cx="8810625" cy="4948237"/>
          </a:xfrm>
          <a:prstGeom prst="rect">
            <a:avLst/>
          </a:prstGeom>
          <a:noFill/>
          <a:ln w="9525" algn="ctr">
            <a:noFill/>
            <a:miter lim="800000"/>
            <a:headEnd/>
            <a:tailEnd/>
          </a:ln>
        </p:spPr>
        <p:txBody>
          <a:bodyPr vert="horz" wrap="square" lIns="91440" tIns="91440" rIns="91440" bIns="9144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9968" name="doc id"/>
          <p:cNvSpPr>
            <a:spLocks noChangeArrowheads="1"/>
          </p:cNvSpPr>
          <p:nvPr>
            <p:custDataLst>
              <p:tags r:id="rId26"/>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007CC2"/>
                </a:solidFill>
              </a:rPr>
              <a:t>Confidential and Internal to Pfizer - subject to works council and/or union consultations and other legal requirements.</a:t>
            </a:r>
          </a:p>
        </p:txBody>
      </p:sp>
    </p:spTree>
  </p:cSld>
  <p:clrMap bg1="lt1" tx1="dk1" bg2="lt2" tx2="dk2" accent1="accent1" accent2="accent2" accent3="accent3" accent4="accent4" accent5="accent5" accent6="accent6" hlink="hlink" folHlink="folHlink"/>
  <p:sldLayoutIdLst>
    <p:sldLayoutId id="2147484605" r:id="rId1"/>
    <p:sldLayoutId id="2147484504" r:id="rId2"/>
    <p:sldLayoutId id="2147484503" r:id="rId3"/>
    <p:sldLayoutId id="2147484502" r:id="rId4"/>
    <p:sldLayoutId id="2147484501" r:id="rId5"/>
    <p:sldLayoutId id="2147484500" r:id="rId6"/>
    <p:sldLayoutId id="2147484499" r:id="rId7"/>
    <p:sldLayoutId id="2147484498" r:id="rId8"/>
    <p:sldLayoutId id="2147484497" r:id="rId9"/>
    <p:sldLayoutId id="2147484496" r:id="rId10"/>
    <p:sldLayoutId id="2147484495" r:id="rId11"/>
    <p:sldLayoutId id="2147484606" r:id="rId12"/>
    <p:sldLayoutId id="2147484607" r:id="rId13"/>
    <p:sldLayoutId id="2147484608" r:id="rId14"/>
    <p:sldLayoutId id="2147484609" r:id="rId15"/>
    <p:sldLayoutId id="2147484610" r:id="rId16"/>
    <p:sldLayoutId id="2147484611" r:id="rId17"/>
    <p:sldLayoutId id="2147484612" r:id="rId18"/>
    <p:sldLayoutId id="2147484613" r:id="rId19"/>
  </p:sldLayoutIdLst>
  <p:transition spd="med"/>
  <p:hf hdr="0" ftr="0" dt="0"/>
  <p:txStyles>
    <p:titleStyle>
      <a:lvl1pPr algn="l" rtl="0" eaLnBrk="0" fontAlgn="base" hangingPunct="0">
        <a:spcBef>
          <a:spcPct val="0"/>
        </a:spcBef>
        <a:spcAft>
          <a:spcPct val="0"/>
        </a:spcAft>
        <a:defRPr sz="2400" b="1">
          <a:solidFill>
            <a:schemeClr val="bg1"/>
          </a:solidFill>
          <a:latin typeface="+mn-lt"/>
          <a:ea typeface="+mj-ea"/>
          <a:cs typeface="+mj-cs"/>
        </a:defRPr>
      </a:lvl1pPr>
      <a:lvl2pPr algn="l" rtl="0" eaLnBrk="0" fontAlgn="base" hangingPunct="0">
        <a:spcBef>
          <a:spcPct val="0"/>
        </a:spcBef>
        <a:spcAft>
          <a:spcPct val="0"/>
        </a:spcAft>
        <a:defRPr sz="2400" b="1">
          <a:solidFill>
            <a:schemeClr val="bg1"/>
          </a:solidFill>
          <a:latin typeface="Arial" charset="0"/>
          <a:cs typeface="Arial" charset="0"/>
        </a:defRPr>
      </a:lvl2pPr>
      <a:lvl3pPr algn="l" rtl="0" eaLnBrk="0" fontAlgn="base" hangingPunct="0">
        <a:spcBef>
          <a:spcPct val="0"/>
        </a:spcBef>
        <a:spcAft>
          <a:spcPct val="0"/>
        </a:spcAft>
        <a:defRPr sz="2400" b="1">
          <a:solidFill>
            <a:schemeClr val="bg1"/>
          </a:solidFill>
          <a:latin typeface="Arial" charset="0"/>
          <a:cs typeface="Arial" charset="0"/>
        </a:defRPr>
      </a:lvl3pPr>
      <a:lvl4pPr algn="l" rtl="0" eaLnBrk="0" fontAlgn="base" hangingPunct="0">
        <a:spcBef>
          <a:spcPct val="0"/>
        </a:spcBef>
        <a:spcAft>
          <a:spcPct val="0"/>
        </a:spcAft>
        <a:defRPr sz="2400" b="1">
          <a:solidFill>
            <a:schemeClr val="bg1"/>
          </a:solidFill>
          <a:latin typeface="Arial" charset="0"/>
          <a:cs typeface="Arial" charset="0"/>
        </a:defRPr>
      </a:lvl4pPr>
      <a:lvl5pPr algn="l" rtl="0" eaLnBrk="0" fontAlgn="base" hangingPunct="0">
        <a:spcBef>
          <a:spcPct val="0"/>
        </a:spcBef>
        <a:spcAft>
          <a:spcPct val="0"/>
        </a:spcAft>
        <a:defRPr sz="2400" b="1">
          <a:solidFill>
            <a:schemeClr val="bg1"/>
          </a:solidFill>
          <a:latin typeface="Arial" charset="0"/>
          <a:cs typeface="Arial" charset="0"/>
        </a:defRPr>
      </a:lvl5pPr>
      <a:lvl6pPr marL="457200" algn="r" rtl="0" fontAlgn="base">
        <a:spcBef>
          <a:spcPct val="0"/>
        </a:spcBef>
        <a:spcAft>
          <a:spcPct val="0"/>
        </a:spcAft>
        <a:defRPr sz="2400" b="1">
          <a:solidFill>
            <a:schemeClr val="tx2"/>
          </a:solidFill>
          <a:latin typeface="Trebuchet MS" pitchFamily="34" charset="0"/>
          <a:cs typeface="Arial" charset="0"/>
        </a:defRPr>
      </a:lvl6pPr>
      <a:lvl7pPr marL="914400" algn="r" rtl="0" fontAlgn="base">
        <a:spcBef>
          <a:spcPct val="0"/>
        </a:spcBef>
        <a:spcAft>
          <a:spcPct val="0"/>
        </a:spcAft>
        <a:defRPr sz="2400" b="1">
          <a:solidFill>
            <a:schemeClr val="tx2"/>
          </a:solidFill>
          <a:latin typeface="Trebuchet MS" pitchFamily="34" charset="0"/>
          <a:cs typeface="Arial" charset="0"/>
        </a:defRPr>
      </a:lvl7pPr>
      <a:lvl8pPr marL="1371600" algn="r" rtl="0" fontAlgn="base">
        <a:spcBef>
          <a:spcPct val="0"/>
        </a:spcBef>
        <a:spcAft>
          <a:spcPct val="0"/>
        </a:spcAft>
        <a:defRPr sz="2400" b="1">
          <a:solidFill>
            <a:schemeClr val="tx2"/>
          </a:solidFill>
          <a:latin typeface="Trebuchet MS" pitchFamily="34" charset="0"/>
          <a:cs typeface="Arial" charset="0"/>
        </a:defRPr>
      </a:lvl8pPr>
      <a:lvl9pPr marL="1828800" algn="r" rtl="0" fontAlgn="base">
        <a:spcBef>
          <a:spcPct val="0"/>
        </a:spcBef>
        <a:spcAft>
          <a:spcPct val="0"/>
        </a:spcAft>
        <a:defRPr sz="2400" b="1">
          <a:solidFill>
            <a:schemeClr val="tx2"/>
          </a:solidFill>
          <a:latin typeface="Trebuchet MS" pitchFamily="34" charset="0"/>
          <a:cs typeface="Arial" charset="0"/>
        </a:defRPr>
      </a:lvl9pPr>
    </p:titleStyle>
    <p:bodyStyle>
      <a:lvl1pPr marL="342900" indent="-342900" algn="l" rtl="0" eaLnBrk="0" fontAlgn="base" hangingPunct="0">
        <a:spcBef>
          <a:spcPct val="20000"/>
        </a:spcBef>
        <a:spcAft>
          <a:spcPct val="0"/>
        </a:spcAft>
        <a:buChar char="•"/>
        <a:defRPr sz="1600" b="1">
          <a:solidFill>
            <a:srgbClr val="007CC2"/>
          </a:solidFill>
          <a:latin typeface="+mn-lt"/>
          <a:ea typeface="+mn-ea"/>
          <a:cs typeface="+mn-cs"/>
        </a:defRPr>
      </a:lvl1pPr>
      <a:lvl2pPr marL="457200" indent="-228600" algn="l" rtl="0" eaLnBrk="0" fontAlgn="base" hangingPunct="0">
        <a:spcBef>
          <a:spcPct val="0"/>
        </a:spcBef>
        <a:spcAft>
          <a:spcPct val="0"/>
        </a:spcAft>
        <a:buClr>
          <a:schemeClr val="bg1"/>
        </a:buClr>
        <a:buFont typeface="Wingdings" pitchFamily="2" charset="2"/>
        <a:buChar char="§"/>
        <a:defRPr sz="1600">
          <a:solidFill>
            <a:srgbClr val="007CC2"/>
          </a:solidFill>
          <a:latin typeface="+mn-lt"/>
          <a:cs typeface="+mn-cs"/>
        </a:defRPr>
      </a:lvl2pPr>
      <a:lvl3pPr marL="914400" indent="-228600" algn="l" rtl="0" eaLnBrk="0" fontAlgn="base" hangingPunct="0">
        <a:spcBef>
          <a:spcPct val="0"/>
        </a:spcBef>
        <a:spcAft>
          <a:spcPct val="0"/>
        </a:spcAft>
        <a:buClr>
          <a:schemeClr val="bg1"/>
        </a:buClr>
        <a:buFont typeface="Wingdings" pitchFamily="2" charset="2"/>
        <a:buChar char="w"/>
        <a:defRPr sz="1600">
          <a:solidFill>
            <a:srgbClr val="007CC2"/>
          </a:solidFill>
          <a:latin typeface="+mn-lt"/>
          <a:cs typeface="+mn-cs"/>
        </a:defRPr>
      </a:lvl3pPr>
      <a:lvl4pPr marL="1376363" indent="-233363" algn="l" rtl="0" eaLnBrk="0" fontAlgn="base" hangingPunct="0">
        <a:spcBef>
          <a:spcPct val="0"/>
        </a:spcBef>
        <a:spcAft>
          <a:spcPct val="0"/>
        </a:spcAft>
        <a:buClr>
          <a:schemeClr val="bg1"/>
        </a:buClr>
        <a:buFont typeface="Arial" charset="0"/>
        <a:buChar char="–"/>
        <a:defRPr sz="1600">
          <a:solidFill>
            <a:srgbClr val="007CC2"/>
          </a:solidFill>
          <a:latin typeface="+mn-lt"/>
          <a:cs typeface="+mn-cs"/>
        </a:defRPr>
      </a:lvl4pPr>
      <a:lvl5pPr marL="2055813" indent="-227013" algn="l" rtl="0" eaLnBrk="0" fontAlgn="base" hangingPunct="0">
        <a:spcBef>
          <a:spcPct val="0"/>
        </a:spcBef>
        <a:spcAft>
          <a:spcPct val="0"/>
        </a:spcAft>
        <a:buClr>
          <a:schemeClr val="bg1"/>
        </a:buClr>
        <a:buFont typeface="Arial" charset="0"/>
        <a:buChar char="–"/>
        <a:defRPr sz="1600">
          <a:solidFill>
            <a:srgbClr val="007CC2"/>
          </a:solidFill>
          <a:latin typeface="+mn-lt"/>
          <a:cs typeface="+mn-cs"/>
        </a:defRPr>
      </a:lvl5pPr>
      <a:lvl6pPr marL="2513013" indent="-227013" algn="l" rtl="0" fontAlgn="base">
        <a:spcBef>
          <a:spcPct val="0"/>
        </a:spcBef>
        <a:spcAft>
          <a:spcPct val="0"/>
        </a:spcAft>
        <a:buClr>
          <a:srgbClr val="009900"/>
        </a:buClr>
        <a:buFont typeface="Arial" charset="0"/>
        <a:buChar char="–"/>
        <a:defRPr sz="1600">
          <a:solidFill>
            <a:schemeClr val="tx1"/>
          </a:solidFill>
          <a:latin typeface="+mn-lt"/>
          <a:cs typeface="+mn-cs"/>
        </a:defRPr>
      </a:lvl6pPr>
      <a:lvl7pPr marL="2970213" indent="-227013" algn="l" rtl="0" fontAlgn="base">
        <a:spcBef>
          <a:spcPct val="0"/>
        </a:spcBef>
        <a:spcAft>
          <a:spcPct val="0"/>
        </a:spcAft>
        <a:buClr>
          <a:srgbClr val="009900"/>
        </a:buClr>
        <a:buFont typeface="Arial" charset="0"/>
        <a:buChar char="–"/>
        <a:defRPr sz="1600">
          <a:solidFill>
            <a:schemeClr val="tx1"/>
          </a:solidFill>
          <a:latin typeface="+mn-lt"/>
          <a:cs typeface="+mn-cs"/>
        </a:defRPr>
      </a:lvl7pPr>
      <a:lvl8pPr marL="3427413" indent="-227013" algn="l" rtl="0" fontAlgn="base">
        <a:spcBef>
          <a:spcPct val="0"/>
        </a:spcBef>
        <a:spcAft>
          <a:spcPct val="0"/>
        </a:spcAft>
        <a:buClr>
          <a:srgbClr val="009900"/>
        </a:buClr>
        <a:buFont typeface="Arial" charset="0"/>
        <a:buChar char="–"/>
        <a:defRPr sz="1600">
          <a:solidFill>
            <a:schemeClr val="tx1"/>
          </a:solidFill>
          <a:latin typeface="+mn-lt"/>
          <a:cs typeface="+mn-cs"/>
        </a:defRPr>
      </a:lvl8pPr>
      <a:lvl9pPr marL="3884613" indent="-227013" algn="l" rtl="0" fontAlgn="base">
        <a:spcBef>
          <a:spcPct val="0"/>
        </a:spcBef>
        <a:spcAft>
          <a:spcPct val="0"/>
        </a:spcAft>
        <a:buClr>
          <a:srgbClr val="009900"/>
        </a:buClr>
        <a:buFont typeface="Arial" charset="0"/>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3874" name="Title Placeholder 1"/>
          <p:cNvSpPr>
            <a:spLocks noGrp="1"/>
          </p:cNvSpPr>
          <p:nvPr>
            <p:ph type="title"/>
          </p:nvPr>
        </p:nvSpPr>
        <p:spPr bwMode="auto">
          <a:xfrm>
            <a:off x="479425" y="274638"/>
            <a:ext cx="86423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3875" name="Text Placeholder 2"/>
          <p:cNvSpPr>
            <a:spLocks noGrp="1"/>
          </p:cNvSpPr>
          <p:nvPr>
            <p:ph type="body" idx="1"/>
          </p:nvPr>
        </p:nvSpPr>
        <p:spPr bwMode="auto">
          <a:xfrm>
            <a:off x="479425" y="1600200"/>
            <a:ext cx="864235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79425" y="6356350"/>
            <a:ext cx="224155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mn-lt"/>
              </a:defRPr>
            </a:lvl1pPr>
          </a:lstStyle>
          <a:p>
            <a:pPr>
              <a:defRPr/>
            </a:pPr>
            <a:fld id="{8EE8008B-0917-4374-9CD1-568DAB6B10C7}" type="datetimeFigureOut">
              <a:rPr lang="en-US"/>
              <a:pPr>
                <a:defRPr/>
              </a:pPr>
              <a:t>5/28/2012</a:t>
            </a:fld>
            <a:endParaRPr lang="en-US"/>
          </a:p>
        </p:txBody>
      </p:sp>
      <p:sp>
        <p:nvSpPr>
          <p:cNvPr id="5" name="Footer Placeholder 4"/>
          <p:cNvSpPr>
            <a:spLocks noGrp="1"/>
          </p:cNvSpPr>
          <p:nvPr>
            <p:ph type="ftr" sz="quarter" idx="3"/>
          </p:nvPr>
        </p:nvSpPr>
        <p:spPr>
          <a:xfrm>
            <a:off x="3279775" y="6356350"/>
            <a:ext cx="304165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880225" y="6356350"/>
            <a:ext cx="224155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mn-lt"/>
              </a:defRPr>
            </a:lvl1pPr>
          </a:lstStyle>
          <a:p>
            <a:pPr>
              <a:defRPr/>
            </a:pPr>
            <a:fld id="{31068882-F255-49F2-8476-415E7F4BA9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4" r:id="rId1"/>
    <p:sldLayoutId id="2147484615" r:id="rId2"/>
    <p:sldLayoutId id="2147484616" r:id="rId3"/>
    <p:sldLayoutId id="2147484617" r:id="rId4"/>
    <p:sldLayoutId id="2147484618" r:id="rId5"/>
    <p:sldLayoutId id="2147484619" r:id="rId6"/>
    <p:sldLayoutId id="2147484620" r:id="rId7"/>
    <p:sldLayoutId id="2147484621" r:id="rId8"/>
    <p:sldLayoutId id="2147484622" r:id="rId9"/>
    <p:sldLayoutId id="2147484623" r:id="rId10"/>
    <p:sldLayoutId id="2147484624" r:id="rId11"/>
    <p:sldLayoutId id="2147484625" r:id="rId12"/>
    <p:sldLayoutId id="2147484626"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Rectangle 11" hidden="1"/>
          <p:cNvGraphicFramePr>
            <a:graphicFrameLocks/>
          </p:cNvGraphicFramePr>
          <p:nvPr>
            <p:custDataLst>
              <p:tags r:id="rId19"/>
            </p:custDataLst>
          </p:nvPr>
        </p:nvGraphicFramePr>
        <p:xfrm>
          <a:off x="-1588" y="0"/>
          <a:ext cx="158751" cy="158750"/>
        </p:xfrm>
        <a:graphic>
          <a:graphicData uri="http://schemas.openxmlformats.org/presentationml/2006/ole">
            <p:oleObj spid="_x0000_s1026" r:id="rId23" imgW="0" imgH="0" progId="">
              <p:embed/>
            </p:oleObj>
          </a:graphicData>
        </a:graphic>
      </p:graphicFrame>
      <p:pic>
        <p:nvPicPr>
          <p:cNvPr id="1028" name="Picture 50" descr="WhitePage_1"/>
          <p:cNvPicPr>
            <a:picLocks noChangeAspect="1" noChangeArrowheads="1"/>
          </p:cNvPicPr>
          <p:nvPr/>
        </p:nvPicPr>
        <p:blipFill>
          <a:blip r:embed="rId24"/>
          <a:srcRect/>
          <a:stretch>
            <a:fillRect/>
          </a:stretch>
        </p:blipFill>
        <p:spPr bwMode="auto">
          <a:xfrm>
            <a:off x="0" y="0"/>
            <a:ext cx="9601200" cy="6858000"/>
          </a:xfrm>
          <a:prstGeom prst="rect">
            <a:avLst/>
          </a:prstGeom>
          <a:noFill/>
          <a:ln w="9525">
            <a:noFill/>
            <a:miter lim="800000"/>
            <a:headEnd/>
            <a:tailEnd/>
          </a:ln>
        </p:spPr>
      </p:pic>
      <p:sp>
        <p:nvSpPr>
          <p:cNvPr id="39950" name="pg num"/>
          <p:cNvSpPr>
            <a:spLocks noGrp="1" noChangeArrowheads="1"/>
          </p:cNvSpPr>
          <p:nvPr>
            <p:ph type="sldNum" sz="quarter" idx="4"/>
            <p:custDataLst>
              <p:tags r:id="rId20"/>
            </p:custDataLst>
          </p:nvPr>
        </p:nvSpPr>
        <p:spPr bwMode="gray">
          <a:xfrm>
            <a:off x="8975725" y="6581775"/>
            <a:ext cx="373063" cy="122238"/>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r" eaLnBrk="0" hangingPunct="0">
              <a:buClrTx/>
              <a:buFontTx/>
              <a:buNone/>
              <a:defRPr sz="800" b="0">
                <a:solidFill>
                  <a:srgbClr val="007CC2"/>
                </a:solidFill>
                <a:latin typeface="Arial" charset="0"/>
                <a:cs typeface="Arial" charset="0"/>
              </a:defRPr>
            </a:lvl1pPr>
          </a:lstStyle>
          <a:p>
            <a:pPr>
              <a:defRPr/>
            </a:pPr>
            <a:fld id="{4CF6897E-F5EF-4D1E-BF98-BEF07DB54F9A}" type="slidenum">
              <a:rPr lang="en-US" altLang="en-US"/>
              <a:pPr>
                <a:defRPr/>
              </a:pPr>
              <a:t>‹#›</a:t>
            </a:fld>
            <a:endParaRPr lang="en-US" altLang="en-US"/>
          </a:p>
        </p:txBody>
      </p:sp>
      <p:sp>
        <p:nvSpPr>
          <p:cNvPr id="1030" name="Rectangle 15"/>
          <p:cNvSpPr>
            <a:spLocks noGrp="1" noChangeArrowheads="1"/>
          </p:cNvSpPr>
          <p:nvPr>
            <p:ph type="title"/>
            <p:custDataLst>
              <p:tags r:id="rId21"/>
            </p:custDataLst>
          </p:nvPr>
        </p:nvSpPr>
        <p:spPr bwMode="gray">
          <a:xfrm>
            <a:off x="228600" y="84138"/>
            <a:ext cx="7924800" cy="711200"/>
          </a:xfrm>
          <a:prstGeom prst="rect">
            <a:avLst/>
          </a:prstGeom>
          <a:noFill/>
          <a:ln w="9525">
            <a:noFill/>
            <a:miter lim="800000"/>
            <a:headEnd/>
            <a:tailEnd/>
          </a:ln>
        </p:spPr>
        <p:txBody>
          <a:bodyPr vert="horz" wrap="square" lIns="0" tIns="45595" rIns="0" bIns="45595" numCol="1" anchor="b" anchorCtr="0" compatLnSpc="1">
            <a:prstTxWarp prst="textNoShape">
              <a:avLst/>
            </a:prstTxWarp>
          </a:bodyPr>
          <a:lstStyle/>
          <a:p>
            <a:pPr lvl="0"/>
            <a:r>
              <a:rPr lang="en-US" altLang="en-US" smtClean="0"/>
              <a:t>Click to edit Master title style</a:t>
            </a:r>
          </a:p>
        </p:txBody>
      </p:sp>
      <p:sp>
        <p:nvSpPr>
          <p:cNvPr id="1031" name="Rectangle 16"/>
          <p:cNvSpPr>
            <a:spLocks noGrp="1" noChangeArrowheads="1"/>
          </p:cNvSpPr>
          <p:nvPr>
            <p:ph type="body" idx="1"/>
            <p:custDataLst>
              <p:tags r:id="rId22"/>
            </p:custDataLst>
          </p:nvPr>
        </p:nvSpPr>
        <p:spPr bwMode="gray">
          <a:xfrm>
            <a:off x="395288" y="1300163"/>
            <a:ext cx="8810625" cy="4948237"/>
          </a:xfrm>
          <a:prstGeom prst="rect">
            <a:avLst/>
          </a:prstGeom>
          <a:noFill/>
          <a:ln w="9525" algn="ctr">
            <a:noFill/>
            <a:miter lim="800000"/>
            <a:headEnd/>
            <a:tailEnd/>
          </a:ln>
        </p:spPr>
        <p:txBody>
          <a:bodyPr vert="horz" wrap="square" lIns="91440" tIns="91440" rIns="91440" bIns="9144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508" r:id="rId1"/>
    <p:sldLayoutId id="2147484473" r:id="rId2"/>
    <p:sldLayoutId id="2147484472" r:id="rId3"/>
    <p:sldLayoutId id="2147484471" r:id="rId4"/>
    <p:sldLayoutId id="2147484470" r:id="rId5"/>
    <p:sldLayoutId id="2147484469" r:id="rId6"/>
    <p:sldLayoutId id="2147484468" r:id="rId7"/>
    <p:sldLayoutId id="2147484467" r:id="rId8"/>
    <p:sldLayoutId id="2147484466" r:id="rId9"/>
    <p:sldLayoutId id="2147484465" r:id="rId10"/>
    <p:sldLayoutId id="2147484464" r:id="rId11"/>
    <p:sldLayoutId id="2147484509" r:id="rId12"/>
    <p:sldLayoutId id="2147484510" r:id="rId13"/>
    <p:sldLayoutId id="2147484511" r:id="rId14"/>
    <p:sldLayoutId id="2147484512" r:id="rId15"/>
    <p:sldLayoutId id="2147484513" r:id="rId16"/>
  </p:sldLayoutIdLst>
  <p:transition spd="med"/>
  <p:hf hdr="0" ftr="0" dt="0"/>
  <p:txStyles>
    <p:titleStyle>
      <a:lvl1pPr algn="l" rtl="0" eaLnBrk="0" fontAlgn="base" hangingPunct="0">
        <a:spcBef>
          <a:spcPct val="0"/>
        </a:spcBef>
        <a:spcAft>
          <a:spcPct val="0"/>
        </a:spcAft>
        <a:defRPr sz="2400" b="1">
          <a:solidFill>
            <a:schemeClr val="bg1"/>
          </a:solidFill>
          <a:latin typeface="+mn-lt"/>
          <a:ea typeface="+mj-ea"/>
          <a:cs typeface="+mj-cs"/>
        </a:defRPr>
      </a:lvl1pPr>
      <a:lvl2pPr algn="l" rtl="0" eaLnBrk="0" fontAlgn="base" hangingPunct="0">
        <a:spcBef>
          <a:spcPct val="0"/>
        </a:spcBef>
        <a:spcAft>
          <a:spcPct val="0"/>
        </a:spcAft>
        <a:defRPr sz="2400" b="1">
          <a:solidFill>
            <a:schemeClr val="bg1"/>
          </a:solidFill>
          <a:latin typeface="Arial" charset="0"/>
          <a:cs typeface="Arial" charset="0"/>
        </a:defRPr>
      </a:lvl2pPr>
      <a:lvl3pPr algn="l" rtl="0" eaLnBrk="0" fontAlgn="base" hangingPunct="0">
        <a:spcBef>
          <a:spcPct val="0"/>
        </a:spcBef>
        <a:spcAft>
          <a:spcPct val="0"/>
        </a:spcAft>
        <a:defRPr sz="2400" b="1">
          <a:solidFill>
            <a:schemeClr val="bg1"/>
          </a:solidFill>
          <a:latin typeface="Arial" charset="0"/>
          <a:cs typeface="Arial" charset="0"/>
        </a:defRPr>
      </a:lvl3pPr>
      <a:lvl4pPr algn="l" rtl="0" eaLnBrk="0" fontAlgn="base" hangingPunct="0">
        <a:spcBef>
          <a:spcPct val="0"/>
        </a:spcBef>
        <a:spcAft>
          <a:spcPct val="0"/>
        </a:spcAft>
        <a:defRPr sz="2400" b="1">
          <a:solidFill>
            <a:schemeClr val="bg1"/>
          </a:solidFill>
          <a:latin typeface="Arial" charset="0"/>
          <a:cs typeface="Arial" charset="0"/>
        </a:defRPr>
      </a:lvl4pPr>
      <a:lvl5pPr algn="l" rtl="0" eaLnBrk="0" fontAlgn="base" hangingPunct="0">
        <a:spcBef>
          <a:spcPct val="0"/>
        </a:spcBef>
        <a:spcAft>
          <a:spcPct val="0"/>
        </a:spcAft>
        <a:defRPr sz="2400" b="1">
          <a:solidFill>
            <a:schemeClr val="bg1"/>
          </a:solidFill>
          <a:latin typeface="Arial" charset="0"/>
          <a:cs typeface="Arial" charset="0"/>
        </a:defRPr>
      </a:lvl5pPr>
      <a:lvl6pPr marL="457200" algn="r" rtl="0" fontAlgn="base">
        <a:spcBef>
          <a:spcPct val="0"/>
        </a:spcBef>
        <a:spcAft>
          <a:spcPct val="0"/>
        </a:spcAft>
        <a:defRPr sz="2400" b="1">
          <a:solidFill>
            <a:schemeClr val="tx2"/>
          </a:solidFill>
          <a:latin typeface="Trebuchet MS" pitchFamily="34" charset="0"/>
          <a:cs typeface="Arial" charset="0"/>
        </a:defRPr>
      </a:lvl6pPr>
      <a:lvl7pPr marL="914400" algn="r" rtl="0" fontAlgn="base">
        <a:spcBef>
          <a:spcPct val="0"/>
        </a:spcBef>
        <a:spcAft>
          <a:spcPct val="0"/>
        </a:spcAft>
        <a:defRPr sz="2400" b="1">
          <a:solidFill>
            <a:schemeClr val="tx2"/>
          </a:solidFill>
          <a:latin typeface="Trebuchet MS" pitchFamily="34" charset="0"/>
          <a:cs typeface="Arial" charset="0"/>
        </a:defRPr>
      </a:lvl7pPr>
      <a:lvl8pPr marL="1371600" algn="r" rtl="0" fontAlgn="base">
        <a:spcBef>
          <a:spcPct val="0"/>
        </a:spcBef>
        <a:spcAft>
          <a:spcPct val="0"/>
        </a:spcAft>
        <a:defRPr sz="2400" b="1">
          <a:solidFill>
            <a:schemeClr val="tx2"/>
          </a:solidFill>
          <a:latin typeface="Trebuchet MS" pitchFamily="34" charset="0"/>
          <a:cs typeface="Arial" charset="0"/>
        </a:defRPr>
      </a:lvl8pPr>
      <a:lvl9pPr marL="1828800" algn="r" rtl="0" fontAlgn="base">
        <a:spcBef>
          <a:spcPct val="0"/>
        </a:spcBef>
        <a:spcAft>
          <a:spcPct val="0"/>
        </a:spcAft>
        <a:defRPr sz="2400" b="1">
          <a:solidFill>
            <a:schemeClr val="tx2"/>
          </a:solidFill>
          <a:latin typeface="Trebuchet MS" pitchFamily="34" charset="0"/>
          <a:cs typeface="Arial" charset="0"/>
        </a:defRPr>
      </a:lvl9pPr>
    </p:titleStyle>
    <p:bodyStyle>
      <a:lvl1pPr marL="342900" indent="-342900" algn="l" rtl="0" eaLnBrk="0" fontAlgn="base" hangingPunct="0">
        <a:spcBef>
          <a:spcPct val="20000"/>
        </a:spcBef>
        <a:spcAft>
          <a:spcPct val="0"/>
        </a:spcAft>
        <a:buChar char="•"/>
        <a:defRPr sz="1600" b="1">
          <a:solidFill>
            <a:srgbClr val="007CC2"/>
          </a:solidFill>
          <a:latin typeface="+mn-lt"/>
          <a:ea typeface="+mn-ea"/>
          <a:cs typeface="+mn-cs"/>
        </a:defRPr>
      </a:lvl1pPr>
      <a:lvl2pPr marL="457200" indent="-228600" algn="l" rtl="0" eaLnBrk="0" fontAlgn="base" hangingPunct="0">
        <a:spcBef>
          <a:spcPct val="0"/>
        </a:spcBef>
        <a:spcAft>
          <a:spcPct val="0"/>
        </a:spcAft>
        <a:buClr>
          <a:schemeClr val="bg1"/>
        </a:buClr>
        <a:buFont typeface="Wingdings" pitchFamily="2" charset="2"/>
        <a:buChar char="§"/>
        <a:defRPr sz="1600">
          <a:solidFill>
            <a:srgbClr val="007CC2"/>
          </a:solidFill>
          <a:latin typeface="+mn-lt"/>
          <a:cs typeface="+mn-cs"/>
        </a:defRPr>
      </a:lvl2pPr>
      <a:lvl3pPr marL="914400" indent="-228600" algn="l" rtl="0" eaLnBrk="0" fontAlgn="base" hangingPunct="0">
        <a:spcBef>
          <a:spcPct val="0"/>
        </a:spcBef>
        <a:spcAft>
          <a:spcPct val="0"/>
        </a:spcAft>
        <a:buClr>
          <a:schemeClr val="bg1"/>
        </a:buClr>
        <a:buFont typeface="Wingdings" pitchFamily="2" charset="2"/>
        <a:buChar char="w"/>
        <a:defRPr sz="1600">
          <a:solidFill>
            <a:srgbClr val="007CC2"/>
          </a:solidFill>
          <a:latin typeface="+mn-lt"/>
          <a:cs typeface="+mn-cs"/>
        </a:defRPr>
      </a:lvl3pPr>
      <a:lvl4pPr marL="1376363" indent="-233363" algn="l" rtl="0" eaLnBrk="0" fontAlgn="base" hangingPunct="0">
        <a:spcBef>
          <a:spcPct val="0"/>
        </a:spcBef>
        <a:spcAft>
          <a:spcPct val="0"/>
        </a:spcAft>
        <a:buClr>
          <a:schemeClr val="bg1"/>
        </a:buClr>
        <a:buFont typeface="Arial" charset="0"/>
        <a:buChar char="–"/>
        <a:defRPr sz="1600">
          <a:solidFill>
            <a:srgbClr val="007CC2"/>
          </a:solidFill>
          <a:latin typeface="+mn-lt"/>
          <a:cs typeface="+mn-cs"/>
        </a:defRPr>
      </a:lvl4pPr>
      <a:lvl5pPr marL="2055813" indent="-227013" algn="l" rtl="0" eaLnBrk="0" fontAlgn="base" hangingPunct="0">
        <a:spcBef>
          <a:spcPct val="0"/>
        </a:spcBef>
        <a:spcAft>
          <a:spcPct val="0"/>
        </a:spcAft>
        <a:buClr>
          <a:schemeClr val="bg1"/>
        </a:buClr>
        <a:buFont typeface="Arial" charset="0"/>
        <a:buChar char="–"/>
        <a:defRPr sz="1600">
          <a:solidFill>
            <a:srgbClr val="007CC2"/>
          </a:solidFill>
          <a:latin typeface="+mn-lt"/>
          <a:cs typeface="+mn-cs"/>
        </a:defRPr>
      </a:lvl5pPr>
      <a:lvl6pPr marL="2513013" indent="-227013" algn="l" rtl="0" fontAlgn="base">
        <a:spcBef>
          <a:spcPct val="0"/>
        </a:spcBef>
        <a:spcAft>
          <a:spcPct val="0"/>
        </a:spcAft>
        <a:buClr>
          <a:srgbClr val="009900"/>
        </a:buClr>
        <a:buFont typeface="Arial" charset="0"/>
        <a:buChar char="–"/>
        <a:defRPr sz="1600">
          <a:solidFill>
            <a:schemeClr val="tx1"/>
          </a:solidFill>
          <a:latin typeface="+mn-lt"/>
          <a:cs typeface="+mn-cs"/>
        </a:defRPr>
      </a:lvl6pPr>
      <a:lvl7pPr marL="2970213" indent="-227013" algn="l" rtl="0" fontAlgn="base">
        <a:spcBef>
          <a:spcPct val="0"/>
        </a:spcBef>
        <a:spcAft>
          <a:spcPct val="0"/>
        </a:spcAft>
        <a:buClr>
          <a:srgbClr val="009900"/>
        </a:buClr>
        <a:buFont typeface="Arial" charset="0"/>
        <a:buChar char="–"/>
        <a:defRPr sz="1600">
          <a:solidFill>
            <a:schemeClr val="tx1"/>
          </a:solidFill>
          <a:latin typeface="+mn-lt"/>
          <a:cs typeface="+mn-cs"/>
        </a:defRPr>
      </a:lvl7pPr>
      <a:lvl8pPr marL="3427413" indent="-227013" algn="l" rtl="0" fontAlgn="base">
        <a:spcBef>
          <a:spcPct val="0"/>
        </a:spcBef>
        <a:spcAft>
          <a:spcPct val="0"/>
        </a:spcAft>
        <a:buClr>
          <a:srgbClr val="009900"/>
        </a:buClr>
        <a:buFont typeface="Arial" charset="0"/>
        <a:buChar char="–"/>
        <a:defRPr sz="1600">
          <a:solidFill>
            <a:schemeClr val="tx1"/>
          </a:solidFill>
          <a:latin typeface="+mn-lt"/>
          <a:cs typeface="+mn-cs"/>
        </a:defRPr>
      </a:lvl8pPr>
      <a:lvl9pPr marL="3884613" indent="-227013" algn="l" rtl="0" fontAlgn="base">
        <a:spcBef>
          <a:spcPct val="0"/>
        </a:spcBef>
        <a:spcAft>
          <a:spcPct val="0"/>
        </a:spcAft>
        <a:buClr>
          <a:srgbClr val="009900"/>
        </a:buClr>
        <a:buFont typeface="Arial" charset="0"/>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4338" name="Rectangle 11" hidden="1"/>
          <p:cNvGraphicFramePr>
            <a:graphicFrameLocks/>
          </p:cNvGraphicFramePr>
          <p:nvPr>
            <p:custDataLst>
              <p:tags r:id="rId20"/>
            </p:custDataLst>
          </p:nvPr>
        </p:nvGraphicFramePr>
        <p:xfrm>
          <a:off x="-1588" y="0"/>
          <a:ext cx="158751" cy="158750"/>
        </p:xfrm>
        <a:graphic>
          <a:graphicData uri="http://schemas.openxmlformats.org/presentationml/2006/ole">
            <p:oleObj spid="_x0000_s14338" r:id="rId25" imgW="0" imgH="0" progId="">
              <p:embed/>
            </p:oleObj>
          </a:graphicData>
        </a:graphic>
      </p:graphicFrame>
      <p:pic>
        <p:nvPicPr>
          <p:cNvPr id="14340" name="Picture 50" descr="WhitePage_1"/>
          <p:cNvPicPr>
            <a:picLocks noChangeAspect="1" noChangeArrowheads="1"/>
          </p:cNvPicPr>
          <p:nvPr/>
        </p:nvPicPr>
        <p:blipFill>
          <a:blip r:embed="rId26"/>
          <a:srcRect/>
          <a:stretch>
            <a:fillRect/>
          </a:stretch>
        </p:blipFill>
        <p:spPr bwMode="auto">
          <a:xfrm>
            <a:off x="0" y="0"/>
            <a:ext cx="9601200" cy="6858000"/>
          </a:xfrm>
          <a:prstGeom prst="rect">
            <a:avLst/>
          </a:prstGeom>
          <a:noFill/>
          <a:ln w="9525">
            <a:noFill/>
            <a:miter lim="800000"/>
            <a:headEnd/>
            <a:tailEnd/>
          </a:ln>
        </p:spPr>
      </p:pic>
      <p:sp>
        <p:nvSpPr>
          <p:cNvPr id="39950" name="pg num"/>
          <p:cNvSpPr>
            <a:spLocks noGrp="1" noChangeArrowheads="1"/>
          </p:cNvSpPr>
          <p:nvPr>
            <p:ph type="sldNum" sz="quarter" idx="4"/>
            <p:custDataLst>
              <p:tags r:id="rId21"/>
            </p:custDataLst>
          </p:nvPr>
        </p:nvSpPr>
        <p:spPr bwMode="gray">
          <a:xfrm>
            <a:off x="8975725" y="6581775"/>
            <a:ext cx="373063" cy="122238"/>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r" eaLnBrk="0" hangingPunct="0">
              <a:buClrTx/>
              <a:buFontTx/>
              <a:buNone/>
              <a:defRPr sz="800" b="0">
                <a:solidFill>
                  <a:srgbClr val="007CC2"/>
                </a:solidFill>
                <a:latin typeface="Arial" charset="0"/>
                <a:cs typeface="Arial" charset="0"/>
              </a:defRPr>
            </a:lvl1pPr>
          </a:lstStyle>
          <a:p>
            <a:pPr>
              <a:defRPr/>
            </a:pPr>
            <a:fld id="{1AF21BF8-305B-4B3A-A74C-90FD36570ED7}" type="slidenum">
              <a:rPr lang="en-US" altLang="en-US"/>
              <a:pPr>
                <a:defRPr/>
              </a:pPr>
              <a:t>‹#›</a:t>
            </a:fld>
            <a:endParaRPr lang="en-US" altLang="en-US"/>
          </a:p>
        </p:txBody>
      </p:sp>
      <p:sp>
        <p:nvSpPr>
          <p:cNvPr id="14342" name="Rectangle 15"/>
          <p:cNvSpPr>
            <a:spLocks noGrp="1" noChangeArrowheads="1"/>
          </p:cNvSpPr>
          <p:nvPr>
            <p:ph type="title"/>
            <p:custDataLst>
              <p:tags r:id="rId22"/>
            </p:custDataLst>
          </p:nvPr>
        </p:nvSpPr>
        <p:spPr bwMode="gray">
          <a:xfrm>
            <a:off x="228600" y="84138"/>
            <a:ext cx="7924800" cy="711200"/>
          </a:xfrm>
          <a:prstGeom prst="rect">
            <a:avLst/>
          </a:prstGeom>
          <a:noFill/>
          <a:ln w="9525">
            <a:noFill/>
            <a:miter lim="800000"/>
            <a:headEnd/>
            <a:tailEnd/>
          </a:ln>
        </p:spPr>
        <p:txBody>
          <a:bodyPr vert="horz" wrap="square" lIns="0" tIns="45595" rIns="0" bIns="45595" numCol="1" anchor="b" anchorCtr="0" compatLnSpc="1">
            <a:prstTxWarp prst="textNoShape">
              <a:avLst/>
            </a:prstTxWarp>
          </a:bodyPr>
          <a:lstStyle/>
          <a:p>
            <a:pPr lvl="0"/>
            <a:r>
              <a:rPr lang="en-US" altLang="en-US" smtClean="0"/>
              <a:t>Click to edit Master title style</a:t>
            </a:r>
          </a:p>
        </p:txBody>
      </p:sp>
      <p:sp>
        <p:nvSpPr>
          <p:cNvPr id="14343" name="Rectangle 16"/>
          <p:cNvSpPr>
            <a:spLocks noGrp="1" noChangeArrowheads="1"/>
          </p:cNvSpPr>
          <p:nvPr>
            <p:ph type="body" idx="1"/>
            <p:custDataLst>
              <p:tags r:id="rId23"/>
            </p:custDataLst>
          </p:nvPr>
        </p:nvSpPr>
        <p:spPr bwMode="gray">
          <a:xfrm>
            <a:off x="395288" y="1300163"/>
            <a:ext cx="8810625" cy="4948237"/>
          </a:xfrm>
          <a:prstGeom prst="rect">
            <a:avLst/>
          </a:prstGeom>
          <a:noFill/>
          <a:ln w="9525" algn="ctr">
            <a:noFill/>
            <a:miter lim="800000"/>
            <a:headEnd/>
            <a:tailEnd/>
          </a:ln>
        </p:spPr>
        <p:txBody>
          <a:bodyPr vert="horz" wrap="square" lIns="91440" tIns="91440" rIns="91440" bIns="9144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9968" name="doc id"/>
          <p:cNvSpPr>
            <a:spLocks noChangeArrowheads="1"/>
          </p:cNvSpPr>
          <p:nvPr>
            <p:custDataLst>
              <p:tags r:id="rId24"/>
            </p:custDataLst>
          </p:nvPr>
        </p:nvSpPr>
        <p:spPr bwMode="gray">
          <a:xfrm>
            <a:off x="228600" y="6597650"/>
            <a:ext cx="8323263" cy="107950"/>
          </a:xfrm>
          <a:prstGeom prst="rect">
            <a:avLst/>
          </a:prstGeom>
          <a:noFill/>
          <a:ln w="9525" algn="ctr">
            <a:noFill/>
            <a:miter lim="800000"/>
            <a:headEnd/>
            <a:tailEnd/>
          </a:ln>
          <a:effectLst/>
        </p:spPr>
        <p:txBody>
          <a:bodyPr lIns="0" tIns="0" rIns="0" bIns="0" anchor="b">
            <a:spAutoFit/>
          </a:bodyPr>
          <a:lstStyle/>
          <a:p>
            <a:pPr defTabSz="912813">
              <a:defRPr/>
            </a:pPr>
            <a:r>
              <a:rPr lang="en-US" sz="700" b="0">
                <a:solidFill>
                  <a:srgbClr val="007CC2"/>
                </a:solidFill>
              </a:rPr>
              <a:t>Confidential and Internal to Pfizer - subject to works council and/or union consultations and other legal requirements.</a:t>
            </a:r>
          </a:p>
        </p:txBody>
      </p:sp>
    </p:spTree>
  </p:cSld>
  <p:clrMap bg1="lt1" tx1="dk1" bg2="lt2" tx2="dk2" accent1="accent1" accent2="accent2" accent3="accent3" accent4="accent4" accent5="accent5" accent6="accent6" hlink="hlink" folHlink="folHlink"/>
  <p:sldLayoutIdLst>
    <p:sldLayoutId id="2147484514" r:id="rId1"/>
    <p:sldLayoutId id="2147484483" r:id="rId2"/>
    <p:sldLayoutId id="2147484482" r:id="rId3"/>
    <p:sldLayoutId id="2147484481" r:id="rId4"/>
    <p:sldLayoutId id="2147484480" r:id="rId5"/>
    <p:sldLayoutId id="2147484479" r:id="rId6"/>
    <p:sldLayoutId id="2147484478" r:id="rId7"/>
    <p:sldLayoutId id="2147484477" r:id="rId8"/>
    <p:sldLayoutId id="2147484476" r:id="rId9"/>
    <p:sldLayoutId id="2147484475" r:id="rId10"/>
    <p:sldLayoutId id="2147484474" r:id="rId11"/>
    <p:sldLayoutId id="2147484515" r:id="rId12"/>
    <p:sldLayoutId id="2147484516" r:id="rId13"/>
    <p:sldLayoutId id="2147484517" r:id="rId14"/>
    <p:sldLayoutId id="2147484518" r:id="rId15"/>
    <p:sldLayoutId id="2147484519" r:id="rId16"/>
    <p:sldLayoutId id="2147484520" r:id="rId17"/>
  </p:sldLayoutIdLst>
  <p:transition spd="med"/>
  <p:hf hdr="0" ftr="0" dt="0"/>
  <p:txStyles>
    <p:titleStyle>
      <a:lvl1pPr algn="l" rtl="0" eaLnBrk="0" fontAlgn="base" hangingPunct="0">
        <a:spcBef>
          <a:spcPct val="0"/>
        </a:spcBef>
        <a:spcAft>
          <a:spcPct val="0"/>
        </a:spcAft>
        <a:defRPr sz="2400" b="1">
          <a:solidFill>
            <a:schemeClr val="bg1"/>
          </a:solidFill>
          <a:latin typeface="+mn-lt"/>
          <a:ea typeface="+mj-ea"/>
          <a:cs typeface="+mj-cs"/>
        </a:defRPr>
      </a:lvl1pPr>
      <a:lvl2pPr algn="l" rtl="0" eaLnBrk="0" fontAlgn="base" hangingPunct="0">
        <a:spcBef>
          <a:spcPct val="0"/>
        </a:spcBef>
        <a:spcAft>
          <a:spcPct val="0"/>
        </a:spcAft>
        <a:defRPr sz="2400" b="1">
          <a:solidFill>
            <a:schemeClr val="bg1"/>
          </a:solidFill>
          <a:latin typeface="Arial" charset="0"/>
          <a:cs typeface="Arial" charset="0"/>
        </a:defRPr>
      </a:lvl2pPr>
      <a:lvl3pPr algn="l" rtl="0" eaLnBrk="0" fontAlgn="base" hangingPunct="0">
        <a:spcBef>
          <a:spcPct val="0"/>
        </a:spcBef>
        <a:spcAft>
          <a:spcPct val="0"/>
        </a:spcAft>
        <a:defRPr sz="2400" b="1">
          <a:solidFill>
            <a:schemeClr val="bg1"/>
          </a:solidFill>
          <a:latin typeface="Arial" charset="0"/>
          <a:cs typeface="Arial" charset="0"/>
        </a:defRPr>
      </a:lvl3pPr>
      <a:lvl4pPr algn="l" rtl="0" eaLnBrk="0" fontAlgn="base" hangingPunct="0">
        <a:spcBef>
          <a:spcPct val="0"/>
        </a:spcBef>
        <a:spcAft>
          <a:spcPct val="0"/>
        </a:spcAft>
        <a:defRPr sz="2400" b="1">
          <a:solidFill>
            <a:schemeClr val="bg1"/>
          </a:solidFill>
          <a:latin typeface="Arial" charset="0"/>
          <a:cs typeface="Arial" charset="0"/>
        </a:defRPr>
      </a:lvl4pPr>
      <a:lvl5pPr algn="l" rtl="0" eaLnBrk="0" fontAlgn="base" hangingPunct="0">
        <a:spcBef>
          <a:spcPct val="0"/>
        </a:spcBef>
        <a:spcAft>
          <a:spcPct val="0"/>
        </a:spcAft>
        <a:defRPr sz="2400" b="1">
          <a:solidFill>
            <a:schemeClr val="bg1"/>
          </a:solidFill>
          <a:latin typeface="Arial" charset="0"/>
          <a:cs typeface="Arial" charset="0"/>
        </a:defRPr>
      </a:lvl5pPr>
      <a:lvl6pPr marL="457200" algn="r" rtl="0" fontAlgn="base">
        <a:spcBef>
          <a:spcPct val="0"/>
        </a:spcBef>
        <a:spcAft>
          <a:spcPct val="0"/>
        </a:spcAft>
        <a:defRPr sz="2400" b="1">
          <a:solidFill>
            <a:schemeClr val="tx2"/>
          </a:solidFill>
          <a:latin typeface="Trebuchet MS" pitchFamily="34" charset="0"/>
          <a:cs typeface="Arial" charset="0"/>
        </a:defRPr>
      </a:lvl6pPr>
      <a:lvl7pPr marL="914400" algn="r" rtl="0" fontAlgn="base">
        <a:spcBef>
          <a:spcPct val="0"/>
        </a:spcBef>
        <a:spcAft>
          <a:spcPct val="0"/>
        </a:spcAft>
        <a:defRPr sz="2400" b="1">
          <a:solidFill>
            <a:schemeClr val="tx2"/>
          </a:solidFill>
          <a:latin typeface="Trebuchet MS" pitchFamily="34" charset="0"/>
          <a:cs typeface="Arial" charset="0"/>
        </a:defRPr>
      </a:lvl7pPr>
      <a:lvl8pPr marL="1371600" algn="r" rtl="0" fontAlgn="base">
        <a:spcBef>
          <a:spcPct val="0"/>
        </a:spcBef>
        <a:spcAft>
          <a:spcPct val="0"/>
        </a:spcAft>
        <a:defRPr sz="2400" b="1">
          <a:solidFill>
            <a:schemeClr val="tx2"/>
          </a:solidFill>
          <a:latin typeface="Trebuchet MS" pitchFamily="34" charset="0"/>
          <a:cs typeface="Arial" charset="0"/>
        </a:defRPr>
      </a:lvl8pPr>
      <a:lvl9pPr marL="1828800" algn="r" rtl="0" fontAlgn="base">
        <a:spcBef>
          <a:spcPct val="0"/>
        </a:spcBef>
        <a:spcAft>
          <a:spcPct val="0"/>
        </a:spcAft>
        <a:defRPr sz="2400" b="1">
          <a:solidFill>
            <a:schemeClr val="tx2"/>
          </a:solidFill>
          <a:latin typeface="Trebuchet MS" pitchFamily="34" charset="0"/>
          <a:cs typeface="Arial" charset="0"/>
        </a:defRPr>
      </a:lvl9pPr>
    </p:titleStyle>
    <p:bodyStyle>
      <a:lvl1pPr marL="342900" indent="-342900" algn="l" rtl="0" eaLnBrk="0" fontAlgn="base" hangingPunct="0">
        <a:spcBef>
          <a:spcPct val="20000"/>
        </a:spcBef>
        <a:spcAft>
          <a:spcPct val="0"/>
        </a:spcAft>
        <a:buChar char="•"/>
        <a:defRPr sz="1600" b="1">
          <a:solidFill>
            <a:srgbClr val="007CC2"/>
          </a:solidFill>
          <a:latin typeface="+mn-lt"/>
          <a:ea typeface="+mn-ea"/>
          <a:cs typeface="+mn-cs"/>
        </a:defRPr>
      </a:lvl1pPr>
      <a:lvl2pPr marL="457200" indent="-228600" algn="l" rtl="0" eaLnBrk="0" fontAlgn="base" hangingPunct="0">
        <a:spcBef>
          <a:spcPct val="0"/>
        </a:spcBef>
        <a:spcAft>
          <a:spcPct val="0"/>
        </a:spcAft>
        <a:buClr>
          <a:schemeClr val="bg1"/>
        </a:buClr>
        <a:buFont typeface="Wingdings" pitchFamily="2" charset="2"/>
        <a:buChar char="§"/>
        <a:defRPr sz="1600">
          <a:solidFill>
            <a:srgbClr val="007CC2"/>
          </a:solidFill>
          <a:latin typeface="+mn-lt"/>
          <a:cs typeface="+mn-cs"/>
        </a:defRPr>
      </a:lvl2pPr>
      <a:lvl3pPr marL="914400" indent="-228600" algn="l" rtl="0" eaLnBrk="0" fontAlgn="base" hangingPunct="0">
        <a:spcBef>
          <a:spcPct val="0"/>
        </a:spcBef>
        <a:spcAft>
          <a:spcPct val="0"/>
        </a:spcAft>
        <a:buClr>
          <a:schemeClr val="bg1"/>
        </a:buClr>
        <a:buFont typeface="Wingdings" pitchFamily="2" charset="2"/>
        <a:buChar char="w"/>
        <a:defRPr sz="1600">
          <a:solidFill>
            <a:srgbClr val="007CC2"/>
          </a:solidFill>
          <a:latin typeface="+mn-lt"/>
          <a:cs typeface="+mn-cs"/>
        </a:defRPr>
      </a:lvl3pPr>
      <a:lvl4pPr marL="1376363" indent="-233363" algn="l" rtl="0" eaLnBrk="0" fontAlgn="base" hangingPunct="0">
        <a:spcBef>
          <a:spcPct val="0"/>
        </a:spcBef>
        <a:spcAft>
          <a:spcPct val="0"/>
        </a:spcAft>
        <a:buClr>
          <a:schemeClr val="bg1"/>
        </a:buClr>
        <a:buFont typeface="Arial" charset="0"/>
        <a:buChar char="–"/>
        <a:defRPr sz="1600">
          <a:solidFill>
            <a:srgbClr val="007CC2"/>
          </a:solidFill>
          <a:latin typeface="+mn-lt"/>
          <a:cs typeface="+mn-cs"/>
        </a:defRPr>
      </a:lvl4pPr>
      <a:lvl5pPr marL="2055813" indent="-227013" algn="l" rtl="0" eaLnBrk="0" fontAlgn="base" hangingPunct="0">
        <a:spcBef>
          <a:spcPct val="0"/>
        </a:spcBef>
        <a:spcAft>
          <a:spcPct val="0"/>
        </a:spcAft>
        <a:buClr>
          <a:schemeClr val="bg1"/>
        </a:buClr>
        <a:buFont typeface="Arial" charset="0"/>
        <a:buChar char="–"/>
        <a:defRPr sz="1600">
          <a:solidFill>
            <a:srgbClr val="007CC2"/>
          </a:solidFill>
          <a:latin typeface="+mn-lt"/>
          <a:cs typeface="+mn-cs"/>
        </a:defRPr>
      </a:lvl5pPr>
      <a:lvl6pPr marL="2513013" indent="-227013" algn="l" rtl="0" fontAlgn="base">
        <a:spcBef>
          <a:spcPct val="0"/>
        </a:spcBef>
        <a:spcAft>
          <a:spcPct val="0"/>
        </a:spcAft>
        <a:buClr>
          <a:srgbClr val="009900"/>
        </a:buClr>
        <a:buFont typeface="Arial" charset="0"/>
        <a:buChar char="–"/>
        <a:defRPr sz="1600">
          <a:solidFill>
            <a:schemeClr val="tx1"/>
          </a:solidFill>
          <a:latin typeface="+mn-lt"/>
          <a:cs typeface="+mn-cs"/>
        </a:defRPr>
      </a:lvl6pPr>
      <a:lvl7pPr marL="2970213" indent="-227013" algn="l" rtl="0" fontAlgn="base">
        <a:spcBef>
          <a:spcPct val="0"/>
        </a:spcBef>
        <a:spcAft>
          <a:spcPct val="0"/>
        </a:spcAft>
        <a:buClr>
          <a:srgbClr val="009900"/>
        </a:buClr>
        <a:buFont typeface="Arial" charset="0"/>
        <a:buChar char="–"/>
        <a:defRPr sz="1600">
          <a:solidFill>
            <a:schemeClr val="tx1"/>
          </a:solidFill>
          <a:latin typeface="+mn-lt"/>
          <a:cs typeface="+mn-cs"/>
        </a:defRPr>
      </a:lvl7pPr>
      <a:lvl8pPr marL="3427413" indent="-227013" algn="l" rtl="0" fontAlgn="base">
        <a:spcBef>
          <a:spcPct val="0"/>
        </a:spcBef>
        <a:spcAft>
          <a:spcPct val="0"/>
        </a:spcAft>
        <a:buClr>
          <a:srgbClr val="009900"/>
        </a:buClr>
        <a:buFont typeface="Arial" charset="0"/>
        <a:buChar char="–"/>
        <a:defRPr sz="1600">
          <a:solidFill>
            <a:schemeClr val="tx1"/>
          </a:solidFill>
          <a:latin typeface="+mn-lt"/>
          <a:cs typeface="+mn-cs"/>
        </a:defRPr>
      </a:lvl8pPr>
      <a:lvl9pPr marL="3884613" indent="-227013" algn="l" rtl="0" fontAlgn="base">
        <a:spcBef>
          <a:spcPct val="0"/>
        </a:spcBef>
        <a:spcAft>
          <a:spcPct val="0"/>
        </a:spcAft>
        <a:buClr>
          <a:srgbClr val="009900"/>
        </a:buClr>
        <a:buFont typeface="Arial" charset="0"/>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950" name="pg num"/>
          <p:cNvSpPr>
            <a:spLocks noGrp="1" noChangeArrowheads="1"/>
          </p:cNvSpPr>
          <p:nvPr>
            <p:ph type="sldNum" sz="quarter" idx="4"/>
            <p:custDataLst>
              <p:tags r:id="rId9"/>
            </p:custDataLst>
          </p:nvPr>
        </p:nvSpPr>
        <p:spPr bwMode="gray">
          <a:xfrm>
            <a:off x="8975725" y="6581775"/>
            <a:ext cx="373063" cy="122238"/>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r" eaLnBrk="0" hangingPunct="0">
              <a:buClrTx/>
              <a:buFontTx/>
              <a:buNone/>
              <a:defRPr sz="800" b="0">
                <a:solidFill>
                  <a:srgbClr val="007CC2"/>
                </a:solidFill>
              </a:defRPr>
            </a:lvl1pPr>
          </a:lstStyle>
          <a:p>
            <a:pPr>
              <a:defRPr/>
            </a:pPr>
            <a:fld id="{A78A6DA4-6931-4BA4-AF95-9EE2E0EE1FD6}" type="slidenum">
              <a:rPr lang="en-US" altLang="en-US"/>
              <a:pPr>
                <a:defRPr/>
              </a:pPr>
              <a:t>‹#›</a:t>
            </a:fld>
            <a:endParaRPr lang="en-US" altLang="en-US" dirty="0"/>
          </a:p>
        </p:txBody>
      </p:sp>
      <p:pic>
        <p:nvPicPr>
          <p:cNvPr id="45059" name="Picture 2" descr="C:\_Projects\Administrative Docs\Pfizer Brand\Pfizer-Logo-Blue-Gradient.png"/>
          <p:cNvPicPr>
            <a:picLocks noChangeAspect="1" noChangeArrowheads="1"/>
          </p:cNvPicPr>
          <p:nvPr/>
        </p:nvPicPr>
        <p:blipFill>
          <a:blip r:embed="rId11"/>
          <a:srcRect/>
          <a:stretch>
            <a:fillRect/>
          </a:stretch>
        </p:blipFill>
        <p:spPr bwMode="auto">
          <a:xfrm>
            <a:off x="228600" y="6248400"/>
            <a:ext cx="611188" cy="355600"/>
          </a:xfrm>
          <a:prstGeom prst="rect">
            <a:avLst/>
          </a:prstGeom>
          <a:noFill/>
          <a:ln w="9525">
            <a:noFill/>
            <a:miter lim="800000"/>
            <a:headEnd/>
            <a:tailEnd/>
          </a:ln>
        </p:spPr>
      </p:pic>
      <p:sp>
        <p:nvSpPr>
          <p:cNvPr id="8" name="doc id"/>
          <p:cNvSpPr>
            <a:spLocks noChangeArrowheads="1"/>
          </p:cNvSpPr>
          <p:nvPr>
            <p:custDataLst>
              <p:tags r:id="rId10"/>
            </p:custDataLst>
          </p:nvPr>
        </p:nvSpPr>
        <p:spPr bwMode="gray">
          <a:xfrm>
            <a:off x="7543800" y="6591300"/>
            <a:ext cx="1371600" cy="152400"/>
          </a:xfrm>
          <a:prstGeom prst="rect">
            <a:avLst/>
          </a:prstGeom>
          <a:noFill/>
          <a:ln w="9525" algn="ctr">
            <a:noFill/>
            <a:miter lim="800000"/>
            <a:headEnd/>
            <a:tailEnd/>
          </a:ln>
          <a:effectLst/>
        </p:spPr>
        <p:txBody>
          <a:bodyPr lIns="0" tIns="0" rIns="0" bIns="0" anchor="b">
            <a:spAutoFit/>
          </a:bodyPr>
          <a:lstStyle/>
          <a:p>
            <a:pPr algn="r" defTabSz="912813">
              <a:defRPr/>
            </a:pPr>
            <a:r>
              <a:rPr lang="en-US" sz="1000" dirty="0">
                <a:solidFill>
                  <a:srgbClr val="007CC2"/>
                </a:solidFill>
              </a:rPr>
              <a:t>Pfizer Internal Use</a:t>
            </a:r>
          </a:p>
        </p:txBody>
      </p:sp>
    </p:spTree>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Lst>
  <p:transition spd="med"/>
  <p:hf hdr="0" ftr="0" dt="0"/>
  <p:txStyles>
    <p:titleStyle>
      <a:lvl1pPr algn="l" rtl="0" fontAlgn="base">
        <a:spcBef>
          <a:spcPct val="0"/>
        </a:spcBef>
        <a:spcAft>
          <a:spcPct val="0"/>
        </a:spcAft>
        <a:defRPr sz="2400" b="1">
          <a:solidFill>
            <a:srgbClr val="007CC2"/>
          </a:solidFill>
          <a:latin typeface="Arial" charset="0"/>
          <a:ea typeface="+mj-ea"/>
          <a:cs typeface="+mj-cs"/>
        </a:defRPr>
      </a:lvl1pPr>
      <a:lvl2pPr algn="l" rtl="0" fontAlgn="base">
        <a:spcBef>
          <a:spcPct val="0"/>
        </a:spcBef>
        <a:spcAft>
          <a:spcPct val="0"/>
        </a:spcAft>
        <a:defRPr sz="2400" b="1">
          <a:solidFill>
            <a:srgbClr val="007CC2"/>
          </a:solidFill>
          <a:latin typeface="Arial" charset="0"/>
          <a:cs typeface="Arial" charset="0"/>
        </a:defRPr>
      </a:lvl2pPr>
      <a:lvl3pPr algn="l" rtl="0" fontAlgn="base">
        <a:spcBef>
          <a:spcPct val="0"/>
        </a:spcBef>
        <a:spcAft>
          <a:spcPct val="0"/>
        </a:spcAft>
        <a:defRPr sz="2400" b="1">
          <a:solidFill>
            <a:srgbClr val="007CC2"/>
          </a:solidFill>
          <a:latin typeface="Arial" charset="0"/>
          <a:cs typeface="Arial" charset="0"/>
        </a:defRPr>
      </a:lvl3pPr>
      <a:lvl4pPr algn="l" rtl="0" fontAlgn="base">
        <a:spcBef>
          <a:spcPct val="0"/>
        </a:spcBef>
        <a:spcAft>
          <a:spcPct val="0"/>
        </a:spcAft>
        <a:defRPr sz="2400" b="1">
          <a:solidFill>
            <a:srgbClr val="007CC2"/>
          </a:solidFill>
          <a:latin typeface="Arial" charset="0"/>
          <a:cs typeface="Arial" charset="0"/>
        </a:defRPr>
      </a:lvl4pPr>
      <a:lvl5pPr algn="l" rtl="0" fontAlgn="base">
        <a:spcBef>
          <a:spcPct val="0"/>
        </a:spcBef>
        <a:spcAft>
          <a:spcPct val="0"/>
        </a:spcAft>
        <a:defRPr sz="2400" b="1">
          <a:solidFill>
            <a:srgbClr val="007CC2"/>
          </a:solidFill>
          <a:latin typeface="Arial" charset="0"/>
          <a:cs typeface="Arial" charset="0"/>
        </a:defRPr>
      </a:lvl5pPr>
      <a:lvl6pPr marL="457200" algn="r" rtl="0" eaLnBrk="1" fontAlgn="base" hangingPunct="1">
        <a:spcBef>
          <a:spcPct val="0"/>
        </a:spcBef>
        <a:spcAft>
          <a:spcPct val="0"/>
        </a:spcAft>
        <a:defRPr sz="2400" b="1">
          <a:solidFill>
            <a:schemeClr val="tx2"/>
          </a:solidFill>
          <a:latin typeface="Trebuchet MS" pitchFamily="34" charset="0"/>
          <a:cs typeface="Arial" charset="0"/>
        </a:defRPr>
      </a:lvl6pPr>
      <a:lvl7pPr marL="914400" algn="r" rtl="0" eaLnBrk="1" fontAlgn="base" hangingPunct="1">
        <a:spcBef>
          <a:spcPct val="0"/>
        </a:spcBef>
        <a:spcAft>
          <a:spcPct val="0"/>
        </a:spcAft>
        <a:defRPr sz="2400" b="1">
          <a:solidFill>
            <a:schemeClr val="tx2"/>
          </a:solidFill>
          <a:latin typeface="Trebuchet MS" pitchFamily="34" charset="0"/>
          <a:cs typeface="Arial" charset="0"/>
        </a:defRPr>
      </a:lvl7pPr>
      <a:lvl8pPr marL="1371600" algn="r" rtl="0" eaLnBrk="1" fontAlgn="base" hangingPunct="1">
        <a:spcBef>
          <a:spcPct val="0"/>
        </a:spcBef>
        <a:spcAft>
          <a:spcPct val="0"/>
        </a:spcAft>
        <a:defRPr sz="2400" b="1">
          <a:solidFill>
            <a:schemeClr val="tx2"/>
          </a:solidFill>
          <a:latin typeface="Trebuchet MS" pitchFamily="34" charset="0"/>
          <a:cs typeface="Arial" charset="0"/>
        </a:defRPr>
      </a:lvl8pPr>
      <a:lvl9pPr marL="1828800" algn="r" rtl="0" eaLnBrk="1" fontAlgn="base" hangingPunct="1">
        <a:spcBef>
          <a:spcPct val="0"/>
        </a:spcBef>
        <a:spcAft>
          <a:spcPct val="0"/>
        </a:spcAft>
        <a:defRPr sz="2400" b="1">
          <a:solidFill>
            <a:schemeClr val="tx2"/>
          </a:solidFill>
          <a:latin typeface="Trebuchet MS" pitchFamily="34" charset="0"/>
          <a:cs typeface="Arial" charset="0"/>
        </a:defRPr>
      </a:lvl9pPr>
    </p:titleStyle>
    <p:bodyStyle>
      <a:lvl1pPr marL="342900" indent="-342900" algn="l" rtl="0" fontAlgn="base">
        <a:spcBef>
          <a:spcPct val="20000"/>
        </a:spcBef>
        <a:spcAft>
          <a:spcPct val="0"/>
        </a:spcAft>
        <a:buSzPct val="120000"/>
        <a:buChar char="•"/>
        <a:defRPr sz="2200" b="1">
          <a:solidFill>
            <a:srgbClr val="007CC2"/>
          </a:solidFill>
          <a:latin typeface="Arial" charset="0"/>
          <a:ea typeface="+mn-ea"/>
          <a:cs typeface="+mn-cs"/>
        </a:defRPr>
      </a:lvl1pPr>
      <a:lvl2pPr marL="457200" indent="-228600" algn="l" rtl="0" fontAlgn="base">
        <a:spcBef>
          <a:spcPct val="0"/>
        </a:spcBef>
        <a:spcAft>
          <a:spcPct val="0"/>
        </a:spcAft>
        <a:buClr>
          <a:srgbClr val="007CC2"/>
        </a:buClr>
        <a:buFont typeface="Wingdings" pitchFamily="2" charset="2"/>
        <a:buChar char="§"/>
        <a:defRPr sz="1600">
          <a:solidFill>
            <a:srgbClr val="007CC2"/>
          </a:solidFill>
          <a:latin typeface="Arial" charset="0"/>
          <a:cs typeface="+mn-cs"/>
        </a:defRPr>
      </a:lvl2pPr>
      <a:lvl3pPr marL="914400" indent="-228600" algn="l" rtl="0" fontAlgn="base">
        <a:spcBef>
          <a:spcPct val="0"/>
        </a:spcBef>
        <a:spcAft>
          <a:spcPct val="0"/>
        </a:spcAft>
        <a:buClr>
          <a:srgbClr val="007CC2"/>
        </a:buClr>
        <a:buFont typeface="Wingdings" pitchFamily="2" charset="2"/>
        <a:buChar char="w"/>
        <a:defRPr sz="1600">
          <a:solidFill>
            <a:srgbClr val="007CC2"/>
          </a:solidFill>
          <a:latin typeface="Arial" charset="0"/>
          <a:cs typeface="+mn-cs"/>
        </a:defRPr>
      </a:lvl3pPr>
      <a:lvl4pPr marL="1376363" indent="-233363" algn="l" rtl="0" fontAlgn="base">
        <a:spcBef>
          <a:spcPct val="0"/>
        </a:spcBef>
        <a:spcAft>
          <a:spcPct val="0"/>
        </a:spcAft>
        <a:buClr>
          <a:srgbClr val="007CC2"/>
        </a:buClr>
        <a:buFont typeface="Arial" charset="0"/>
        <a:buChar char="–"/>
        <a:defRPr sz="1600">
          <a:solidFill>
            <a:srgbClr val="007CC2"/>
          </a:solidFill>
          <a:latin typeface="Arial" charset="0"/>
          <a:cs typeface="+mn-cs"/>
        </a:defRPr>
      </a:lvl4pPr>
      <a:lvl5pPr marL="2055813" indent="-227013" algn="l" rtl="0" fontAlgn="base">
        <a:spcBef>
          <a:spcPct val="0"/>
        </a:spcBef>
        <a:spcAft>
          <a:spcPct val="0"/>
        </a:spcAft>
        <a:buClr>
          <a:srgbClr val="007CC2"/>
        </a:buClr>
        <a:buFont typeface="Arial" charset="0"/>
        <a:buChar char="•"/>
        <a:defRPr sz="1600">
          <a:solidFill>
            <a:srgbClr val="007CC2"/>
          </a:solidFill>
          <a:latin typeface="Arial" charset="0"/>
          <a:cs typeface="+mn-cs"/>
        </a:defRPr>
      </a:lvl5pPr>
      <a:lvl6pPr marL="2513013" indent="-227013" algn="l" rtl="0" eaLnBrk="1" fontAlgn="base" hangingPunct="1">
        <a:spcBef>
          <a:spcPct val="0"/>
        </a:spcBef>
        <a:spcAft>
          <a:spcPct val="0"/>
        </a:spcAft>
        <a:buClr>
          <a:srgbClr val="009900"/>
        </a:buClr>
        <a:buFont typeface="Arial" charset="0"/>
        <a:buChar char="–"/>
        <a:defRPr sz="1600">
          <a:solidFill>
            <a:schemeClr val="tx1"/>
          </a:solidFill>
          <a:latin typeface="+mn-lt"/>
          <a:cs typeface="+mn-cs"/>
        </a:defRPr>
      </a:lvl6pPr>
      <a:lvl7pPr marL="2970213" indent="-227013" algn="l" rtl="0" eaLnBrk="1" fontAlgn="base" hangingPunct="1">
        <a:spcBef>
          <a:spcPct val="0"/>
        </a:spcBef>
        <a:spcAft>
          <a:spcPct val="0"/>
        </a:spcAft>
        <a:buClr>
          <a:srgbClr val="009900"/>
        </a:buClr>
        <a:buFont typeface="Arial" charset="0"/>
        <a:buChar char="–"/>
        <a:defRPr sz="1600">
          <a:solidFill>
            <a:schemeClr val="tx1"/>
          </a:solidFill>
          <a:latin typeface="+mn-lt"/>
          <a:cs typeface="+mn-cs"/>
        </a:defRPr>
      </a:lvl7pPr>
      <a:lvl8pPr marL="3427413" indent="-227013" algn="l" rtl="0" eaLnBrk="1" fontAlgn="base" hangingPunct="1">
        <a:spcBef>
          <a:spcPct val="0"/>
        </a:spcBef>
        <a:spcAft>
          <a:spcPct val="0"/>
        </a:spcAft>
        <a:buClr>
          <a:srgbClr val="009900"/>
        </a:buClr>
        <a:buFont typeface="Arial" charset="0"/>
        <a:buChar char="–"/>
        <a:defRPr sz="1600">
          <a:solidFill>
            <a:schemeClr val="tx1"/>
          </a:solidFill>
          <a:latin typeface="+mn-lt"/>
          <a:cs typeface="+mn-cs"/>
        </a:defRPr>
      </a:lvl8pPr>
      <a:lvl9pPr marL="3884613" indent="-227013" algn="l" rtl="0" eaLnBrk="1" fontAlgn="base" hangingPunct="1">
        <a:spcBef>
          <a:spcPct val="0"/>
        </a:spcBef>
        <a:spcAft>
          <a:spcPct val="0"/>
        </a:spcAft>
        <a:buClr>
          <a:srgbClr val="009900"/>
        </a:buClr>
        <a:buFont typeface="Arial" charset="0"/>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4274" name="Rectangle 15"/>
          <p:cNvSpPr>
            <a:spLocks noGrp="1" noChangeArrowheads="1"/>
          </p:cNvSpPr>
          <p:nvPr>
            <p:ph type="title"/>
            <p:custDataLst>
              <p:tags r:id="rId9"/>
            </p:custDataLst>
          </p:nvPr>
        </p:nvSpPr>
        <p:spPr bwMode="gray">
          <a:xfrm>
            <a:off x="228600" y="84138"/>
            <a:ext cx="7924800" cy="711200"/>
          </a:xfrm>
          <a:prstGeom prst="rect">
            <a:avLst/>
          </a:prstGeom>
          <a:noFill/>
          <a:ln w="9525">
            <a:noFill/>
            <a:miter lim="800000"/>
            <a:headEnd/>
            <a:tailEnd/>
          </a:ln>
        </p:spPr>
        <p:txBody>
          <a:bodyPr vert="horz" wrap="square" lIns="0" tIns="45595" rIns="0" bIns="45595" numCol="1" anchor="b" anchorCtr="0" compatLnSpc="1">
            <a:prstTxWarp prst="textNoShape">
              <a:avLst/>
            </a:prstTxWarp>
          </a:bodyPr>
          <a:lstStyle/>
          <a:p>
            <a:pPr lvl="0"/>
            <a:r>
              <a:rPr lang="en-US" altLang="en-US" smtClean="0"/>
              <a:t>Click to add title</a:t>
            </a:r>
          </a:p>
        </p:txBody>
      </p:sp>
      <p:sp>
        <p:nvSpPr>
          <p:cNvPr id="54275" name="Rectangle 16"/>
          <p:cNvSpPr>
            <a:spLocks noGrp="1" noChangeArrowheads="1"/>
          </p:cNvSpPr>
          <p:nvPr>
            <p:ph type="body" idx="1"/>
            <p:custDataLst>
              <p:tags r:id="rId10"/>
            </p:custDataLst>
          </p:nvPr>
        </p:nvSpPr>
        <p:spPr bwMode="gray">
          <a:xfrm>
            <a:off x="395288" y="1300163"/>
            <a:ext cx="8810625" cy="4567237"/>
          </a:xfrm>
          <a:prstGeom prst="rect">
            <a:avLst/>
          </a:prstGeom>
          <a:noFill/>
          <a:ln w="9525" algn="ctr">
            <a:noFill/>
            <a:miter lim="800000"/>
            <a:headEnd/>
            <a:tailEnd/>
          </a:ln>
        </p:spPr>
        <p:txBody>
          <a:bodyPr vert="horz" wrap="square" lIns="91440" tIns="91440" rIns="91440" bIns="91440" numCol="1" anchor="t" anchorCtr="0" compatLnSpc="1">
            <a:prstTxWarp prst="textNoShape">
              <a:avLst/>
            </a:prstTxWarp>
          </a:bodyPr>
          <a:lstStyle/>
          <a:p>
            <a:pPr lvl="0"/>
            <a:r>
              <a:rPr lang="en-US" altLang="en-US" smtClean="0"/>
              <a:t>Click to add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9950" name="pg num"/>
          <p:cNvSpPr>
            <a:spLocks noGrp="1" noChangeArrowheads="1"/>
          </p:cNvSpPr>
          <p:nvPr>
            <p:ph type="sldNum" sz="quarter" idx="4"/>
            <p:custDataLst>
              <p:tags r:id="rId11"/>
            </p:custDataLst>
          </p:nvPr>
        </p:nvSpPr>
        <p:spPr bwMode="gray">
          <a:xfrm>
            <a:off x="8975725" y="6581775"/>
            <a:ext cx="373063" cy="122238"/>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r" eaLnBrk="0" hangingPunct="0">
              <a:buClrTx/>
              <a:buFontTx/>
              <a:buNone/>
              <a:defRPr sz="800" b="0">
                <a:solidFill>
                  <a:srgbClr val="007CC2"/>
                </a:solidFill>
                <a:latin typeface="Arial" charset="0"/>
                <a:cs typeface="Arial" charset="0"/>
              </a:defRPr>
            </a:lvl1pPr>
          </a:lstStyle>
          <a:p>
            <a:pPr>
              <a:defRPr/>
            </a:pPr>
            <a:fld id="{382D9082-3891-4975-B54A-C2EE32766AEA}" type="slidenum">
              <a:rPr lang="en-US" altLang="en-US"/>
              <a:pPr>
                <a:defRPr/>
              </a:pPr>
              <a:t>‹#›</a:t>
            </a:fld>
            <a:endParaRPr lang="en-US" altLang="en-US"/>
          </a:p>
        </p:txBody>
      </p:sp>
      <p:pic>
        <p:nvPicPr>
          <p:cNvPr id="54277" name="Picture 2" descr="C:\_Projects\Administrative Docs\Pfizer Brand\Pfizer-Logo-Blue-Gradient.png"/>
          <p:cNvPicPr>
            <a:picLocks noChangeAspect="1" noChangeArrowheads="1"/>
          </p:cNvPicPr>
          <p:nvPr/>
        </p:nvPicPr>
        <p:blipFill>
          <a:blip r:embed="rId12"/>
          <a:srcRect/>
          <a:stretch>
            <a:fillRect/>
          </a:stretch>
        </p:blipFill>
        <p:spPr bwMode="auto">
          <a:xfrm>
            <a:off x="228600" y="6248400"/>
            <a:ext cx="611188" cy="355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Lst>
  <p:transition spd="med"/>
  <p:hf hdr="0" ftr="0" dt="0"/>
  <p:txStyles>
    <p:titleStyle>
      <a:lvl1pPr algn="l" rtl="0" eaLnBrk="0" fontAlgn="base" hangingPunct="0">
        <a:spcBef>
          <a:spcPct val="0"/>
        </a:spcBef>
        <a:spcAft>
          <a:spcPct val="0"/>
        </a:spcAft>
        <a:defRPr sz="2400" b="1">
          <a:solidFill>
            <a:srgbClr val="007CC2"/>
          </a:solidFill>
          <a:latin typeface="Arial" charset="0"/>
          <a:ea typeface="+mj-ea"/>
          <a:cs typeface="+mj-cs"/>
        </a:defRPr>
      </a:lvl1pPr>
      <a:lvl2pPr algn="l" rtl="0" eaLnBrk="0" fontAlgn="base" hangingPunct="0">
        <a:spcBef>
          <a:spcPct val="0"/>
        </a:spcBef>
        <a:spcAft>
          <a:spcPct val="0"/>
        </a:spcAft>
        <a:defRPr sz="2400" b="1">
          <a:solidFill>
            <a:srgbClr val="007CC2"/>
          </a:solidFill>
          <a:latin typeface="Arial" charset="0"/>
          <a:cs typeface="Arial" charset="0"/>
        </a:defRPr>
      </a:lvl2pPr>
      <a:lvl3pPr algn="l" rtl="0" eaLnBrk="0" fontAlgn="base" hangingPunct="0">
        <a:spcBef>
          <a:spcPct val="0"/>
        </a:spcBef>
        <a:spcAft>
          <a:spcPct val="0"/>
        </a:spcAft>
        <a:defRPr sz="2400" b="1">
          <a:solidFill>
            <a:srgbClr val="007CC2"/>
          </a:solidFill>
          <a:latin typeface="Arial" charset="0"/>
          <a:cs typeface="Arial" charset="0"/>
        </a:defRPr>
      </a:lvl3pPr>
      <a:lvl4pPr algn="l" rtl="0" eaLnBrk="0" fontAlgn="base" hangingPunct="0">
        <a:spcBef>
          <a:spcPct val="0"/>
        </a:spcBef>
        <a:spcAft>
          <a:spcPct val="0"/>
        </a:spcAft>
        <a:defRPr sz="2400" b="1">
          <a:solidFill>
            <a:srgbClr val="007CC2"/>
          </a:solidFill>
          <a:latin typeface="Arial" charset="0"/>
          <a:cs typeface="Arial" charset="0"/>
        </a:defRPr>
      </a:lvl4pPr>
      <a:lvl5pPr algn="l" rtl="0" eaLnBrk="0" fontAlgn="base" hangingPunct="0">
        <a:spcBef>
          <a:spcPct val="0"/>
        </a:spcBef>
        <a:spcAft>
          <a:spcPct val="0"/>
        </a:spcAft>
        <a:defRPr sz="2400" b="1">
          <a:solidFill>
            <a:srgbClr val="007CC2"/>
          </a:solidFill>
          <a:latin typeface="Arial" charset="0"/>
          <a:cs typeface="Arial" charset="0"/>
        </a:defRPr>
      </a:lvl5pPr>
      <a:lvl6pPr marL="457200" algn="r" rtl="0" eaLnBrk="1" fontAlgn="base" hangingPunct="1">
        <a:spcBef>
          <a:spcPct val="0"/>
        </a:spcBef>
        <a:spcAft>
          <a:spcPct val="0"/>
        </a:spcAft>
        <a:defRPr sz="2400" b="1">
          <a:solidFill>
            <a:schemeClr val="tx2"/>
          </a:solidFill>
          <a:latin typeface="Trebuchet MS" pitchFamily="34" charset="0"/>
          <a:cs typeface="Arial" charset="0"/>
        </a:defRPr>
      </a:lvl6pPr>
      <a:lvl7pPr marL="914400" algn="r" rtl="0" eaLnBrk="1" fontAlgn="base" hangingPunct="1">
        <a:spcBef>
          <a:spcPct val="0"/>
        </a:spcBef>
        <a:spcAft>
          <a:spcPct val="0"/>
        </a:spcAft>
        <a:defRPr sz="2400" b="1">
          <a:solidFill>
            <a:schemeClr val="tx2"/>
          </a:solidFill>
          <a:latin typeface="Trebuchet MS" pitchFamily="34" charset="0"/>
          <a:cs typeface="Arial" charset="0"/>
        </a:defRPr>
      </a:lvl7pPr>
      <a:lvl8pPr marL="1371600" algn="r" rtl="0" eaLnBrk="1" fontAlgn="base" hangingPunct="1">
        <a:spcBef>
          <a:spcPct val="0"/>
        </a:spcBef>
        <a:spcAft>
          <a:spcPct val="0"/>
        </a:spcAft>
        <a:defRPr sz="2400" b="1">
          <a:solidFill>
            <a:schemeClr val="tx2"/>
          </a:solidFill>
          <a:latin typeface="Trebuchet MS" pitchFamily="34" charset="0"/>
          <a:cs typeface="Arial" charset="0"/>
        </a:defRPr>
      </a:lvl8pPr>
      <a:lvl9pPr marL="1828800" algn="r" rtl="0" eaLnBrk="1" fontAlgn="base" hangingPunct="1">
        <a:spcBef>
          <a:spcPct val="0"/>
        </a:spcBef>
        <a:spcAft>
          <a:spcPct val="0"/>
        </a:spcAft>
        <a:defRPr sz="2400" b="1">
          <a:solidFill>
            <a:schemeClr val="tx2"/>
          </a:solidFill>
          <a:latin typeface="Trebuchet MS" pitchFamily="34" charset="0"/>
          <a:cs typeface="Arial" charset="0"/>
        </a:defRPr>
      </a:lvl9pPr>
    </p:titleStyle>
    <p:bodyStyle>
      <a:lvl1pPr marL="342900" indent="-342900" algn="l" rtl="0" eaLnBrk="0" fontAlgn="base" hangingPunct="0">
        <a:spcBef>
          <a:spcPct val="20000"/>
        </a:spcBef>
        <a:spcAft>
          <a:spcPct val="0"/>
        </a:spcAft>
        <a:buSzPct val="120000"/>
        <a:buChar char="•"/>
        <a:defRPr sz="2200" b="1">
          <a:solidFill>
            <a:srgbClr val="007CC2"/>
          </a:solidFill>
          <a:latin typeface="Arial" charset="0"/>
          <a:ea typeface="+mn-ea"/>
          <a:cs typeface="+mn-cs"/>
        </a:defRPr>
      </a:lvl1pPr>
      <a:lvl2pPr marL="457200" indent="-228600" algn="l" rtl="0" eaLnBrk="0" fontAlgn="base" hangingPunct="0">
        <a:spcBef>
          <a:spcPct val="0"/>
        </a:spcBef>
        <a:spcAft>
          <a:spcPct val="0"/>
        </a:spcAft>
        <a:buClr>
          <a:srgbClr val="007CC2"/>
        </a:buClr>
        <a:buFont typeface="Wingdings" pitchFamily="2" charset="2"/>
        <a:buChar char="§"/>
        <a:defRPr sz="1600">
          <a:solidFill>
            <a:srgbClr val="007CC2"/>
          </a:solidFill>
          <a:latin typeface="Arial" charset="0"/>
          <a:cs typeface="+mn-cs"/>
        </a:defRPr>
      </a:lvl2pPr>
      <a:lvl3pPr marL="914400" indent="-228600" algn="l" rtl="0" eaLnBrk="0" fontAlgn="base" hangingPunct="0">
        <a:spcBef>
          <a:spcPct val="0"/>
        </a:spcBef>
        <a:spcAft>
          <a:spcPct val="0"/>
        </a:spcAft>
        <a:buClr>
          <a:srgbClr val="007CC2"/>
        </a:buClr>
        <a:buFont typeface="Wingdings" pitchFamily="2" charset="2"/>
        <a:buChar char="w"/>
        <a:defRPr sz="1600">
          <a:solidFill>
            <a:srgbClr val="007CC2"/>
          </a:solidFill>
          <a:latin typeface="Arial" charset="0"/>
          <a:cs typeface="+mn-cs"/>
        </a:defRPr>
      </a:lvl3pPr>
      <a:lvl4pPr marL="1376363" indent="-233363" algn="l" rtl="0" eaLnBrk="0" fontAlgn="base" hangingPunct="0">
        <a:spcBef>
          <a:spcPct val="0"/>
        </a:spcBef>
        <a:spcAft>
          <a:spcPct val="0"/>
        </a:spcAft>
        <a:buClr>
          <a:srgbClr val="007CC2"/>
        </a:buClr>
        <a:buFont typeface="Arial" charset="0"/>
        <a:buChar char="–"/>
        <a:defRPr sz="1600">
          <a:solidFill>
            <a:srgbClr val="007CC2"/>
          </a:solidFill>
          <a:latin typeface="Arial" charset="0"/>
          <a:cs typeface="+mn-cs"/>
        </a:defRPr>
      </a:lvl4pPr>
      <a:lvl5pPr marL="2055813" indent="-227013" algn="l" rtl="0" eaLnBrk="0" fontAlgn="base" hangingPunct="0">
        <a:spcBef>
          <a:spcPct val="0"/>
        </a:spcBef>
        <a:spcAft>
          <a:spcPct val="0"/>
        </a:spcAft>
        <a:buClr>
          <a:srgbClr val="007CC2"/>
        </a:buClr>
        <a:buFont typeface="Arial" charset="0"/>
        <a:buChar char="•"/>
        <a:defRPr sz="1600">
          <a:solidFill>
            <a:srgbClr val="007CC2"/>
          </a:solidFill>
          <a:latin typeface="Arial" charset="0"/>
          <a:cs typeface="+mn-cs"/>
        </a:defRPr>
      </a:lvl5pPr>
      <a:lvl6pPr marL="2513013" indent="-227013" algn="l" rtl="0" eaLnBrk="1" fontAlgn="base" hangingPunct="1">
        <a:spcBef>
          <a:spcPct val="0"/>
        </a:spcBef>
        <a:spcAft>
          <a:spcPct val="0"/>
        </a:spcAft>
        <a:buClr>
          <a:srgbClr val="009900"/>
        </a:buClr>
        <a:buFont typeface="Arial" charset="0"/>
        <a:buChar char="–"/>
        <a:defRPr sz="1600">
          <a:solidFill>
            <a:schemeClr val="tx1"/>
          </a:solidFill>
          <a:latin typeface="+mn-lt"/>
          <a:cs typeface="+mn-cs"/>
        </a:defRPr>
      </a:lvl6pPr>
      <a:lvl7pPr marL="2970213" indent="-227013" algn="l" rtl="0" eaLnBrk="1" fontAlgn="base" hangingPunct="1">
        <a:spcBef>
          <a:spcPct val="0"/>
        </a:spcBef>
        <a:spcAft>
          <a:spcPct val="0"/>
        </a:spcAft>
        <a:buClr>
          <a:srgbClr val="009900"/>
        </a:buClr>
        <a:buFont typeface="Arial" charset="0"/>
        <a:buChar char="–"/>
        <a:defRPr sz="1600">
          <a:solidFill>
            <a:schemeClr val="tx1"/>
          </a:solidFill>
          <a:latin typeface="+mn-lt"/>
          <a:cs typeface="+mn-cs"/>
        </a:defRPr>
      </a:lvl7pPr>
      <a:lvl8pPr marL="3427413" indent="-227013" algn="l" rtl="0" eaLnBrk="1" fontAlgn="base" hangingPunct="1">
        <a:spcBef>
          <a:spcPct val="0"/>
        </a:spcBef>
        <a:spcAft>
          <a:spcPct val="0"/>
        </a:spcAft>
        <a:buClr>
          <a:srgbClr val="009900"/>
        </a:buClr>
        <a:buFont typeface="Arial" charset="0"/>
        <a:buChar char="–"/>
        <a:defRPr sz="1600">
          <a:solidFill>
            <a:schemeClr val="tx1"/>
          </a:solidFill>
          <a:latin typeface="+mn-lt"/>
          <a:cs typeface="+mn-cs"/>
        </a:defRPr>
      </a:lvl8pPr>
      <a:lvl9pPr marL="3884613" indent="-227013" algn="l" rtl="0" eaLnBrk="1" fontAlgn="base" hangingPunct="1">
        <a:spcBef>
          <a:spcPct val="0"/>
        </a:spcBef>
        <a:spcAft>
          <a:spcPct val="0"/>
        </a:spcAft>
        <a:buClr>
          <a:srgbClr val="009900"/>
        </a:buClr>
        <a:buFont typeface="Arial" charset="0"/>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15"/>
          <p:cNvSpPr>
            <a:spLocks noGrp="1" noChangeArrowheads="1"/>
          </p:cNvSpPr>
          <p:nvPr>
            <p:ph type="title"/>
            <p:custDataLst>
              <p:tags r:id="rId5"/>
            </p:custDataLst>
          </p:nvPr>
        </p:nvSpPr>
        <p:spPr bwMode="gray">
          <a:xfrm>
            <a:off x="228600" y="84138"/>
            <a:ext cx="7924800" cy="711200"/>
          </a:xfrm>
          <a:prstGeom prst="rect">
            <a:avLst/>
          </a:prstGeom>
          <a:noFill/>
          <a:ln w="9525">
            <a:noFill/>
            <a:miter lim="800000"/>
            <a:headEnd/>
            <a:tailEnd/>
          </a:ln>
        </p:spPr>
        <p:txBody>
          <a:bodyPr vert="horz" wrap="square" lIns="0" tIns="45595" rIns="0" bIns="45595" numCol="1" anchor="b" anchorCtr="0" compatLnSpc="1">
            <a:prstTxWarp prst="textNoShape">
              <a:avLst/>
            </a:prstTxWarp>
          </a:bodyPr>
          <a:lstStyle/>
          <a:p>
            <a:pPr lvl="0"/>
            <a:r>
              <a:rPr lang="en-US" altLang="en-US" smtClean="0"/>
              <a:t>Click to add title</a:t>
            </a:r>
          </a:p>
        </p:txBody>
      </p:sp>
      <p:sp>
        <p:nvSpPr>
          <p:cNvPr id="77827" name="Rectangle 16"/>
          <p:cNvSpPr>
            <a:spLocks noGrp="1" noChangeArrowheads="1"/>
          </p:cNvSpPr>
          <p:nvPr>
            <p:ph type="body" idx="1"/>
            <p:custDataLst>
              <p:tags r:id="rId6"/>
            </p:custDataLst>
          </p:nvPr>
        </p:nvSpPr>
        <p:spPr bwMode="gray">
          <a:xfrm>
            <a:off x="395288" y="1300163"/>
            <a:ext cx="8810625" cy="4567237"/>
          </a:xfrm>
          <a:prstGeom prst="rect">
            <a:avLst/>
          </a:prstGeom>
          <a:noFill/>
          <a:ln w="9525" algn="ctr">
            <a:noFill/>
            <a:miter lim="800000"/>
            <a:headEnd/>
            <a:tailEnd/>
          </a:ln>
        </p:spPr>
        <p:txBody>
          <a:bodyPr vert="horz" wrap="square" lIns="91440" tIns="91440" rIns="91440" bIns="91440" numCol="1" anchor="t" anchorCtr="0" compatLnSpc="1">
            <a:prstTxWarp prst="textNoShape">
              <a:avLst/>
            </a:prstTxWarp>
          </a:bodyPr>
          <a:lstStyle/>
          <a:p>
            <a:pPr lvl="0"/>
            <a:r>
              <a:rPr lang="en-US" altLang="en-US" smtClean="0"/>
              <a:t>Click to add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9950" name="pg num"/>
          <p:cNvSpPr>
            <a:spLocks noGrp="1" noChangeArrowheads="1"/>
          </p:cNvSpPr>
          <p:nvPr>
            <p:ph type="sldNum" sz="quarter" idx="4"/>
            <p:custDataLst>
              <p:tags r:id="rId7"/>
            </p:custDataLst>
          </p:nvPr>
        </p:nvSpPr>
        <p:spPr bwMode="gray">
          <a:xfrm>
            <a:off x="8975725" y="6581775"/>
            <a:ext cx="373063" cy="122238"/>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r" eaLnBrk="0" hangingPunct="0">
              <a:buClrTx/>
              <a:buFontTx/>
              <a:buNone/>
              <a:defRPr sz="800" b="0">
                <a:solidFill>
                  <a:srgbClr val="007CC2"/>
                </a:solidFill>
              </a:defRPr>
            </a:lvl1pPr>
          </a:lstStyle>
          <a:p>
            <a:pPr>
              <a:defRPr/>
            </a:pPr>
            <a:fld id="{45257AF5-F9F7-404D-93FA-E5D26438F8D1}" type="slidenum">
              <a:rPr lang="en-US" altLang="en-US"/>
              <a:pPr>
                <a:defRPr/>
              </a:pPr>
              <a:t>‹#›</a:t>
            </a:fld>
            <a:endParaRPr lang="en-US" altLang="en-US"/>
          </a:p>
        </p:txBody>
      </p:sp>
      <p:pic>
        <p:nvPicPr>
          <p:cNvPr id="77829" name="Picture 2" descr="C:\_Projects\Administrative Docs\Pfizer Brand\Pfizer-Logo-Blue-Gradient.png"/>
          <p:cNvPicPr>
            <a:picLocks noChangeAspect="1" noChangeArrowheads="1"/>
          </p:cNvPicPr>
          <p:nvPr/>
        </p:nvPicPr>
        <p:blipFill>
          <a:blip r:embed="rId9"/>
          <a:srcRect/>
          <a:stretch>
            <a:fillRect/>
          </a:stretch>
        </p:blipFill>
        <p:spPr bwMode="auto">
          <a:xfrm>
            <a:off x="228600" y="6248400"/>
            <a:ext cx="611188" cy="355600"/>
          </a:xfrm>
          <a:prstGeom prst="rect">
            <a:avLst/>
          </a:prstGeom>
          <a:noFill/>
          <a:ln w="9525">
            <a:noFill/>
            <a:miter lim="800000"/>
            <a:headEnd/>
            <a:tailEnd/>
          </a:ln>
        </p:spPr>
      </p:pic>
      <p:sp>
        <p:nvSpPr>
          <p:cNvPr id="8" name="doc id"/>
          <p:cNvSpPr>
            <a:spLocks noChangeArrowheads="1"/>
          </p:cNvSpPr>
          <p:nvPr>
            <p:custDataLst>
              <p:tags r:id="rId8"/>
            </p:custDataLst>
          </p:nvPr>
        </p:nvSpPr>
        <p:spPr bwMode="gray">
          <a:xfrm>
            <a:off x="7543800" y="6591300"/>
            <a:ext cx="1371600" cy="152400"/>
          </a:xfrm>
          <a:prstGeom prst="rect">
            <a:avLst/>
          </a:prstGeom>
          <a:noFill/>
          <a:ln w="9525" algn="ctr">
            <a:noFill/>
            <a:miter lim="800000"/>
            <a:headEnd/>
            <a:tailEnd/>
          </a:ln>
          <a:effectLst/>
        </p:spPr>
        <p:txBody>
          <a:bodyPr lIns="0" tIns="0" rIns="0" bIns="0" anchor="b">
            <a:spAutoFit/>
          </a:bodyPr>
          <a:lstStyle/>
          <a:p>
            <a:pPr algn="r" defTabSz="912813">
              <a:defRPr/>
            </a:pPr>
            <a:r>
              <a:rPr lang="en-US" sz="1000" dirty="0">
                <a:solidFill>
                  <a:srgbClr val="007CC2"/>
                </a:solidFill>
              </a:rPr>
              <a:t>Pfizer Internal Use</a:t>
            </a:r>
          </a:p>
        </p:txBody>
      </p:sp>
    </p:spTree>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Lst>
  <p:transition spd="med"/>
  <p:hf hdr="0" ftr="0" dt="0"/>
  <p:txStyles>
    <p:titleStyle>
      <a:lvl1pPr algn="l" rtl="0" eaLnBrk="0" fontAlgn="base" hangingPunct="0">
        <a:spcBef>
          <a:spcPct val="0"/>
        </a:spcBef>
        <a:spcAft>
          <a:spcPct val="0"/>
        </a:spcAft>
        <a:defRPr sz="2400" b="1">
          <a:solidFill>
            <a:srgbClr val="007CC2"/>
          </a:solidFill>
          <a:latin typeface="Arial" charset="0"/>
          <a:ea typeface="+mj-ea"/>
          <a:cs typeface="+mj-cs"/>
        </a:defRPr>
      </a:lvl1pPr>
      <a:lvl2pPr algn="l" rtl="0" eaLnBrk="0" fontAlgn="base" hangingPunct="0">
        <a:spcBef>
          <a:spcPct val="0"/>
        </a:spcBef>
        <a:spcAft>
          <a:spcPct val="0"/>
        </a:spcAft>
        <a:defRPr sz="2400" b="1">
          <a:solidFill>
            <a:srgbClr val="007CC2"/>
          </a:solidFill>
          <a:latin typeface="Arial" charset="0"/>
          <a:cs typeface="Arial" charset="0"/>
        </a:defRPr>
      </a:lvl2pPr>
      <a:lvl3pPr algn="l" rtl="0" eaLnBrk="0" fontAlgn="base" hangingPunct="0">
        <a:spcBef>
          <a:spcPct val="0"/>
        </a:spcBef>
        <a:spcAft>
          <a:spcPct val="0"/>
        </a:spcAft>
        <a:defRPr sz="2400" b="1">
          <a:solidFill>
            <a:srgbClr val="007CC2"/>
          </a:solidFill>
          <a:latin typeface="Arial" charset="0"/>
          <a:cs typeface="Arial" charset="0"/>
        </a:defRPr>
      </a:lvl3pPr>
      <a:lvl4pPr algn="l" rtl="0" eaLnBrk="0" fontAlgn="base" hangingPunct="0">
        <a:spcBef>
          <a:spcPct val="0"/>
        </a:spcBef>
        <a:spcAft>
          <a:spcPct val="0"/>
        </a:spcAft>
        <a:defRPr sz="2400" b="1">
          <a:solidFill>
            <a:srgbClr val="007CC2"/>
          </a:solidFill>
          <a:latin typeface="Arial" charset="0"/>
          <a:cs typeface="Arial" charset="0"/>
        </a:defRPr>
      </a:lvl4pPr>
      <a:lvl5pPr algn="l" rtl="0" eaLnBrk="0" fontAlgn="base" hangingPunct="0">
        <a:spcBef>
          <a:spcPct val="0"/>
        </a:spcBef>
        <a:spcAft>
          <a:spcPct val="0"/>
        </a:spcAft>
        <a:defRPr sz="2400" b="1">
          <a:solidFill>
            <a:srgbClr val="007CC2"/>
          </a:solidFill>
          <a:latin typeface="Arial" charset="0"/>
          <a:cs typeface="Arial" charset="0"/>
        </a:defRPr>
      </a:lvl5pPr>
      <a:lvl6pPr marL="457200" algn="r" rtl="0" fontAlgn="base">
        <a:spcBef>
          <a:spcPct val="0"/>
        </a:spcBef>
        <a:spcAft>
          <a:spcPct val="0"/>
        </a:spcAft>
        <a:defRPr sz="2400" b="1">
          <a:solidFill>
            <a:schemeClr val="tx2"/>
          </a:solidFill>
          <a:latin typeface="Trebuchet MS" pitchFamily="34" charset="0"/>
          <a:cs typeface="Arial" charset="0"/>
        </a:defRPr>
      </a:lvl6pPr>
      <a:lvl7pPr marL="914400" algn="r" rtl="0" fontAlgn="base">
        <a:spcBef>
          <a:spcPct val="0"/>
        </a:spcBef>
        <a:spcAft>
          <a:spcPct val="0"/>
        </a:spcAft>
        <a:defRPr sz="2400" b="1">
          <a:solidFill>
            <a:schemeClr val="tx2"/>
          </a:solidFill>
          <a:latin typeface="Trebuchet MS" pitchFamily="34" charset="0"/>
          <a:cs typeface="Arial" charset="0"/>
        </a:defRPr>
      </a:lvl7pPr>
      <a:lvl8pPr marL="1371600" algn="r" rtl="0" fontAlgn="base">
        <a:spcBef>
          <a:spcPct val="0"/>
        </a:spcBef>
        <a:spcAft>
          <a:spcPct val="0"/>
        </a:spcAft>
        <a:defRPr sz="2400" b="1">
          <a:solidFill>
            <a:schemeClr val="tx2"/>
          </a:solidFill>
          <a:latin typeface="Trebuchet MS" pitchFamily="34" charset="0"/>
          <a:cs typeface="Arial" charset="0"/>
        </a:defRPr>
      </a:lvl8pPr>
      <a:lvl9pPr marL="1828800" algn="r" rtl="0" fontAlgn="base">
        <a:spcBef>
          <a:spcPct val="0"/>
        </a:spcBef>
        <a:spcAft>
          <a:spcPct val="0"/>
        </a:spcAft>
        <a:defRPr sz="2400" b="1">
          <a:solidFill>
            <a:schemeClr val="tx2"/>
          </a:solidFill>
          <a:latin typeface="Trebuchet MS" pitchFamily="34" charset="0"/>
          <a:cs typeface="Arial" charset="0"/>
        </a:defRPr>
      </a:lvl9pPr>
    </p:titleStyle>
    <p:bodyStyle>
      <a:lvl1pPr marL="342900" indent="-342900" algn="l" rtl="0" eaLnBrk="0" fontAlgn="base" hangingPunct="0">
        <a:spcBef>
          <a:spcPct val="20000"/>
        </a:spcBef>
        <a:spcAft>
          <a:spcPct val="0"/>
        </a:spcAft>
        <a:buSzPct val="120000"/>
        <a:buChar char="•"/>
        <a:defRPr sz="2200" b="1">
          <a:solidFill>
            <a:srgbClr val="007CC2"/>
          </a:solidFill>
          <a:latin typeface="Arial" charset="0"/>
          <a:ea typeface="+mn-ea"/>
          <a:cs typeface="+mn-cs"/>
        </a:defRPr>
      </a:lvl1pPr>
      <a:lvl2pPr marL="457200" indent="-228600" algn="l" rtl="0" eaLnBrk="0" fontAlgn="base" hangingPunct="0">
        <a:spcBef>
          <a:spcPct val="0"/>
        </a:spcBef>
        <a:spcAft>
          <a:spcPct val="0"/>
        </a:spcAft>
        <a:buClr>
          <a:srgbClr val="007CC2"/>
        </a:buClr>
        <a:buFont typeface="Wingdings" pitchFamily="2" charset="2"/>
        <a:buChar char="§"/>
        <a:defRPr sz="1600">
          <a:solidFill>
            <a:srgbClr val="007CC2"/>
          </a:solidFill>
          <a:latin typeface="Arial" charset="0"/>
          <a:cs typeface="+mn-cs"/>
        </a:defRPr>
      </a:lvl2pPr>
      <a:lvl3pPr marL="914400" indent="-228600" algn="l" rtl="0" eaLnBrk="0" fontAlgn="base" hangingPunct="0">
        <a:spcBef>
          <a:spcPct val="0"/>
        </a:spcBef>
        <a:spcAft>
          <a:spcPct val="0"/>
        </a:spcAft>
        <a:buClr>
          <a:srgbClr val="007CC2"/>
        </a:buClr>
        <a:buFont typeface="Wingdings" pitchFamily="2" charset="2"/>
        <a:buChar char="w"/>
        <a:defRPr sz="1600">
          <a:solidFill>
            <a:srgbClr val="007CC2"/>
          </a:solidFill>
          <a:latin typeface="Arial" charset="0"/>
          <a:cs typeface="+mn-cs"/>
        </a:defRPr>
      </a:lvl3pPr>
      <a:lvl4pPr marL="1376363" indent="-233363" algn="l" rtl="0" eaLnBrk="0" fontAlgn="base" hangingPunct="0">
        <a:spcBef>
          <a:spcPct val="0"/>
        </a:spcBef>
        <a:spcAft>
          <a:spcPct val="0"/>
        </a:spcAft>
        <a:buClr>
          <a:srgbClr val="007CC2"/>
        </a:buClr>
        <a:buFont typeface="Arial" charset="0"/>
        <a:buChar char="–"/>
        <a:defRPr sz="1600">
          <a:solidFill>
            <a:srgbClr val="007CC2"/>
          </a:solidFill>
          <a:latin typeface="Arial" charset="0"/>
          <a:cs typeface="+mn-cs"/>
        </a:defRPr>
      </a:lvl4pPr>
      <a:lvl5pPr marL="2055813" indent="-227013" algn="l" rtl="0" eaLnBrk="0" fontAlgn="base" hangingPunct="0">
        <a:spcBef>
          <a:spcPct val="0"/>
        </a:spcBef>
        <a:spcAft>
          <a:spcPct val="0"/>
        </a:spcAft>
        <a:buClr>
          <a:srgbClr val="007CC2"/>
        </a:buClr>
        <a:buFont typeface="Arial" charset="0"/>
        <a:buChar char="•"/>
        <a:defRPr sz="1600">
          <a:solidFill>
            <a:srgbClr val="007CC2"/>
          </a:solidFill>
          <a:latin typeface="Arial" charset="0"/>
          <a:cs typeface="+mn-cs"/>
        </a:defRPr>
      </a:lvl5pPr>
      <a:lvl6pPr marL="2513013" indent="-227013" algn="l" rtl="0" fontAlgn="base">
        <a:spcBef>
          <a:spcPct val="0"/>
        </a:spcBef>
        <a:spcAft>
          <a:spcPct val="0"/>
        </a:spcAft>
        <a:buClr>
          <a:srgbClr val="009900"/>
        </a:buClr>
        <a:buFont typeface="Arial" charset="0"/>
        <a:buChar char="–"/>
        <a:defRPr sz="1600">
          <a:solidFill>
            <a:schemeClr val="tx1"/>
          </a:solidFill>
          <a:latin typeface="+mn-lt"/>
          <a:cs typeface="+mn-cs"/>
        </a:defRPr>
      </a:lvl6pPr>
      <a:lvl7pPr marL="2970213" indent="-227013" algn="l" rtl="0" fontAlgn="base">
        <a:spcBef>
          <a:spcPct val="0"/>
        </a:spcBef>
        <a:spcAft>
          <a:spcPct val="0"/>
        </a:spcAft>
        <a:buClr>
          <a:srgbClr val="009900"/>
        </a:buClr>
        <a:buFont typeface="Arial" charset="0"/>
        <a:buChar char="–"/>
        <a:defRPr sz="1600">
          <a:solidFill>
            <a:schemeClr val="tx1"/>
          </a:solidFill>
          <a:latin typeface="+mn-lt"/>
          <a:cs typeface="+mn-cs"/>
        </a:defRPr>
      </a:lvl7pPr>
      <a:lvl8pPr marL="3427413" indent="-227013" algn="l" rtl="0" fontAlgn="base">
        <a:spcBef>
          <a:spcPct val="0"/>
        </a:spcBef>
        <a:spcAft>
          <a:spcPct val="0"/>
        </a:spcAft>
        <a:buClr>
          <a:srgbClr val="009900"/>
        </a:buClr>
        <a:buFont typeface="Arial" charset="0"/>
        <a:buChar char="–"/>
        <a:defRPr sz="1600">
          <a:solidFill>
            <a:schemeClr val="tx1"/>
          </a:solidFill>
          <a:latin typeface="+mn-lt"/>
          <a:cs typeface="+mn-cs"/>
        </a:defRPr>
      </a:lvl8pPr>
      <a:lvl9pPr marL="3884613" indent="-227013" algn="l" rtl="0" fontAlgn="base">
        <a:spcBef>
          <a:spcPct val="0"/>
        </a:spcBef>
        <a:spcAft>
          <a:spcPct val="0"/>
        </a:spcAft>
        <a:buClr>
          <a:srgbClr val="009900"/>
        </a:buClr>
        <a:buFont typeface="Arial" charset="0"/>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22" name="Title Placeholder 1"/>
          <p:cNvSpPr>
            <a:spLocks noGrp="1"/>
          </p:cNvSpPr>
          <p:nvPr>
            <p:ph type="title"/>
          </p:nvPr>
        </p:nvSpPr>
        <p:spPr bwMode="auto">
          <a:xfrm>
            <a:off x="479425" y="274638"/>
            <a:ext cx="86423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23" name="Text Placeholder 2"/>
          <p:cNvSpPr>
            <a:spLocks noGrp="1"/>
          </p:cNvSpPr>
          <p:nvPr>
            <p:ph type="body" idx="1"/>
          </p:nvPr>
        </p:nvSpPr>
        <p:spPr bwMode="auto">
          <a:xfrm>
            <a:off x="479425" y="1600200"/>
            <a:ext cx="864235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79425" y="6356350"/>
            <a:ext cx="224155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mn-lt"/>
                <a:cs typeface="+mn-cs"/>
              </a:defRPr>
            </a:lvl1pPr>
          </a:lstStyle>
          <a:p>
            <a:pPr>
              <a:defRPr/>
            </a:pPr>
            <a:fld id="{F4712131-75A0-43D2-9CE6-CE2393CF15B0}" type="datetimeFigureOut">
              <a:rPr lang="en-US"/>
              <a:pPr>
                <a:defRPr/>
              </a:pPr>
              <a:t>5/28/2012</a:t>
            </a:fld>
            <a:endParaRPr lang="en-US"/>
          </a:p>
        </p:txBody>
      </p:sp>
      <p:sp>
        <p:nvSpPr>
          <p:cNvPr id="5" name="Footer Placeholder 4"/>
          <p:cNvSpPr>
            <a:spLocks noGrp="1"/>
          </p:cNvSpPr>
          <p:nvPr>
            <p:ph type="ftr" sz="quarter" idx="3"/>
          </p:nvPr>
        </p:nvSpPr>
        <p:spPr>
          <a:xfrm>
            <a:off x="3279775" y="6356350"/>
            <a:ext cx="304165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880225" y="6356350"/>
            <a:ext cx="224155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mn-lt"/>
                <a:cs typeface="+mn-cs"/>
              </a:defRPr>
            </a:lvl1pPr>
          </a:lstStyle>
          <a:p>
            <a:pPr>
              <a:defRPr/>
            </a:pPr>
            <a:fld id="{DDAF3B03-6B00-4160-814E-27D20C3531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sp>
        <p:nvSpPr>
          <p:cNvPr id="95235" name="Rectangle 15"/>
          <p:cNvSpPr>
            <a:spLocks noGrp="1" noChangeArrowheads="1"/>
          </p:cNvSpPr>
          <p:nvPr>
            <p:ph type="title"/>
            <p:custDataLst>
              <p:tags r:id="rId2"/>
            </p:custDataLst>
          </p:nvPr>
        </p:nvSpPr>
        <p:spPr bwMode="gray">
          <a:xfrm>
            <a:off x="228600" y="185738"/>
            <a:ext cx="7924800" cy="622300"/>
          </a:xfrm>
          <a:prstGeom prst="rect">
            <a:avLst/>
          </a:prstGeom>
          <a:noFill/>
          <a:ln w="9525">
            <a:noFill/>
            <a:miter lim="800000"/>
            <a:headEnd/>
            <a:tailEnd/>
          </a:ln>
        </p:spPr>
        <p:txBody>
          <a:bodyPr vert="horz" wrap="square" lIns="0" tIns="45595" rIns="0" bIns="45595" numCol="1" anchor="b" anchorCtr="0" compatLnSpc="1">
            <a:prstTxWarp prst="textNoShape">
              <a:avLst/>
            </a:prstTxWarp>
          </a:bodyPr>
          <a:lstStyle/>
          <a:p>
            <a:pPr lvl="0"/>
            <a:r>
              <a:rPr lang="en-US" smtClean="0"/>
              <a:t>Click to edit Master title style</a:t>
            </a:r>
          </a:p>
        </p:txBody>
      </p:sp>
      <p:pic>
        <p:nvPicPr>
          <p:cNvPr id="95236" name="Picture 9" descr="pfizer_rgb_pos_2.png"/>
          <p:cNvPicPr>
            <a:picLocks noChangeAspect="1"/>
          </p:cNvPicPr>
          <p:nvPr/>
        </p:nvPicPr>
        <p:blipFill>
          <a:blip r:embed="rId6"/>
          <a:srcRect/>
          <a:stretch>
            <a:fillRect/>
          </a:stretch>
        </p:blipFill>
        <p:spPr bwMode="auto">
          <a:xfrm>
            <a:off x="222250" y="6259513"/>
            <a:ext cx="555625" cy="322262"/>
          </a:xfrm>
          <a:prstGeom prst="rect">
            <a:avLst/>
          </a:prstGeom>
          <a:noFill/>
          <a:ln w="9525">
            <a:noFill/>
            <a:miter lim="800000"/>
            <a:headEnd/>
            <a:tailEnd/>
          </a:ln>
        </p:spPr>
      </p:pic>
      <p:sp>
        <p:nvSpPr>
          <p:cNvPr id="2" name="Rectangle 16"/>
          <p:cNvSpPr>
            <a:spLocks noGrp="1" noChangeArrowheads="1"/>
          </p:cNvSpPr>
          <p:nvPr>
            <p:custDataLst>
              <p:tags r:id="rId3"/>
            </p:custDataLst>
          </p:nvPr>
        </p:nvSpPr>
        <p:spPr bwMode="gray">
          <a:xfrm>
            <a:off x="393700" y="1198563"/>
            <a:ext cx="8810625" cy="4948237"/>
          </a:xfrm>
          <a:prstGeom prst="rect">
            <a:avLst/>
          </a:prstGeom>
          <a:noFill/>
          <a:ln w="9525" algn="ctr">
            <a:noFill/>
            <a:miter lim="800000"/>
            <a:headEnd/>
            <a:tailEnd/>
          </a:ln>
        </p:spPr>
        <p:txBody>
          <a:bodyPr tIns="91440" bIns="91440"/>
          <a:lstStyle/>
          <a:p>
            <a:pPr marL="171450" indent="-17145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pic>
        <p:nvPicPr>
          <p:cNvPr id="12" name="Picture 5" descr="Layer 18"/>
          <p:cNvPicPr>
            <a:picLocks noChangeArrowheads="1"/>
          </p:cNvPicPr>
          <p:nvPr>
            <p:custDataLst>
              <p:tags r:id="rId4"/>
            </p:custDataLst>
          </p:nvPr>
        </p:nvPicPr>
        <p:blipFill>
          <a:blip r:embed="rId7" cstate="print"/>
          <a:stretch>
            <a:fillRect/>
          </a:stretch>
        </p:blipFill>
        <p:spPr bwMode="ltGray">
          <a:xfrm>
            <a:off x="8229601" y="105727"/>
            <a:ext cx="1257218" cy="717257"/>
          </a:xfrm>
          <a:prstGeom prst="roundRect">
            <a:avLst>
              <a:gd name="adj" fmla="val 13865"/>
            </a:avLst>
          </a:prstGeom>
          <a:solidFill>
            <a:srgbClr val="FFFFFF">
              <a:shade val="85000"/>
            </a:srgbClr>
          </a:solidFill>
          <a:ln w="38100">
            <a:solidFill>
              <a:srgbClr val="FFFFFF"/>
            </a:solidFill>
          </a:ln>
          <a:effectLst/>
        </p:spPr>
      </p:pic>
      <p:sp>
        <p:nvSpPr>
          <p:cNvPr id="13" name="pg num"/>
          <p:cNvSpPr>
            <a:spLocks noGrp="1" noChangeArrowheads="1"/>
          </p:cNvSpPr>
          <p:nvPr>
            <p:ph type="sldNum" sz="quarter" idx="4"/>
            <p:custDataLst>
              <p:tags r:id="rId5"/>
            </p:custDataLst>
          </p:nvPr>
        </p:nvSpPr>
        <p:spPr bwMode="gray">
          <a:xfrm>
            <a:off x="8975725" y="6581775"/>
            <a:ext cx="373063" cy="122238"/>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r" eaLnBrk="0" hangingPunct="0">
              <a:defRPr sz="800" b="0">
                <a:solidFill>
                  <a:srgbClr val="000000"/>
                </a:solidFill>
                <a:latin typeface="Arial" charset="0"/>
                <a:cs typeface="Arial" charset="0"/>
              </a:defRPr>
            </a:lvl1pPr>
          </a:lstStyle>
          <a:p>
            <a:pPr>
              <a:defRPr/>
            </a:pPr>
            <a:fld id="{966853C0-3E36-4F48-80AF-08653C15BE0F}" type="slidenum">
              <a:rPr lang="en-US"/>
              <a:pPr>
                <a:defRPr/>
              </a:pPr>
              <a:t>‹#›</a:t>
            </a:fld>
            <a:endParaRPr lang="en-US"/>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200" b="1" i="1" kern="1200">
          <a:solidFill>
            <a:schemeClr val="bg1"/>
          </a:solidFill>
          <a:latin typeface="Arial" pitchFamily="34" charset="0"/>
          <a:ea typeface="Arial" pitchFamily="-16" charset="-52"/>
          <a:cs typeface="Arial" pitchFamily="34" charset="0"/>
        </a:defRPr>
      </a:lvl1pPr>
      <a:lvl2pPr algn="l" rtl="0" eaLnBrk="0" fontAlgn="base" hangingPunct="0">
        <a:spcBef>
          <a:spcPct val="0"/>
        </a:spcBef>
        <a:spcAft>
          <a:spcPct val="0"/>
        </a:spcAft>
        <a:defRPr sz="3200" b="1" i="1">
          <a:solidFill>
            <a:schemeClr val="bg1"/>
          </a:solidFill>
          <a:latin typeface="Arial" pitchFamily="34" charset="0"/>
          <a:ea typeface="Arial" pitchFamily="-16" charset="-52"/>
          <a:cs typeface="Arial" pitchFamily="34" charset="0"/>
        </a:defRPr>
      </a:lvl2pPr>
      <a:lvl3pPr algn="l" rtl="0" eaLnBrk="0" fontAlgn="base" hangingPunct="0">
        <a:spcBef>
          <a:spcPct val="0"/>
        </a:spcBef>
        <a:spcAft>
          <a:spcPct val="0"/>
        </a:spcAft>
        <a:defRPr sz="3200" b="1" i="1">
          <a:solidFill>
            <a:schemeClr val="bg1"/>
          </a:solidFill>
          <a:latin typeface="Arial" pitchFamily="34" charset="0"/>
          <a:ea typeface="Arial" pitchFamily="-16" charset="-52"/>
          <a:cs typeface="Arial" pitchFamily="34" charset="0"/>
        </a:defRPr>
      </a:lvl3pPr>
      <a:lvl4pPr algn="l" rtl="0" eaLnBrk="0" fontAlgn="base" hangingPunct="0">
        <a:spcBef>
          <a:spcPct val="0"/>
        </a:spcBef>
        <a:spcAft>
          <a:spcPct val="0"/>
        </a:spcAft>
        <a:defRPr sz="3200" b="1" i="1">
          <a:solidFill>
            <a:schemeClr val="bg1"/>
          </a:solidFill>
          <a:latin typeface="Arial" pitchFamily="34" charset="0"/>
          <a:ea typeface="Arial" pitchFamily="-16" charset="-52"/>
          <a:cs typeface="Arial" pitchFamily="34" charset="0"/>
        </a:defRPr>
      </a:lvl4pPr>
      <a:lvl5pPr algn="l" rtl="0" eaLnBrk="0" fontAlgn="base" hangingPunct="0">
        <a:spcBef>
          <a:spcPct val="0"/>
        </a:spcBef>
        <a:spcAft>
          <a:spcPct val="0"/>
        </a:spcAft>
        <a:defRPr sz="3200" b="1" i="1">
          <a:solidFill>
            <a:schemeClr val="bg1"/>
          </a:solidFill>
          <a:latin typeface="Arial" pitchFamily="34" charset="0"/>
          <a:ea typeface="Arial" pitchFamily="-16" charset="-52"/>
          <a:cs typeface="Arial" pitchFamily="34" charset="0"/>
        </a:defRPr>
      </a:lvl5pPr>
      <a:lvl6pPr marL="457200" algn="l" rtl="0" fontAlgn="base">
        <a:spcBef>
          <a:spcPct val="0"/>
        </a:spcBef>
        <a:spcAft>
          <a:spcPct val="0"/>
        </a:spcAft>
        <a:defRPr sz="3200" b="1" i="1">
          <a:solidFill>
            <a:schemeClr val="bg1"/>
          </a:solidFill>
          <a:latin typeface="Arial" pitchFamily="34" charset="0"/>
          <a:cs typeface="Arial" pitchFamily="34" charset="0"/>
        </a:defRPr>
      </a:lvl6pPr>
      <a:lvl7pPr marL="914400" algn="l" rtl="0" fontAlgn="base">
        <a:spcBef>
          <a:spcPct val="0"/>
        </a:spcBef>
        <a:spcAft>
          <a:spcPct val="0"/>
        </a:spcAft>
        <a:defRPr sz="3200" b="1" i="1">
          <a:solidFill>
            <a:schemeClr val="bg1"/>
          </a:solidFill>
          <a:latin typeface="Arial" pitchFamily="34" charset="0"/>
          <a:cs typeface="Arial" pitchFamily="34" charset="0"/>
        </a:defRPr>
      </a:lvl7pPr>
      <a:lvl8pPr marL="1371600" algn="l" rtl="0" fontAlgn="base">
        <a:spcBef>
          <a:spcPct val="0"/>
        </a:spcBef>
        <a:spcAft>
          <a:spcPct val="0"/>
        </a:spcAft>
        <a:defRPr sz="3200" b="1" i="1">
          <a:solidFill>
            <a:schemeClr val="bg1"/>
          </a:solidFill>
          <a:latin typeface="Arial" pitchFamily="34" charset="0"/>
          <a:cs typeface="Arial" pitchFamily="34" charset="0"/>
        </a:defRPr>
      </a:lvl8pPr>
      <a:lvl9pPr marL="1828800" algn="l" rtl="0" fontAlgn="base">
        <a:spcBef>
          <a:spcPct val="0"/>
        </a:spcBef>
        <a:spcAft>
          <a:spcPct val="0"/>
        </a:spcAft>
        <a:defRPr sz="3200" b="1" i="1">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6"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6"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6"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6"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6"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601200" cy="927100"/>
          </a:xfrm>
          <a:prstGeom prst="rect">
            <a:avLst/>
          </a:prstGeom>
          <a:solidFill>
            <a:srgbClr val="007CC2"/>
          </a:solidFill>
          <a:ln w="9525">
            <a:noFill/>
            <a:round/>
            <a:headEnd/>
            <a:tailEnd/>
          </a:ln>
          <a:effectLst>
            <a:outerShdw blurRad="63500" dist="38100" dir="5400000" algn="t" rotWithShape="0">
              <a:srgbClr val="000000">
                <a:alpha val="39999"/>
              </a:srgbClr>
            </a:outerShdw>
          </a:effectLst>
        </p:spPr>
        <p:txBody>
          <a:bodyPr wrap="none" anchor="ctr"/>
          <a:lstStyle/>
          <a:p>
            <a:pPr algn="ctr">
              <a:buClr>
                <a:srgbClr val="009900"/>
              </a:buClr>
              <a:buFont typeface="Arial" charset="0"/>
              <a:buChar char="–"/>
              <a:defRPr/>
            </a:pPr>
            <a:endParaRPr lang="en-US" b="0">
              <a:solidFill>
                <a:prstClr val="black"/>
              </a:solidFill>
            </a:endParaRPr>
          </a:p>
        </p:txBody>
      </p:sp>
      <p:sp>
        <p:nvSpPr>
          <p:cNvPr id="96259" name="Rectangle 15"/>
          <p:cNvSpPr>
            <a:spLocks noGrp="1" noChangeArrowheads="1"/>
          </p:cNvSpPr>
          <p:nvPr>
            <p:ph type="title"/>
            <p:custDataLst>
              <p:tags r:id="rId13"/>
            </p:custDataLst>
          </p:nvPr>
        </p:nvSpPr>
        <p:spPr bwMode="gray">
          <a:xfrm>
            <a:off x="228600" y="185738"/>
            <a:ext cx="7924800" cy="622300"/>
          </a:xfrm>
          <a:prstGeom prst="rect">
            <a:avLst/>
          </a:prstGeom>
          <a:noFill/>
          <a:ln w="9525">
            <a:noFill/>
            <a:miter lim="800000"/>
            <a:headEnd/>
            <a:tailEnd/>
          </a:ln>
        </p:spPr>
        <p:txBody>
          <a:bodyPr vert="horz" wrap="square" lIns="0" tIns="45595" rIns="0" bIns="45595" numCol="1" anchor="b" anchorCtr="0" compatLnSpc="1">
            <a:prstTxWarp prst="textNoShape">
              <a:avLst/>
            </a:prstTxWarp>
          </a:bodyPr>
          <a:lstStyle/>
          <a:p>
            <a:pPr lvl="0"/>
            <a:r>
              <a:rPr lang="en-US" smtClean="0"/>
              <a:t>Click to edit Master title style</a:t>
            </a:r>
          </a:p>
        </p:txBody>
      </p:sp>
      <p:pic>
        <p:nvPicPr>
          <p:cNvPr id="96260" name="Picture 9" descr="pfizer_rgb_pos_2.png"/>
          <p:cNvPicPr>
            <a:picLocks noChangeAspect="1"/>
          </p:cNvPicPr>
          <p:nvPr/>
        </p:nvPicPr>
        <p:blipFill>
          <a:blip r:embed="rId17"/>
          <a:srcRect/>
          <a:stretch>
            <a:fillRect/>
          </a:stretch>
        </p:blipFill>
        <p:spPr bwMode="auto">
          <a:xfrm>
            <a:off x="222250" y="6259513"/>
            <a:ext cx="555625" cy="322262"/>
          </a:xfrm>
          <a:prstGeom prst="rect">
            <a:avLst/>
          </a:prstGeom>
          <a:noFill/>
          <a:ln w="9525">
            <a:noFill/>
            <a:miter lim="800000"/>
            <a:headEnd/>
            <a:tailEnd/>
          </a:ln>
        </p:spPr>
      </p:pic>
      <p:sp>
        <p:nvSpPr>
          <p:cNvPr id="2" name="Rectangle 16"/>
          <p:cNvSpPr>
            <a:spLocks noGrp="1" noChangeArrowheads="1"/>
          </p:cNvSpPr>
          <p:nvPr>
            <p:custDataLst>
              <p:tags r:id="rId14"/>
            </p:custDataLst>
          </p:nvPr>
        </p:nvSpPr>
        <p:spPr bwMode="gray">
          <a:xfrm>
            <a:off x="393700" y="1198563"/>
            <a:ext cx="8810625" cy="4948237"/>
          </a:xfrm>
          <a:prstGeom prst="rect">
            <a:avLst/>
          </a:prstGeom>
          <a:noFill/>
          <a:ln w="9525" algn="ctr">
            <a:noFill/>
            <a:miter lim="800000"/>
            <a:headEnd/>
            <a:tailEnd/>
          </a:ln>
        </p:spPr>
        <p:txBody>
          <a:bodyPr tIns="91440" bIns="91440"/>
          <a:lstStyle/>
          <a:p>
            <a:pPr marL="171450" indent="-171450">
              <a:buFont typeface="Arial" charset="0"/>
              <a:buChar char="•"/>
              <a:defRPr/>
            </a:pPr>
            <a:r>
              <a:rPr lang="en-US" sz="2400">
                <a:solidFill>
                  <a:prstClr val="black"/>
                </a:solidFill>
              </a:rPr>
              <a:t>Click to edit Master text styles</a:t>
            </a:r>
            <a:br>
              <a:rPr lang="en-US" sz="2400">
                <a:solidFill>
                  <a:prstClr val="black"/>
                </a:solidFill>
              </a:rPr>
            </a:br>
            <a:r>
              <a:rPr lang="en-US" sz="2000" b="0">
                <a:solidFill>
                  <a:srgbClr val="000000"/>
                </a:solidFill>
              </a:rPr>
              <a:t>Second level</a:t>
            </a:r>
            <a:br>
              <a:rPr lang="en-US" sz="2000" b="0">
                <a:solidFill>
                  <a:srgbClr val="000000"/>
                </a:solidFill>
              </a:rPr>
            </a:br>
            <a:r>
              <a:rPr lang="en-US" sz="1800" b="0">
                <a:solidFill>
                  <a:srgbClr val="000000"/>
                </a:solidFill>
              </a:rPr>
              <a:t>Third level</a:t>
            </a:r>
            <a:br>
              <a:rPr lang="en-US" sz="1800" b="0">
                <a:solidFill>
                  <a:srgbClr val="000000"/>
                </a:solidFill>
              </a:rPr>
            </a:br>
            <a:r>
              <a:rPr lang="en-US" sz="1800" b="0">
                <a:solidFill>
                  <a:srgbClr val="000000"/>
                </a:solidFill>
              </a:rPr>
              <a:t>Fourth level</a:t>
            </a:r>
            <a:br>
              <a:rPr lang="en-US" sz="1800" b="0">
                <a:solidFill>
                  <a:srgbClr val="000000"/>
                </a:solidFill>
              </a:rPr>
            </a:br>
            <a:r>
              <a:rPr lang="en-US" sz="1800" b="0">
                <a:solidFill>
                  <a:srgbClr val="000000"/>
                </a:solidFill>
              </a:rPr>
              <a:t>Fifth level</a:t>
            </a:r>
          </a:p>
        </p:txBody>
      </p:sp>
      <p:pic>
        <p:nvPicPr>
          <p:cNvPr id="12" name="Picture 5" descr="Layer 18"/>
          <p:cNvPicPr>
            <a:picLocks noChangeArrowheads="1"/>
          </p:cNvPicPr>
          <p:nvPr>
            <p:custDataLst>
              <p:tags r:id="rId15"/>
            </p:custDataLst>
          </p:nvPr>
        </p:nvPicPr>
        <p:blipFill>
          <a:blip r:embed="rId18" cstate="print"/>
          <a:stretch>
            <a:fillRect/>
          </a:stretch>
        </p:blipFill>
        <p:spPr bwMode="ltGray">
          <a:xfrm>
            <a:off x="8229601" y="105727"/>
            <a:ext cx="1257218" cy="717257"/>
          </a:xfrm>
          <a:prstGeom prst="roundRect">
            <a:avLst>
              <a:gd name="adj" fmla="val 13865"/>
            </a:avLst>
          </a:prstGeom>
          <a:solidFill>
            <a:srgbClr val="FFFFFF">
              <a:shade val="85000"/>
            </a:srgbClr>
          </a:solidFill>
          <a:ln w="38100">
            <a:solidFill>
              <a:srgbClr val="FFFFFF"/>
            </a:solidFill>
          </a:ln>
          <a:effectLst/>
        </p:spPr>
      </p:pic>
      <p:sp>
        <p:nvSpPr>
          <p:cNvPr id="13" name="pg num"/>
          <p:cNvSpPr>
            <a:spLocks noGrp="1" noChangeArrowheads="1"/>
          </p:cNvSpPr>
          <p:nvPr>
            <p:ph type="sldNum" sz="quarter" idx="4"/>
            <p:custDataLst>
              <p:tags r:id="rId16"/>
            </p:custDataLst>
          </p:nvPr>
        </p:nvSpPr>
        <p:spPr bwMode="gray">
          <a:xfrm>
            <a:off x="8975725" y="6581775"/>
            <a:ext cx="373063" cy="122238"/>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r" eaLnBrk="0" hangingPunct="0">
              <a:defRPr sz="800" b="0">
                <a:solidFill>
                  <a:srgbClr val="000000"/>
                </a:solidFill>
                <a:latin typeface="Arial" charset="0"/>
                <a:cs typeface="Arial" charset="0"/>
              </a:defRPr>
            </a:lvl1pPr>
          </a:lstStyle>
          <a:p>
            <a:pPr>
              <a:defRPr/>
            </a:pPr>
            <a:fld id="{FF7E8A1C-B824-4D1A-AF63-FF84FF03AD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53" r:id="rId4"/>
    <p:sldLayoutId id="2147484554" r:id="rId5"/>
    <p:sldLayoutId id="2147484555" r:id="rId6"/>
    <p:sldLayoutId id="2147484556" r:id="rId7"/>
    <p:sldLayoutId id="2147484557" r:id="rId8"/>
    <p:sldLayoutId id="2147484558" r:id="rId9"/>
    <p:sldLayoutId id="2147484559" r:id="rId10"/>
    <p:sldLayoutId id="2147484560" r:id="rId11"/>
  </p:sldLayoutIdLst>
  <p:txStyles>
    <p:titleStyle>
      <a:lvl1pPr algn="l" rtl="0" eaLnBrk="0" fontAlgn="base" hangingPunct="0">
        <a:spcBef>
          <a:spcPct val="0"/>
        </a:spcBef>
        <a:spcAft>
          <a:spcPct val="0"/>
        </a:spcAft>
        <a:defRPr sz="3200" b="1" i="1" kern="1200">
          <a:solidFill>
            <a:schemeClr val="bg1"/>
          </a:solidFill>
          <a:latin typeface="Arial" pitchFamily="34" charset="0"/>
          <a:ea typeface="Arial" pitchFamily="-16" charset="-52"/>
          <a:cs typeface="Arial" pitchFamily="34" charset="0"/>
        </a:defRPr>
      </a:lvl1pPr>
      <a:lvl2pPr algn="l" rtl="0" eaLnBrk="0" fontAlgn="base" hangingPunct="0">
        <a:spcBef>
          <a:spcPct val="0"/>
        </a:spcBef>
        <a:spcAft>
          <a:spcPct val="0"/>
        </a:spcAft>
        <a:defRPr sz="3200" b="1" i="1">
          <a:solidFill>
            <a:schemeClr val="bg1"/>
          </a:solidFill>
          <a:latin typeface="Arial" pitchFamily="34" charset="0"/>
          <a:ea typeface="Arial" pitchFamily="-16" charset="-52"/>
          <a:cs typeface="Arial" pitchFamily="34" charset="0"/>
        </a:defRPr>
      </a:lvl2pPr>
      <a:lvl3pPr algn="l" rtl="0" eaLnBrk="0" fontAlgn="base" hangingPunct="0">
        <a:spcBef>
          <a:spcPct val="0"/>
        </a:spcBef>
        <a:spcAft>
          <a:spcPct val="0"/>
        </a:spcAft>
        <a:defRPr sz="3200" b="1" i="1">
          <a:solidFill>
            <a:schemeClr val="bg1"/>
          </a:solidFill>
          <a:latin typeface="Arial" pitchFamily="34" charset="0"/>
          <a:ea typeface="Arial" pitchFamily="-16" charset="-52"/>
          <a:cs typeface="Arial" pitchFamily="34" charset="0"/>
        </a:defRPr>
      </a:lvl3pPr>
      <a:lvl4pPr algn="l" rtl="0" eaLnBrk="0" fontAlgn="base" hangingPunct="0">
        <a:spcBef>
          <a:spcPct val="0"/>
        </a:spcBef>
        <a:spcAft>
          <a:spcPct val="0"/>
        </a:spcAft>
        <a:defRPr sz="3200" b="1" i="1">
          <a:solidFill>
            <a:schemeClr val="bg1"/>
          </a:solidFill>
          <a:latin typeface="Arial" pitchFamily="34" charset="0"/>
          <a:ea typeface="Arial" pitchFamily="-16" charset="-52"/>
          <a:cs typeface="Arial" pitchFamily="34" charset="0"/>
        </a:defRPr>
      </a:lvl4pPr>
      <a:lvl5pPr algn="l" rtl="0" eaLnBrk="0" fontAlgn="base" hangingPunct="0">
        <a:spcBef>
          <a:spcPct val="0"/>
        </a:spcBef>
        <a:spcAft>
          <a:spcPct val="0"/>
        </a:spcAft>
        <a:defRPr sz="3200" b="1" i="1">
          <a:solidFill>
            <a:schemeClr val="bg1"/>
          </a:solidFill>
          <a:latin typeface="Arial" pitchFamily="34" charset="0"/>
          <a:ea typeface="Arial" pitchFamily="-16" charset="-52"/>
          <a:cs typeface="Arial" pitchFamily="34" charset="0"/>
        </a:defRPr>
      </a:lvl5pPr>
      <a:lvl6pPr marL="457200" algn="l" rtl="0" fontAlgn="base">
        <a:spcBef>
          <a:spcPct val="0"/>
        </a:spcBef>
        <a:spcAft>
          <a:spcPct val="0"/>
        </a:spcAft>
        <a:defRPr sz="3200" b="1" i="1">
          <a:solidFill>
            <a:schemeClr val="bg1"/>
          </a:solidFill>
          <a:latin typeface="Arial" pitchFamily="34" charset="0"/>
          <a:cs typeface="Arial" pitchFamily="34" charset="0"/>
        </a:defRPr>
      </a:lvl6pPr>
      <a:lvl7pPr marL="914400" algn="l" rtl="0" fontAlgn="base">
        <a:spcBef>
          <a:spcPct val="0"/>
        </a:spcBef>
        <a:spcAft>
          <a:spcPct val="0"/>
        </a:spcAft>
        <a:defRPr sz="3200" b="1" i="1">
          <a:solidFill>
            <a:schemeClr val="bg1"/>
          </a:solidFill>
          <a:latin typeface="Arial" pitchFamily="34" charset="0"/>
          <a:cs typeface="Arial" pitchFamily="34" charset="0"/>
        </a:defRPr>
      </a:lvl7pPr>
      <a:lvl8pPr marL="1371600" algn="l" rtl="0" fontAlgn="base">
        <a:spcBef>
          <a:spcPct val="0"/>
        </a:spcBef>
        <a:spcAft>
          <a:spcPct val="0"/>
        </a:spcAft>
        <a:defRPr sz="3200" b="1" i="1">
          <a:solidFill>
            <a:schemeClr val="bg1"/>
          </a:solidFill>
          <a:latin typeface="Arial" pitchFamily="34" charset="0"/>
          <a:cs typeface="Arial" pitchFamily="34" charset="0"/>
        </a:defRPr>
      </a:lvl8pPr>
      <a:lvl9pPr marL="1828800" algn="l" rtl="0" fontAlgn="base">
        <a:spcBef>
          <a:spcPct val="0"/>
        </a:spcBef>
        <a:spcAft>
          <a:spcPct val="0"/>
        </a:spcAft>
        <a:defRPr sz="3200" b="1" i="1">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6"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6"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6"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6"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6"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vmlDrawing" Target="../drawings/vmlDrawing39.vml"/><Relationship Id="rId4" Type="http://schemas.openxmlformats.org/officeDocument/2006/relationships/oleObject" Target="../embeddings/oleObject43.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vmlDrawing" Target="../drawings/vmlDrawing40.vml"/><Relationship Id="rId4" Type="http://schemas.openxmlformats.org/officeDocument/2006/relationships/oleObject" Target="../embeddings/oleObject44.bin"/></Relationships>
</file>

<file path=ppt/slides/_rels/slide12.xml.rels><?xml version="1.0" encoding="UTF-8" standalone="yes"?>
<Relationships xmlns="http://schemas.openxmlformats.org/package/2006/relationships"><Relationship Id="rId8" Type="http://schemas.openxmlformats.org/officeDocument/2006/relationships/tags" Target="../tags/tag228.xml"/><Relationship Id="rId13" Type="http://schemas.openxmlformats.org/officeDocument/2006/relationships/tags" Target="../tags/tag233.xml"/><Relationship Id="rId18" Type="http://schemas.openxmlformats.org/officeDocument/2006/relationships/tags" Target="../tags/tag238.xml"/><Relationship Id="rId26" Type="http://schemas.openxmlformats.org/officeDocument/2006/relationships/image" Target="../media/image54.jpeg"/><Relationship Id="rId3" Type="http://schemas.openxmlformats.org/officeDocument/2006/relationships/tags" Target="../tags/tag223.xml"/><Relationship Id="rId21" Type="http://schemas.openxmlformats.org/officeDocument/2006/relationships/tags" Target="../tags/tag241.xml"/><Relationship Id="rId34" Type="http://schemas.openxmlformats.org/officeDocument/2006/relationships/oleObject" Target="../embeddings/oleObject46.bin"/><Relationship Id="rId7" Type="http://schemas.openxmlformats.org/officeDocument/2006/relationships/tags" Target="../tags/tag227.xml"/><Relationship Id="rId12" Type="http://schemas.openxmlformats.org/officeDocument/2006/relationships/tags" Target="../tags/tag232.xml"/><Relationship Id="rId17" Type="http://schemas.openxmlformats.org/officeDocument/2006/relationships/tags" Target="../tags/tag237.xml"/><Relationship Id="rId25" Type="http://schemas.openxmlformats.org/officeDocument/2006/relationships/image" Target="../media/image53.jpeg"/><Relationship Id="rId33" Type="http://schemas.openxmlformats.org/officeDocument/2006/relationships/image" Target="../media/image60.png"/><Relationship Id="rId2" Type="http://schemas.openxmlformats.org/officeDocument/2006/relationships/tags" Target="../tags/tag222.xml"/><Relationship Id="rId16" Type="http://schemas.openxmlformats.org/officeDocument/2006/relationships/tags" Target="../tags/tag236.xml"/><Relationship Id="rId20" Type="http://schemas.openxmlformats.org/officeDocument/2006/relationships/tags" Target="../tags/tag240.xml"/><Relationship Id="rId29" Type="http://schemas.openxmlformats.org/officeDocument/2006/relationships/image" Target="../media/image57.png"/><Relationship Id="rId1" Type="http://schemas.openxmlformats.org/officeDocument/2006/relationships/vmlDrawing" Target="../drawings/vmlDrawing41.vml"/><Relationship Id="rId6" Type="http://schemas.openxmlformats.org/officeDocument/2006/relationships/tags" Target="../tags/tag226.xml"/><Relationship Id="rId11" Type="http://schemas.openxmlformats.org/officeDocument/2006/relationships/tags" Target="../tags/tag231.xml"/><Relationship Id="rId24" Type="http://schemas.openxmlformats.org/officeDocument/2006/relationships/slideLayout" Target="../slideLayouts/slideLayout9.xml"/><Relationship Id="rId32" Type="http://schemas.openxmlformats.org/officeDocument/2006/relationships/oleObject" Target="../embeddings/oleObject45.bin"/><Relationship Id="rId37" Type="http://schemas.openxmlformats.org/officeDocument/2006/relationships/image" Target="../media/image63.jpeg"/><Relationship Id="rId5" Type="http://schemas.openxmlformats.org/officeDocument/2006/relationships/tags" Target="../tags/tag225.xml"/><Relationship Id="rId15" Type="http://schemas.openxmlformats.org/officeDocument/2006/relationships/tags" Target="../tags/tag235.xml"/><Relationship Id="rId23" Type="http://schemas.openxmlformats.org/officeDocument/2006/relationships/tags" Target="../tags/tag243.xml"/><Relationship Id="rId28" Type="http://schemas.openxmlformats.org/officeDocument/2006/relationships/image" Target="../media/image56.jpeg"/><Relationship Id="rId36" Type="http://schemas.openxmlformats.org/officeDocument/2006/relationships/image" Target="../media/image62.jpeg"/><Relationship Id="rId10" Type="http://schemas.openxmlformats.org/officeDocument/2006/relationships/tags" Target="../tags/tag230.xml"/><Relationship Id="rId19" Type="http://schemas.openxmlformats.org/officeDocument/2006/relationships/tags" Target="../tags/tag239.xml"/><Relationship Id="rId31" Type="http://schemas.openxmlformats.org/officeDocument/2006/relationships/image" Target="../media/image59.jpeg"/><Relationship Id="rId4" Type="http://schemas.openxmlformats.org/officeDocument/2006/relationships/tags" Target="../tags/tag224.xml"/><Relationship Id="rId9" Type="http://schemas.openxmlformats.org/officeDocument/2006/relationships/tags" Target="../tags/tag229.xml"/><Relationship Id="rId14" Type="http://schemas.openxmlformats.org/officeDocument/2006/relationships/tags" Target="../tags/tag234.xml"/><Relationship Id="rId22" Type="http://schemas.openxmlformats.org/officeDocument/2006/relationships/tags" Target="../tags/tag242.xml"/><Relationship Id="rId27" Type="http://schemas.openxmlformats.org/officeDocument/2006/relationships/image" Target="../media/image55.jpeg"/><Relationship Id="rId30" Type="http://schemas.openxmlformats.org/officeDocument/2006/relationships/image" Target="../media/image58.jpeg"/><Relationship Id="rId35" Type="http://schemas.openxmlformats.org/officeDocument/2006/relationships/image" Target="../media/image6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vmlDrawing" Target="../drawings/vmlDrawing42.vml"/><Relationship Id="rId4" Type="http://schemas.openxmlformats.org/officeDocument/2006/relationships/oleObject" Target="../embeddings/oleObject47.bin"/></Relationships>
</file>

<file path=ppt/slides/_rels/slide1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69.png"/><Relationship Id="rId18" Type="http://schemas.openxmlformats.org/officeDocument/2006/relationships/hyperlink" Target="http://www.google.com/imgres?imgurl=http://www.uaa.rochester.edu/Images/Mascots/NYU_Torch.jpg&amp;imgrefurl=http://www.uaa.rochester.edu/administrative/news_releases/2007-08/nyu%20polytechnic%20affiliation.htm&amp;usg=__xhR3I_jPobUL_NcPj0DodjzydRU=&amp;h=1500&amp;w=1500&amp;sz=124&amp;hl=en&amp;start=15&amp;zoom=1&amp;um=1&amp;itbs=1&amp;tbnid=qwRnLAz5uI15XM:&amp;tbnh=150&amp;tbnw=150&amp;prev=/images?q=new+york+university&amp;um=1&amp;hl=en&amp;tbs=isch:1&amp;ei=lPw5TZ_WL8H68Abe6sTZCg" TargetMode="External"/><Relationship Id="rId26" Type="http://schemas.openxmlformats.org/officeDocument/2006/relationships/image" Target="../media/image76.jpeg"/><Relationship Id="rId39" Type="http://schemas.openxmlformats.org/officeDocument/2006/relationships/image" Target="../media/image83.png"/><Relationship Id="rId3" Type="http://schemas.openxmlformats.org/officeDocument/2006/relationships/diagramData" Target="../diagrams/data1.xml"/><Relationship Id="rId21" Type="http://schemas.openxmlformats.org/officeDocument/2006/relationships/image" Target="../media/image73.jpeg"/><Relationship Id="rId34" Type="http://schemas.openxmlformats.org/officeDocument/2006/relationships/image" Target="../media/image80.jpeg"/><Relationship Id="rId42" Type="http://schemas.openxmlformats.org/officeDocument/2006/relationships/image" Target="../media/image86.png"/><Relationship Id="rId7" Type="http://schemas.microsoft.com/office/2007/relationships/diagramDrawing" Target="../diagrams/drawing1.xml"/><Relationship Id="rId12" Type="http://schemas.openxmlformats.org/officeDocument/2006/relationships/image" Target="../media/image68.jpeg"/><Relationship Id="rId17" Type="http://schemas.openxmlformats.org/officeDocument/2006/relationships/image" Target="../media/image71.jpeg"/><Relationship Id="rId25" Type="http://schemas.openxmlformats.org/officeDocument/2006/relationships/hyperlink" Target="http://www.google.com/imgres?imgurl=http://fruitfly4.aecom.yu.edu/images/logo_aecom.gif&amp;imgrefurl=http://fruitfly4.aecom.yu.edu/&amp;usg=__5TSASWUtgOmICGpeyt6WlGagDY8=&amp;h=650&amp;w=686&amp;sz=176&amp;hl=en&amp;start=2&amp;zoom=1&amp;um=1&amp;itbs=1&amp;tbnid=FJuJEA38tq0n2M:&amp;tbnh=132&amp;tbnw=139&amp;prev=/images?q=einstein+college+of+medicine&amp;um=1&amp;hl=en&amp;sa=N&amp;tbs=isch:1&amp;ei=Nk9ITYWSNYH98Abp3OSyBg" TargetMode="External"/><Relationship Id="rId33" Type="http://schemas.openxmlformats.org/officeDocument/2006/relationships/hyperlink" Target="http://www.google.com/imgres?imgurl=http://www2.massgeneral.org/lgbt/images/mgh_logo.gif&amp;imgrefurl=http://www2.massgeneral.org/lgbt/about_us.html&amp;usg=__x0HuMIT-F8AXdhMM1T_YvIiRVuk=&amp;h=92&amp;w=240&amp;sz=5&amp;hl=en&amp;start=3&amp;zoom=1&amp;itbs=1&amp;tbnid=RuRmBMauJRTCWM:&amp;tbnh=42&amp;tbnw=110&amp;prev=/images?q=mass+general+logo&amp;hl=en&amp;gbv=2&amp;tbs=isch:1&amp;ei=fYZ6Tda_GcGa0QGCvKzXAw" TargetMode="External"/><Relationship Id="rId38" Type="http://schemas.openxmlformats.org/officeDocument/2006/relationships/image" Target="../media/image82.jpeg"/><Relationship Id="rId2" Type="http://schemas.openxmlformats.org/officeDocument/2006/relationships/notesSlide" Target="../notesSlides/notesSlide9.xml"/><Relationship Id="rId16" Type="http://schemas.openxmlformats.org/officeDocument/2006/relationships/hyperlink" Target="http://www.google.com/imgres?imgurl=http://4.bp.blogspot.com/_KXI6YGfQKZM/S9rZ24G4wXI/AAAAAAAAAbA/anMBpLn72WY/s200/sloankettering.gif&amp;imgrefurl=http://fofio.blogspot.com/&amp;usg=__JIdAYW4uNdUVreZX6dV9XOVQtyc=&amp;h=186&amp;w=166&amp;sz=5&amp;hl=en&amp;start=10&amp;zoom=1&amp;um=1&amp;itbs=1&amp;tbnid=sdc24d0Z0hSJOM:&amp;tbnh=102&amp;tbnw=91&amp;prev=/images?q=memorial+sloan+kettering+cancer+center&amp;um=1&amp;hl=en&amp;tbs=isch:1&amp;ei=Yfw5TbPqHIKB8ga4j6HKCg" TargetMode="External"/><Relationship Id="rId20" Type="http://schemas.openxmlformats.org/officeDocument/2006/relationships/hyperlink" Target="http://www.google.com/imgres?imgurl=http://www.healthjockey.com/images/rockefeller-university.jpg&amp;imgrefurl=http://www.healthjockey.com/2009/10/05/clinical-study-may-investigate-a-genetic-link-to-salmonella-diseases/&amp;usg=__TX_my_vM-VF-DVWrJ5k8krWLVls=&amp;h=320&amp;w=320&amp;sz=25&amp;hl=en&amp;start=11&amp;zoom=1&amp;um=1&amp;itbs=1&amp;tbnid=T8YefSK4dKUGpM:&amp;tbnh=118&amp;tbnw=118&amp;prev=/images?q=rockefeller+university&amp;um=1&amp;hl=en&amp;tbs=isch:1&amp;ei=s_w5TYXQO4OB8gagl5ypCg" TargetMode="External"/><Relationship Id="rId29" Type="http://schemas.openxmlformats.org/officeDocument/2006/relationships/hyperlink" Target="http://www.google.com/imgres?imgurl=http://www.healthjockey.com/images/bu-logo.jpg&amp;imgrefurl=http://www.healthjockey.com/2009/11/10/yoga-may-be-able-to-reduce-chronic-low-back-pain/&amp;usg=__mI4GIw1BuUAUkqvim4U1AIYZ6bI=&amp;h=320&amp;w=320&amp;sz=25&amp;hl=en&amp;start=3&amp;zoom=1&amp;itbs=1&amp;tbnid=kJZY_yy5WBq9yM:&amp;tbnh=118&amp;tbnw=118&amp;prev=/images?q=boston+university+medical+school+school+logo&amp;hl=en&amp;gbv=2&amp;tbs=isch:1&amp;ei=H4Z6TdLqGu680QHNqqyABA" TargetMode="External"/><Relationship Id="rId41" Type="http://schemas.openxmlformats.org/officeDocument/2006/relationships/image" Target="../media/image85.png"/><Relationship Id="rId1" Type="http://schemas.openxmlformats.org/officeDocument/2006/relationships/slideLayout" Target="../slideLayouts/slideLayout38.xml"/><Relationship Id="rId6" Type="http://schemas.openxmlformats.org/officeDocument/2006/relationships/diagramColors" Target="../diagrams/colors1.xml"/><Relationship Id="rId11" Type="http://schemas.openxmlformats.org/officeDocument/2006/relationships/hyperlink" Target="http://www.google.com/imgres?imgurl=http://www.salilab.org/~ursula/img/ucsf-logo.jpg&amp;imgrefurl=http://www.salilab.org/~ursula/contact.html&amp;usg=__eljc2VpK-Fi5EtAtUIdEk2ljSGs=&amp;h=388&amp;w=633&amp;sz=49&amp;hl=en&amp;start=3&amp;zoom=1&amp;itbs=1&amp;tbnid=SiiE1GakspkbwM:&amp;tbnh=84&amp;tbnw=137&amp;prev=/images?q=ucsf+logo&amp;hl=en&amp;gbv=2&amp;tbs=isch:1&amp;ei=1Il6TaWzLIaY0QH6ofjnAw" TargetMode="External"/><Relationship Id="rId24" Type="http://schemas.openxmlformats.org/officeDocument/2006/relationships/image" Target="../media/image75.jpeg"/><Relationship Id="rId32" Type="http://schemas.openxmlformats.org/officeDocument/2006/relationships/image" Target="../media/image79.jpeg"/><Relationship Id="rId37" Type="http://schemas.openxmlformats.org/officeDocument/2006/relationships/hyperlink" Target="http://www.google.com/imgres?imgurl=http://www.healthjockey.com/images/bidmc-logo.jpg&amp;imgrefurl=http://www.healthjockey.com/2009/11/30/acute-chronic-pain-in-numerous-areas-may-be-linked-to-high-risk-of-falls-in-elderly/&amp;usg=__NLPd6hkFjyniEoSi9rMZNIIo72Y=&amp;h=320&amp;w=320&amp;sz=28&amp;hl=en&amp;start=6&amp;zoom=1&amp;itbs=1&amp;tbnid=BUwdZ6aoHp-hHM:&amp;tbnh=118&amp;tbnw=118&amp;prev=/images?q=beth+israel+medical+center+logo&amp;hl=en&amp;gbv=2&amp;tbs=isch:1&amp;ei=yoZ6Tc29CKSU0QHJ8aXXAw" TargetMode="External"/><Relationship Id="rId40" Type="http://schemas.openxmlformats.org/officeDocument/2006/relationships/image" Target="../media/image84.png"/><Relationship Id="rId45" Type="http://schemas.openxmlformats.org/officeDocument/2006/relationships/image" Target="../media/image89.png"/><Relationship Id="rId5" Type="http://schemas.openxmlformats.org/officeDocument/2006/relationships/diagramQuickStyle" Target="../diagrams/quickStyle1.xml"/><Relationship Id="rId15" Type="http://schemas.openxmlformats.org/officeDocument/2006/relationships/image" Target="../media/image70.jpeg"/><Relationship Id="rId23" Type="http://schemas.openxmlformats.org/officeDocument/2006/relationships/image" Target="../media/image74.jpeg"/><Relationship Id="rId28" Type="http://schemas.openxmlformats.org/officeDocument/2006/relationships/image" Target="../media/image77.jpeg"/><Relationship Id="rId36" Type="http://schemas.openxmlformats.org/officeDocument/2006/relationships/image" Target="../media/image81.jpeg"/><Relationship Id="rId10" Type="http://schemas.openxmlformats.org/officeDocument/2006/relationships/image" Target="../media/image67.png"/><Relationship Id="rId19" Type="http://schemas.openxmlformats.org/officeDocument/2006/relationships/image" Target="../media/image72.jpeg"/><Relationship Id="rId31" Type="http://schemas.openxmlformats.org/officeDocument/2006/relationships/hyperlink" Target="http://www.google.com/imgres?imgurl=http://cbsboston.files.wordpress.com/2011/01/umass_logo.jpg?w=420&amp;imgrefurl=http://www.ebhavitha.com/umass-medical-school&amp;page=7&amp;usg=__qcA3oZDUmbE_cmXlm255VBWNGOs=&amp;h=316&amp;w=420&amp;sz=37&amp;hl=en&amp;start=12&amp;zoom=1&amp;itbs=1&amp;tbnid=XmrYafPnNyxDyM:&amp;tbnh=94&amp;tbnw=125&amp;prev=/images?q=u+mass+worchester+university+logo&amp;hl=en&amp;gbv=2&amp;tbs=isch:1&amp;ei=V4Z6Ta6PNKm10QHylt3tAw" TargetMode="External"/><Relationship Id="rId44" Type="http://schemas.openxmlformats.org/officeDocument/2006/relationships/image" Target="../media/image88.jpeg"/><Relationship Id="rId4" Type="http://schemas.openxmlformats.org/officeDocument/2006/relationships/diagramLayout" Target="../diagrams/layout1.xml"/><Relationship Id="rId9" Type="http://schemas.openxmlformats.org/officeDocument/2006/relationships/image" Target="../media/image66.png"/><Relationship Id="rId14" Type="http://schemas.openxmlformats.org/officeDocument/2006/relationships/hyperlink" Target="http://www.google.com/imgres?imgurl=http://www.healthjockey.com/images/mount-sinai-logo.jpg&amp;imgrefurl=http://www.healthjockey.com/2009/11/05/reduction-in-glycotoxins-may-decrease-the-likelihood-of-chronic-disease/&amp;usg=__CQD5t44MDcAW0_w_oO2GJ0lXVEM=&amp;h=320&amp;w=320&amp;sz=24&amp;hl=en&amp;start=15&amp;zoom=1&amp;um=1&amp;itbs=1&amp;tbnid=GiV3VmYcDsYEqM:&amp;tbnh=118&amp;tbnw=118&amp;prev=/images?q=mt.+sinai+school+of+medicine&amp;um=1&amp;hl=en&amp;sa=N&amp;tbs=isch:1&amp;ei=Qvw5Td-QJsO88gaMpL2LCg" TargetMode="External"/><Relationship Id="rId22" Type="http://schemas.openxmlformats.org/officeDocument/2006/relationships/hyperlink" Target="http://www.google.com/imgres?imgurl=http://www.testpreppractice.net/MCAT/mcat-rankings/medical-school-ranking-logos/cornell-medical-school.jpeg&amp;imgrefurl=http://www.testpreppractice.net/MCAT/financial-aid/medical-schools-aid.html&amp;usg=__7argNvjCVapE2PVwYTCsertn62E=&amp;h=90&amp;w=90&amp;sz=4&amp;hl=en&amp;start=3&amp;zoom=1&amp;itbs=1&amp;tbnid=BwPEMrUjT6A4sM:&amp;tbnh=78&amp;tbnw=78&amp;prev=/images?q=cornell+medical+school&amp;hl=en&amp;gbv=2&amp;tbs=isch:1&amp;ei=u688TflaxPrwBruTydEK" TargetMode="External"/><Relationship Id="rId27" Type="http://schemas.openxmlformats.org/officeDocument/2006/relationships/hyperlink" Target="http://www.google.com/imgres?imgurl=http://www.healthjockey.com/images/childrens-hospital-boston-logo.jpg&amp;imgrefurl=http://www.healthjockey.com/2009/09/17/repercussions-of-prenatal-testing-for-down-syndrome-should-be-known/&amp;usg=__60ueLKRvtHpWmQkIAkN2_llOa-s=&amp;h=320&amp;w=320&amp;sz=9&amp;hl=en&amp;start=1&amp;zoom=1&amp;itbs=1&amp;tbnid=IZjE_k0AG4yy6M:&amp;tbnh=118&amp;tbnw=118&amp;prev=/images?q=childrens+hospital+boston+logo&amp;hl=en&amp;gbv=2&amp;tbs=isch:1&amp;ei=eYV6TdyCPYS00QH_-IGEBA" TargetMode="External"/><Relationship Id="rId30" Type="http://schemas.openxmlformats.org/officeDocument/2006/relationships/image" Target="../media/image78.jpeg"/><Relationship Id="rId35" Type="http://schemas.openxmlformats.org/officeDocument/2006/relationships/hyperlink" Target="http://www.google.com/imgres?imgurl=http://www.golinkodesign.com/static/images/BW-Hospital-logo2_.jpg&amp;imgrefurl=http://www.golinkodesign.com/collections/collection/brigham-womens-hospital/&amp;usg=__IQpXPLtmnSNUDJ7LtnaFEEH819g=&amp;h=1000&amp;w=1000&amp;sz=53&amp;hl=en&amp;start=2&amp;zoom=1&amp;itbs=1&amp;tbnid=gR-ZS28wBoNw5M:&amp;tbnh=149&amp;tbnw=149&amp;prev=/images?q=brigham+and+women's+hospital+logo&amp;hl=en&amp;gbv=2&amp;tbs=isch:1&amp;ei=oIZ6Tb35OYiG0QGgpOzuAw" TargetMode="External"/><Relationship Id="rId43" Type="http://schemas.openxmlformats.org/officeDocument/2006/relationships/image" Target="../media/image8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3.xml"/><Relationship Id="rId1" Type="http://schemas.openxmlformats.org/officeDocument/2006/relationships/vmlDrawing" Target="../drawings/vmlDrawing43.vml"/><Relationship Id="rId5" Type="http://schemas.openxmlformats.org/officeDocument/2006/relationships/hyperlink" Target="http://www.pfizer.com/WRDpartnering" TargetMode="External"/><Relationship Id="rId4" Type="http://schemas.openxmlformats.org/officeDocument/2006/relationships/oleObject" Target="../embeddings/oleObject48.bin"/></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7.xml"/></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22.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file://localhost/%5C%5Clocalhost%5CUsers%5Ckeithedwards%5CDocuments%5CH2D%20Active%20Design%20(KEITH)%5CPfizer%5CPfizer%20WRD%20event%20theming%5CWRD%20PPT%20Templates%5CR13%20Edits%5C3Horizons-BUILD03.jpg" TargetMode="External"/><Relationship Id="rId10" Type="http://schemas.openxmlformats.org/officeDocument/2006/relationships/image" Target="../media/image28.jpeg"/><Relationship Id="rId4" Type="http://schemas.openxmlformats.org/officeDocument/2006/relationships/image" Target="../media/image23.jpeg"/><Relationship Id="rId9" Type="http://schemas.openxmlformats.org/officeDocument/2006/relationships/image" Target="../media/image27.jpeg"/><Relationship Id="rId1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1.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07.xml"/><Relationship Id="rId1" Type="http://schemas.openxmlformats.org/officeDocument/2006/relationships/tags" Target="../tags/tag221.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65.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jpeg"/></Relationships>
</file>

<file path=ppt/slides/_rels/slide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hyperlink" Target="http://www.gatesfoundation.org/Pages/home.aspx" TargetMode="External"/><Relationship Id="rId1" Type="http://schemas.openxmlformats.org/officeDocument/2006/relationships/slideLayout" Target="../slideLayouts/slideLayout16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257" name="Title 1"/>
          <p:cNvSpPr>
            <a:spLocks noGrp="1"/>
          </p:cNvSpPr>
          <p:nvPr>
            <p:ph type="ctrTitle"/>
          </p:nvPr>
        </p:nvSpPr>
        <p:spPr>
          <a:xfrm>
            <a:off x="2473325" y="3848100"/>
            <a:ext cx="6975475" cy="419100"/>
          </a:xfrm>
        </p:spPr>
        <p:txBody>
          <a:bodyPr/>
          <a:lstStyle/>
          <a:p>
            <a:r>
              <a:rPr sz="1800" i="0">
                <a:latin typeface="Times New Roman" pitchFamily="18" charset="0"/>
                <a:cs typeface="Times New Roman" pitchFamily="18" charset="0"/>
              </a:rPr>
              <a:t>BIOTECH Invest workshop, Skolkovo</a:t>
            </a:r>
            <a:br>
              <a:rPr sz="1800" i="0">
                <a:latin typeface="Times New Roman" pitchFamily="18" charset="0"/>
                <a:cs typeface="Times New Roman" pitchFamily="18" charset="0"/>
              </a:rPr>
            </a:br>
            <a:r>
              <a:rPr sz="1800" i="0">
                <a:latin typeface="Times New Roman" pitchFamily="18" charset="0"/>
                <a:cs typeface="Times New Roman" pitchFamily="18" charset="0"/>
              </a:rPr>
              <a:t> </a:t>
            </a:r>
          </a:p>
        </p:txBody>
      </p:sp>
      <p:sp>
        <p:nvSpPr>
          <p:cNvPr id="1760258" name="Text Placeholder 3"/>
          <p:cNvSpPr>
            <a:spLocks noGrp="1"/>
          </p:cNvSpPr>
          <p:nvPr>
            <p:ph type="body" sz="quarter" idx="11"/>
          </p:nvPr>
        </p:nvSpPr>
        <p:spPr>
          <a:xfrm>
            <a:off x="2473325" y="4114800"/>
            <a:ext cx="3697288" cy="381000"/>
          </a:xfrm>
        </p:spPr>
        <p:txBody>
          <a:bodyPr/>
          <a:lstStyle/>
          <a:p>
            <a:r>
              <a:rPr lang="en-US" sz="1800" smtClean="0">
                <a:latin typeface="Times New Roman" pitchFamily="18" charset="0"/>
                <a:cs typeface="Times New Roman" pitchFamily="18" charset="0"/>
              </a:rPr>
              <a:t>28</a:t>
            </a:r>
            <a:r>
              <a:rPr lang="en-US" sz="1800" baseline="30000" smtClean="0">
                <a:latin typeface="Times New Roman" pitchFamily="18" charset="0"/>
                <a:cs typeface="Times New Roman" pitchFamily="18" charset="0"/>
              </a:rPr>
              <a:t>th</a:t>
            </a:r>
            <a:r>
              <a:rPr lang="en-US" sz="1800" smtClean="0">
                <a:latin typeface="Times New Roman" pitchFamily="18" charset="0"/>
                <a:cs typeface="Times New Roman" pitchFamily="18" charset="0"/>
              </a:rPr>
              <a:t> May, 2012</a:t>
            </a:r>
          </a:p>
        </p:txBody>
      </p:sp>
      <p:sp>
        <p:nvSpPr>
          <p:cNvPr id="5" name="Title 1"/>
          <p:cNvSpPr txBox="1">
            <a:spLocks/>
          </p:cNvSpPr>
          <p:nvPr/>
        </p:nvSpPr>
        <p:spPr bwMode="black">
          <a:xfrm>
            <a:off x="2505075" y="3086100"/>
            <a:ext cx="7096125" cy="419100"/>
          </a:xfrm>
          <a:prstGeom prst="rect">
            <a:avLst/>
          </a:prstGeom>
          <a:noFill/>
          <a:ln w="9525">
            <a:noFill/>
            <a:miter lim="800000"/>
            <a:headEnd/>
            <a:tailEnd/>
          </a:ln>
        </p:spPr>
        <p:txBody>
          <a:bodyPr lIns="0" tIns="0" rIns="0" bIns="0" anchor="ctr"/>
          <a:lstStyle/>
          <a:p>
            <a:pPr eaLnBrk="0" hangingPunct="0">
              <a:lnSpc>
                <a:spcPct val="90000"/>
              </a:lnSpc>
              <a:spcBef>
                <a:spcPts val="600"/>
              </a:spcBef>
              <a:buFont typeface="Arial" charset="0"/>
              <a:buNone/>
              <a:defRPr/>
            </a:pPr>
            <a:r>
              <a:rPr lang="en-US" sz="2400" i="1" dirty="0">
                <a:solidFill>
                  <a:schemeClr val="bg1"/>
                </a:solidFill>
              </a:rPr>
              <a:t>Evolving Models of Innovation for Breakthrough Medicines: New Concepts at Pfizer</a:t>
            </a:r>
            <a:endParaRPr lang="en-US" sz="2400" b="0" i="1" kern="0" dirty="0">
              <a:solidFill>
                <a:schemeClr val="bg1"/>
              </a:solidFill>
              <a:ea typeface="+mj-ea"/>
              <a:cs typeface="+mj-cs"/>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2531" name="Rectangle 103"/>
          <p:cNvSpPr>
            <a:spLocks noGrp="1" noChangeArrowheads="1"/>
          </p:cNvSpPr>
          <p:nvPr>
            <p:ph type="sldNum" sz="quarter" idx="10"/>
          </p:nvPr>
        </p:nvSpPr>
        <p:spPr>
          <a:noFill/>
        </p:spPr>
        <p:txBody>
          <a:bodyPr/>
          <a:lstStyle/>
          <a:p>
            <a:fld id="{76F26932-2372-41F9-97F9-7A0A229EEDB4}" type="slidenum">
              <a:rPr lang="en-US" smtClean="0"/>
              <a:pPr/>
              <a:t>9</a:t>
            </a:fld>
            <a:endParaRPr lang="en-US" smtClean="0"/>
          </a:p>
        </p:txBody>
      </p:sp>
      <p:sp>
        <p:nvSpPr>
          <p:cNvPr id="1942532" name="Title 4"/>
          <p:cNvSpPr>
            <a:spLocks noGrp="1"/>
          </p:cNvSpPr>
          <p:nvPr>
            <p:ph type="title"/>
          </p:nvPr>
        </p:nvSpPr>
        <p:spPr>
          <a:xfrm>
            <a:off x="381000" y="279400"/>
            <a:ext cx="7924800" cy="711200"/>
          </a:xfrm>
        </p:spPr>
        <p:txBody>
          <a:bodyPr/>
          <a:lstStyle/>
          <a:p>
            <a:r>
              <a:rPr lang="en-US" sz="2800" smtClean="0"/>
              <a:t>Accessing the Best Science </a:t>
            </a:r>
            <a:br>
              <a:rPr lang="en-US" sz="2800" smtClean="0"/>
            </a:br>
            <a:r>
              <a:rPr lang="en-US" sz="2800" smtClean="0"/>
              <a:t>and Assets globally</a:t>
            </a:r>
          </a:p>
        </p:txBody>
      </p:sp>
      <p:sp>
        <p:nvSpPr>
          <p:cNvPr id="1942533" name="TextBox 3"/>
          <p:cNvSpPr txBox="1">
            <a:spLocks noChangeArrowheads="1"/>
          </p:cNvSpPr>
          <p:nvPr/>
        </p:nvSpPr>
        <p:spPr bwMode="auto">
          <a:xfrm>
            <a:off x="457200" y="1371600"/>
            <a:ext cx="6172200" cy="1878013"/>
          </a:xfrm>
          <a:prstGeom prst="rect">
            <a:avLst/>
          </a:prstGeom>
          <a:solidFill>
            <a:schemeClr val="bg1"/>
          </a:solidFill>
          <a:ln w="9525">
            <a:noFill/>
            <a:miter lim="800000"/>
            <a:headEnd/>
            <a:tailEnd/>
          </a:ln>
        </p:spPr>
        <p:txBody>
          <a:bodyPr>
            <a:spAutoFit/>
          </a:bodyPr>
          <a:lstStyle/>
          <a:p>
            <a:pPr marL="228600" indent="-228600">
              <a:buFont typeface="Arial" charset="0"/>
              <a:buChar char="•"/>
            </a:pPr>
            <a:r>
              <a:rPr lang="en-US" sz="2400"/>
              <a:t>Defining WRD needs for breakthrough technologies, pre-clinical &amp; clinical assets, and cutting edge science</a:t>
            </a:r>
          </a:p>
          <a:p>
            <a:pPr marL="685800" lvl="1" indent="-228600">
              <a:buFont typeface="Courier New" pitchFamily="49" charset="0"/>
              <a:buChar char="o"/>
            </a:pPr>
            <a:r>
              <a:rPr lang="en-US" sz="2000" b="0" i="1"/>
              <a:t>Pfizer WRD Partnering Brochure and website</a:t>
            </a:r>
          </a:p>
          <a:p>
            <a:pPr marL="228600" indent="-228600">
              <a:buFont typeface="Arial" charset="0"/>
              <a:buChar char="•"/>
            </a:pPr>
            <a:endParaRPr lang="en-US" sz="1200"/>
          </a:p>
          <a:p>
            <a:pPr marL="228600" indent="-228600">
              <a:buFont typeface="Arial" charset="0"/>
              <a:buNone/>
            </a:pPr>
            <a:endParaRPr lang="en-US" sz="1200"/>
          </a:p>
        </p:txBody>
      </p:sp>
      <p:sp>
        <p:nvSpPr>
          <p:cNvPr id="1942534" name="Rectangle 6"/>
          <p:cNvSpPr>
            <a:spLocks noChangeArrowheads="1"/>
          </p:cNvSpPr>
          <p:nvPr/>
        </p:nvSpPr>
        <p:spPr bwMode="auto">
          <a:xfrm>
            <a:off x="6435725" y="4967288"/>
            <a:ext cx="3165475" cy="307975"/>
          </a:xfrm>
          <a:prstGeom prst="rect">
            <a:avLst/>
          </a:prstGeom>
          <a:noFill/>
          <a:ln w="9525">
            <a:noFill/>
            <a:miter lim="800000"/>
            <a:headEnd/>
            <a:tailEnd/>
          </a:ln>
        </p:spPr>
        <p:txBody>
          <a:bodyPr>
            <a:spAutoFit/>
          </a:bodyPr>
          <a:lstStyle/>
          <a:p>
            <a:pPr algn="ctr">
              <a:buClr>
                <a:srgbClr val="009900"/>
              </a:buClr>
              <a:buFont typeface="Arial" charset="0"/>
              <a:buNone/>
            </a:pPr>
            <a:r>
              <a:rPr lang="en-US"/>
              <a:t>www.pfizer.com/WRDpartnering</a:t>
            </a:r>
          </a:p>
        </p:txBody>
      </p:sp>
      <p:graphicFrame>
        <p:nvGraphicFramePr>
          <p:cNvPr id="1942530" name="Object 2"/>
          <p:cNvGraphicFramePr>
            <a:graphicFrameLocks noChangeAspect="1"/>
          </p:cNvGraphicFramePr>
          <p:nvPr/>
        </p:nvGraphicFramePr>
        <p:xfrm>
          <a:off x="6629400" y="1447800"/>
          <a:ext cx="2719388" cy="3519488"/>
        </p:xfrm>
        <a:graphic>
          <a:graphicData uri="http://schemas.openxmlformats.org/presentationml/2006/ole">
            <p:oleObj spid="_x0000_s1942530" name="Acrobat Document" r:id="rId4" imgW="4196520" imgH="5430600" progId="AcroExch.Document.7">
              <p:embed/>
            </p:oleObj>
          </a:graphicData>
        </a:graphic>
      </p:graphicFrame>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3555" name="Rectangle 103"/>
          <p:cNvSpPr>
            <a:spLocks noGrp="1" noChangeArrowheads="1"/>
          </p:cNvSpPr>
          <p:nvPr>
            <p:ph type="sldNum" sz="quarter" idx="10"/>
          </p:nvPr>
        </p:nvSpPr>
        <p:spPr>
          <a:noFill/>
        </p:spPr>
        <p:txBody>
          <a:bodyPr/>
          <a:lstStyle/>
          <a:p>
            <a:fld id="{09E15F2A-6942-4CF8-B207-5D6DA5ACD9CC}" type="slidenum">
              <a:rPr lang="en-US" smtClean="0"/>
              <a:pPr/>
              <a:t>10</a:t>
            </a:fld>
            <a:endParaRPr lang="en-US" smtClean="0"/>
          </a:p>
        </p:txBody>
      </p:sp>
      <p:sp>
        <p:nvSpPr>
          <p:cNvPr id="1943556" name="Title 4"/>
          <p:cNvSpPr>
            <a:spLocks noGrp="1"/>
          </p:cNvSpPr>
          <p:nvPr>
            <p:ph type="title"/>
          </p:nvPr>
        </p:nvSpPr>
        <p:spPr>
          <a:xfrm>
            <a:off x="381000" y="279400"/>
            <a:ext cx="7924800" cy="711200"/>
          </a:xfrm>
        </p:spPr>
        <p:txBody>
          <a:bodyPr/>
          <a:lstStyle/>
          <a:p>
            <a:r>
              <a:rPr lang="en-US" sz="2800" smtClean="0"/>
              <a:t>Accessing the Best Science </a:t>
            </a:r>
            <a:br>
              <a:rPr lang="en-US" sz="2800" smtClean="0"/>
            </a:br>
            <a:r>
              <a:rPr lang="en-US" sz="2800" smtClean="0"/>
              <a:t>and Assets globally</a:t>
            </a:r>
          </a:p>
        </p:txBody>
      </p:sp>
      <p:sp>
        <p:nvSpPr>
          <p:cNvPr id="1943557" name="TextBox 3"/>
          <p:cNvSpPr txBox="1">
            <a:spLocks noChangeArrowheads="1"/>
          </p:cNvSpPr>
          <p:nvPr/>
        </p:nvSpPr>
        <p:spPr bwMode="auto">
          <a:xfrm>
            <a:off x="457200" y="1371600"/>
            <a:ext cx="6172200" cy="3292475"/>
          </a:xfrm>
          <a:prstGeom prst="rect">
            <a:avLst/>
          </a:prstGeom>
          <a:solidFill>
            <a:schemeClr val="bg1"/>
          </a:solidFill>
          <a:ln w="9525">
            <a:noFill/>
            <a:miter lim="800000"/>
            <a:headEnd/>
            <a:tailEnd/>
          </a:ln>
        </p:spPr>
        <p:txBody>
          <a:bodyPr>
            <a:spAutoFit/>
          </a:bodyPr>
          <a:lstStyle/>
          <a:p>
            <a:pPr marL="228600" indent="-228600">
              <a:buFont typeface="Arial" charset="0"/>
              <a:buChar char="•"/>
            </a:pPr>
            <a:r>
              <a:rPr lang="en-US" sz="2400"/>
              <a:t>Defining WRD needs for breakthrough technologies, pre-clinical &amp; clinical assets, and cutting edge science</a:t>
            </a:r>
          </a:p>
          <a:p>
            <a:pPr marL="685800" lvl="1" indent="-228600">
              <a:buFont typeface="Courier New" pitchFamily="49" charset="0"/>
              <a:buChar char="o"/>
            </a:pPr>
            <a:r>
              <a:rPr lang="en-US" sz="2000" b="0" i="1"/>
              <a:t>Pfizer WRD Partnering Brochure and website</a:t>
            </a:r>
          </a:p>
          <a:p>
            <a:pPr marL="228600" indent="-228600">
              <a:buFont typeface="Arial" charset="0"/>
              <a:buChar char="•"/>
            </a:pPr>
            <a:endParaRPr lang="en-US" sz="1200"/>
          </a:p>
          <a:p>
            <a:pPr marL="228600" indent="-228600">
              <a:buFont typeface="Arial" charset="0"/>
              <a:buChar char="•"/>
            </a:pPr>
            <a:r>
              <a:rPr lang="en-US" sz="2400"/>
              <a:t>Identify opportunities globally based on mutual scientific interest and complimentary approaches</a:t>
            </a:r>
          </a:p>
          <a:p>
            <a:pPr marL="685800" lvl="1" indent="-228600">
              <a:buFont typeface="Courier New" pitchFamily="49" charset="0"/>
              <a:buChar char="o"/>
            </a:pPr>
            <a:r>
              <a:rPr lang="en-US" sz="2000" b="0" i="1"/>
              <a:t>Leverage Pfizer global network</a:t>
            </a:r>
          </a:p>
          <a:p>
            <a:pPr marL="228600" indent="-228600">
              <a:buFont typeface="Arial" charset="0"/>
              <a:buNone/>
            </a:pPr>
            <a:endParaRPr lang="en-US" sz="1200"/>
          </a:p>
        </p:txBody>
      </p:sp>
      <p:sp>
        <p:nvSpPr>
          <p:cNvPr id="1943558" name="Rectangle 6"/>
          <p:cNvSpPr>
            <a:spLocks noChangeArrowheads="1"/>
          </p:cNvSpPr>
          <p:nvPr/>
        </p:nvSpPr>
        <p:spPr bwMode="auto">
          <a:xfrm>
            <a:off x="6435725" y="4967288"/>
            <a:ext cx="3165475" cy="307975"/>
          </a:xfrm>
          <a:prstGeom prst="rect">
            <a:avLst/>
          </a:prstGeom>
          <a:noFill/>
          <a:ln w="9525">
            <a:noFill/>
            <a:miter lim="800000"/>
            <a:headEnd/>
            <a:tailEnd/>
          </a:ln>
        </p:spPr>
        <p:txBody>
          <a:bodyPr>
            <a:spAutoFit/>
          </a:bodyPr>
          <a:lstStyle/>
          <a:p>
            <a:pPr algn="ctr">
              <a:buClr>
                <a:srgbClr val="009900"/>
              </a:buClr>
              <a:buFont typeface="Arial" charset="0"/>
              <a:buNone/>
            </a:pPr>
            <a:r>
              <a:rPr lang="en-US"/>
              <a:t>www.pfizer.com/WRDpartnering</a:t>
            </a:r>
          </a:p>
        </p:txBody>
      </p:sp>
      <p:graphicFrame>
        <p:nvGraphicFramePr>
          <p:cNvPr id="1943554" name="Object 2"/>
          <p:cNvGraphicFramePr>
            <a:graphicFrameLocks noChangeAspect="1"/>
          </p:cNvGraphicFramePr>
          <p:nvPr/>
        </p:nvGraphicFramePr>
        <p:xfrm>
          <a:off x="6629400" y="1447800"/>
          <a:ext cx="2719388" cy="3519488"/>
        </p:xfrm>
        <a:graphic>
          <a:graphicData uri="http://schemas.openxmlformats.org/presentationml/2006/ole">
            <p:oleObj spid="_x0000_s1943554" name="Acrobat Document" r:id="rId4" imgW="4196520" imgH="5430600" progId="AcroExch.Document.7">
              <p:embed/>
            </p:oleObj>
          </a:graphicData>
        </a:graphic>
      </p:graphicFrame>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4580" name="Rectangle 1"/>
          <p:cNvSpPr>
            <a:spLocks noChangeArrowheads="1"/>
          </p:cNvSpPr>
          <p:nvPr/>
        </p:nvSpPr>
        <p:spPr bwMode="auto">
          <a:xfrm>
            <a:off x="228600" y="5959475"/>
            <a:ext cx="1633538" cy="822325"/>
          </a:xfrm>
          <a:prstGeom prst="rect">
            <a:avLst/>
          </a:prstGeom>
          <a:solidFill>
            <a:schemeClr val="bg1"/>
          </a:solidFill>
          <a:ln w="9525" algn="ctr">
            <a:noFill/>
            <a:round/>
            <a:headEnd/>
            <a:tailEnd/>
          </a:ln>
        </p:spPr>
        <p:txBody>
          <a:bodyPr wrap="none" anchor="ctr"/>
          <a:lstStyle/>
          <a:p>
            <a:pPr algn="ctr">
              <a:buClr>
                <a:srgbClr val="009900"/>
              </a:buClr>
              <a:buFont typeface="Arial" charset="0"/>
              <a:buNone/>
            </a:pPr>
            <a:endParaRPr lang="ru-RU"/>
          </a:p>
        </p:txBody>
      </p:sp>
      <p:grpSp>
        <p:nvGrpSpPr>
          <p:cNvPr id="1944581" name="Group 6"/>
          <p:cNvGrpSpPr>
            <a:grpSpLocks/>
          </p:cNvGrpSpPr>
          <p:nvPr>
            <p:custDataLst>
              <p:tags r:id="rId2"/>
            </p:custDataLst>
          </p:nvPr>
        </p:nvGrpSpPr>
        <p:grpSpPr bwMode="auto">
          <a:xfrm>
            <a:off x="536575" y="1452563"/>
            <a:ext cx="8778875" cy="4875212"/>
            <a:chOff x="349" y="1160"/>
            <a:chExt cx="5513" cy="2434"/>
          </a:xfrm>
        </p:grpSpPr>
        <p:sp>
          <p:nvSpPr>
            <p:cNvPr id="1944645" name="Freeform 7"/>
            <p:cNvSpPr>
              <a:spLocks/>
            </p:cNvSpPr>
            <p:nvPr/>
          </p:nvSpPr>
          <p:spPr bwMode="auto">
            <a:xfrm>
              <a:off x="5159" y="3325"/>
              <a:ext cx="61" cy="55"/>
            </a:xfrm>
            <a:custGeom>
              <a:avLst/>
              <a:gdLst>
                <a:gd name="T0" fmla="*/ 1 w 121"/>
                <a:gd name="T1" fmla="*/ 0 h 109"/>
                <a:gd name="T2" fmla="*/ 1 w 121"/>
                <a:gd name="T3" fmla="*/ 0 h 109"/>
                <a:gd name="T4" fmla="*/ 1 w 121"/>
                <a:gd name="T5" fmla="*/ 0 h 109"/>
                <a:gd name="T6" fmla="*/ 1 w 121"/>
                <a:gd name="T7" fmla="*/ 0 h 109"/>
                <a:gd name="T8" fmla="*/ 1 w 121"/>
                <a:gd name="T9" fmla="*/ 1 h 109"/>
                <a:gd name="T10" fmla="*/ 1 w 121"/>
                <a:gd name="T11" fmla="*/ 1 h 109"/>
                <a:gd name="T12" fmla="*/ 1 w 121"/>
                <a:gd name="T13" fmla="*/ 1 h 109"/>
                <a:gd name="T14" fmla="*/ 1 w 121"/>
                <a:gd name="T15" fmla="*/ 1 h 109"/>
                <a:gd name="T16" fmla="*/ 1 w 121"/>
                <a:gd name="T17" fmla="*/ 1 h 109"/>
                <a:gd name="T18" fmla="*/ 1 w 121"/>
                <a:gd name="T19" fmla="*/ 1 h 109"/>
                <a:gd name="T20" fmla="*/ 1 w 121"/>
                <a:gd name="T21" fmla="*/ 1 h 109"/>
                <a:gd name="T22" fmla="*/ 0 w 121"/>
                <a:gd name="T23" fmla="*/ 0 h 109"/>
                <a:gd name="T24" fmla="*/ 1 w 121"/>
                <a:gd name="T25" fmla="*/ 0 h 109"/>
                <a:gd name="T26" fmla="*/ 1 w 121"/>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1"/>
                <a:gd name="T43" fmla="*/ 0 h 109"/>
                <a:gd name="T44" fmla="*/ 121 w 121"/>
                <a:gd name="T45" fmla="*/ 109 h 1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1" h="109">
                  <a:moveTo>
                    <a:pt x="62" y="0"/>
                  </a:moveTo>
                  <a:lnTo>
                    <a:pt x="83" y="0"/>
                  </a:lnTo>
                  <a:lnTo>
                    <a:pt x="102" y="0"/>
                  </a:lnTo>
                  <a:lnTo>
                    <a:pt x="121" y="0"/>
                  </a:lnTo>
                  <a:lnTo>
                    <a:pt x="121" y="19"/>
                  </a:lnTo>
                  <a:lnTo>
                    <a:pt x="121" y="36"/>
                  </a:lnTo>
                  <a:lnTo>
                    <a:pt x="121" y="53"/>
                  </a:lnTo>
                  <a:lnTo>
                    <a:pt x="102" y="90"/>
                  </a:lnTo>
                  <a:lnTo>
                    <a:pt x="62" y="109"/>
                  </a:lnTo>
                  <a:lnTo>
                    <a:pt x="43" y="90"/>
                  </a:lnTo>
                  <a:lnTo>
                    <a:pt x="22" y="53"/>
                  </a:lnTo>
                  <a:lnTo>
                    <a:pt x="0" y="0"/>
                  </a:lnTo>
                  <a:lnTo>
                    <a:pt x="22" y="0"/>
                  </a:lnTo>
                  <a:lnTo>
                    <a:pt x="62" y="0"/>
                  </a:lnTo>
                  <a:close/>
                </a:path>
              </a:pathLst>
            </a:custGeom>
            <a:solidFill>
              <a:srgbClr val="C0C0C0"/>
            </a:solidFill>
            <a:ln w="9525">
              <a:solidFill>
                <a:srgbClr val="C0C0C0"/>
              </a:solidFill>
              <a:round/>
              <a:headEnd/>
              <a:tailEnd/>
            </a:ln>
          </p:spPr>
          <p:txBody>
            <a:bodyPr/>
            <a:lstStyle/>
            <a:p>
              <a:endParaRPr lang="ru-RU"/>
            </a:p>
          </p:txBody>
        </p:sp>
        <p:sp>
          <p:nvSpPr>
            <p:cNvPr id="1944646" name="Freeform 8"/>
            <p:cNvSpPr>
              <a:spLocks/>
            </p:cNvSpPr>
            <p:nvPr/>
          </p:nvSpPr>
          <p:spPr bwMode="auto">
            <a:xfrm>
              <a:off x="5521" y="3432"/>
              <a:ext cx="0" cy="9"/>
            </a:xfrm>
            <a:custGeom>
              <a:avLst/>
              <a:gdLst>
                <a:gd name="T0" fmla="*/ 0 h 17"/>
                <a:gd name="T1" fmla="*/ 1 h 17"/>
                <a:gd name="T2" fmla="*/ 0 h 17"/>
                <a:gd name="T3" fmla="*/ 0 60000 65536"/>
                <a:gd name="T4" fmla="*/ 0 60000 65536"/>
                <a:gd name="T5" fmla="*/ 0 60000 65536"/>
                <a:gd name="T6" fmla="*/ 0 h 17"/>
                <a:gd name="T7" fmla="*/ 17 h 17"/>
              </a:gdLst>
              <a:ahLst/>
              <a:cxnLst>
                <a:cxn ang="T3">
                  <a:pos x="0" y="T0"/>
                </a:cxn>
                <a:cxn ang="T4">
                  <a:pos x="0" y="T1"/>
                </a:cxn>
                <a:cxn ang="T5">
                  <a:pos x="0" y="T2"/>
                </a:cxn>
              </a:cxnLst>
              <a:rect l="0" t="T6" r="0" b="T7"/>
              <a:pathLst>
                <a:path h="17">
                  <a:moveTo>
                    <a:pt x="0" y="0"/>
                  </a:moveTo>
                  <a:lnTo>
                    <a:pt x="0" y="17"/>
                  </a:lnTo>
                  <a:lnTo>
                    <a:pt x="0" y="0"/>
                  </a:lnTo>
                  <a:close/>
                </a:path>
              </a:pathLst>
            </a:custGeom>
            <a:solidFill>
              <a:srgbClr val="C0C0C0"/>
            </a:solidFill>
            <a:ln w="9525">
              <a:solidFill>
                <a:srgbClr val="C0C0C0"/>
              </a:solidFill>
              <a:round/>
              <a:headEnd/>
              <a:tailEnd/>
            </a:ln>
          </p:spPr>
          <p:txBody>
            <a:bodyPr/>
            <a:lstStyle/>
            <a:p>
              <a:endParaRPr lang="ru-RU"/>
            </a:p>
          </p:txBody>
        </p:sp>
        <p:sp>
          <p:nvSpPr>
            <p:cNvPr id="1944647" name="Freeform 9"/>
            <p:cNvSpPr>
              <a:spLocks/>
            </p:cNvSpPr>
            <p:nvPr/>
          </p:nvSpPr>
          <p:spPr bwMode="auto">
            <a:xfrm>
              <a:off x="5501" y="3325"/>
              <a:ext cx="110" cy="107"/>
            </a:xfrm>
            <a:custGeom>
              <a:avLst/>
              <a:gdLst>
                <a:gd name="T0" fmla="*/ 0 w 221"/>
                <a:gd name="T1" fmla="*/ 0 h 215"/>
                <a:gd name="T2" fmla="*/ 0 w 221"/>
                <a:gd name="T3" fmla="*/ 0 h 215"/>
                <a:gd name="T4" fmla="*/ 0 w 221"/>
                <a:gd name="T5" fmla="*/ 0 h 215"/>
                <a:gd name="T6" fmla="*/ 0 w 221"/>
                <a:gd name="T7" fmla="*/ 0 h 215"/>
                <a:gd name="T8" fmla="*/ 0 w 221"/>
                <a:gd name="T9" fmla="*/ 0 h 215"/>
                <a:gd name="T10" fmla="*/ 0 w 221"/>
                <a:gd name="T11" fmla="*/ 0 h 215"/>
                <a:gd name="T12" fmla="*/ 0 w 221"/>
                <a:gd name="T13" fmla="*/ 0 h 215"/>
                <a:gd name="T14" fmla="*/ 0 w 221"/>
                <a:gd name="T15" fmla="*/ 0 h 215"/>
                <a:gd name="T16" fmla="*/ 0 w 221"/>
                <a:gd name="T17" fmla="*/ 0 h 215"/>
                <a:gd name="T18" fmla="*/ 0 w 221"/>
                <a:gd name="T19" fmla="*/ 0 h 215"/>
                <a:gd name="T20" fmla="*/ 0 w 221"/>
                <a:gd name="T21" fmla="*/ 0 h 215"/>
                <a:gd name="T22" fmla="*/ 0 w 221"/>
                <a:gd name="T23" fmla="*/ 0 h 215"/>
                <a:gd name="T24" fmla="*/ 0 w 221"/>
                <a:gd name="T25" fmla="*/ 0 h 215"/>
                <a:gd name="T26" fmla="*/ 0 w 221"/>
                <a:gd name="T27" fmla="*/ 0 h 215"/>
                <a:gd name="T28" fmla="*/ 0 w 221"/>
                <a:gd name="T29" fmla="*/ 0 h 215"/>
                <a:gd name="T30" fmla="*/ 0 w 221"/>
                <a:gd name="T31" fmla="*/ 0 h 215"/>
                <a:gd name="T32" fmla="*/ 0 w 221"/>
                <a:gd name="T33" fmla="*/ 0 h 215"/>
                <a:gd name="T34" fmla="*/ 0 w 221"/>
                <a:gd name="T35" fmla="*/ 0 h 215"/>
                <a:gd name="T36" fmla="*/ 0 w 221"/>
                <a:gd name="T37" fmla="*/ 0 h 215"/>
                <a:gd name="T38" fmla="*/ 0 w 221"/>
                <a:gd name="T39" fmla="*/ 0 h 215"/>
                <a:gd name="T40" fmla="*/ 0 w 221"/>
                <a:gd name="T41" fmla="*/ 0 h 215"/>
                <a:gd name="T42" fmla="*/ 0 w 221"/>
                <a:gd name="T43" fmla="*/ 0 h 215"/>
                <a:gd name="T44" fmla="*/ 0 w 221"/>
                <a:gd name="T45" fmla="*/ 0 h 215"/>
                <a:gd name="T46" fmla="*/ 0 w 221"/>
                <a:gd name="T47" fmla="*/ 0 h 215"/>
                <a:gd name="T48" fmla="*/ 0 w 221"/>
                <a:gd name="T49" fmla="*/ 0 h 215"/>
                <a:gd name="T50" fmla="*/ 0 w 221"/>
                <a:gd name="T51" fmla="*/ 0 h 215"/>
                <a:gd name="T52" fmla="*/ 0 w 221"/>
                <a:gd name="T53" fmla="*/ 0 h 215"/>
                <a:gd name="T54" fmla="*/ 0 w 221"/>
                <a:gd name="T55" fmla="*/ 0 h 215"/>
                <a:gd name="T56" fmla="*/ 0 w 221"/>
                <a:gd name="T57" fmla="*/ 0 h 215"/>
                <a:gd name="T58" fmla="*/ 0 w 221"/>
                <a:gd name="T59" fmla="*/ 0 h 215"/>
                <a:gd name="T60" fmla="*/ 0 w 221"/>
                <a:gd name="T61" fmla="*/ 0 h 215"/>
                <a:gd name="T62" fmla="*/ 0 w 221"/>
                <a:gd name="T63" fmla="*/ 0 h 215"/>
                <a:gd name="T64" fmla="*/ 0 w 221"/>
                <a:gd name="T65" fmla="*/ 0 h 215"/>
                <a:gd name="T66" fmla="*/ 0 w 221"/>
                <a:gd name="T67" fmla="*/ 0 h 2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1"/>
                <a:gd name="T103" fmla="*/ 0 h 215"/>
                <a:gd name="T104" fmla="*/ 221 w 221"/>
                <a:gd name="T105" fmla="*/ 215 h 2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1" h="215">
                  <a:moveTo>
                    <a:pt x="121" y="53"/>
                  </a:moveTo>
                  <a:lnTo>
                    <a:pt x="140" y="53"/>
                  </a:lnTo>
                  <a:lnTo>
                    <a:pt x="140" y="36"/>
                  </a:lnTo>
                  <a:lnTo>
                    <a:pt x="159" y="36"/>
                  </a:lnTo>
                  <a:lnTo>
                    <a:pt x="159" y="19"/>
                  </a:lnTo>
                  <a:lnTo>
                    <a:pt x="159" y="0"/>
                  </a:lnTo>
                  <a:lnTo>
                    <a:pt x="180" y="0"/>
                  </a:lnTo>
                  <a:lnTo>
                    <a:pt x="180" y="19"/>
                  </a:lnTo>
                  <a:lnTo>
                    <a:pt x="199" y="19"/>
                  </a:lnTo>
                  <a:lnTo>
                    <a:pt x="221" y="19"/>
                  </a:lnTo>
                  <a:lnTo>
                    <a:pt x="221" y="36"/>
                  </a:lnTo>
                  <a:lnTo>
                    <a:pt x="221" y="53"/>
                  </a:lnTo>
                  <a:lnTo>
                    <a:pt x="199" y="73"/>
                  </a:lnTo>
                  <a:lnTo>
                    <a:pt x="180" y="73"/>
                  </a:lnTo>
                  <a:lnTo>
                    <a:pt x="180" y="90"/>
                  </a:lnTo>
                  <a:lnTo>
                    <a:pt x="180" y="109"/>
                  </a:lnTo>
                  <a:lnTo>
                    <a:pt x="159" y="109"/>
                  </a:lnTo>
                  <a:lnTo>
                    <a:pt x="140" y="109"/>
                  </a:lnTo>
                  <a:lnTo>
                    <a:pt x="121" y="144"/>
                  </a:lnTo>
                  <a:lnTo>
                    <a:pt x="100" y="180"/>
                  </a:lnTo>
                  <a:lnTo>
                    <a:pt x="80" y="195"/>
                  </a:lnTo>
                  <a:lnTo>
                    <a:pt x="59" y="215"/>
                  </a:lnTo>
                  <a:lnTo>
                    <a:pt x="59" y="195"/>
                  </a:lnTo>
                  <a:lnTo>
                    <a:pt x="40" y="195"/>
                  </a:lnTo>
                  <a:lnTo>
                    <a:pt x="19" y="180"/>
                  </a:lnTo>
                  <a:lnTo>
                    <a:pt x="0" y="180"/>
                  </a:lnTo>
                  <a:lnTo>
                    <a:pt x="19" y="163"/>
                  </a:lnTo>
                  <a:lnTo>
                    <a:pt x="40" y="144"/>
                  </a:lnTo>
                  <a:lnTo>
                    <a:pt x="40" y="126"/>
                  </a:lnTo>
                  <a:lnTo>
                    <a:pt x="40" y="109"/>
                  </a:lnTo>
                  <a:lnTo>
                    <a:pt x="59" y="109"/>
                  </a:lnTo>
                  <a:lnTo>
                    <a:pt x="80" y="90"/>
                  </a:lnTo>
                  <a:lnTo>
                    <a:pt x="100" y="73"/>
                  </a:lnTo>
                  <a:lnTo>
                    <a:pt x="121" y="53"/>
                  </a:lnTo>
                  <a:close/>
                </a:path>
              </a:pathLst>
            </a:custGeom>
            <a:solidFill>
              <a:srgbClr val="C0C0C0"/>
            </a:solidFill>
            <a:ln w="9525">
              <a:solidFill>
                <a:srgbClr val="C0C0C0"/>
              </a:solidFill>
              <a:round/>
              <a:headEnd/>
              <a:tailEnd/>
            </a:ln>
          </p:spPr>
          <p:txBody>
            <a:bodyPr/>
            <a:lstStyle/>
            <a:p>
              <a:endParaRPr lang="ru-RU"/>
            </a:p>
          </p:txBody>
        </p:sp>
        <p:sp>
          <p:nvSpPr>
            <p:cNvPr id="1944648" name="Freeform 10"/>
            <p:cNvSpPr>
              <a:spLocks/>
            </p:cNvSpPr>
            <p:nvPr/>
          </p:nvSpPr>
          <p:spPr bwMode="auto">
            <a:xfrm>
              <a:off x="5591" y="3227"/>
              <a:ext cx="91" cy="116"/>
            </a:xfrm>
            <a:custGeom>
              <a:avLst/>
              <a:gdLst>
                <a:gd name="T0" fmla="*/ 0 w 183"/>
                <a:gd name="T1" fmla="*/ 1 h 232"/>
                <a:gd name="T2" fmla="*/ 0 w 183"/>
                <a:gd name="T3" fmla="*/ 1 h 232"/>
                <a:gd name="T4" fmla="*/ 0 w 183"/>
                <a:gd name="T5" fmla="*/ 1 h 232"/>
                <a:gd name="T6" fmla="*/ 0 w 183"/>
                <a:gd name="T7" fmla="*/ 1 h 232"/>
                <a:gd name="T8" fmla="*/ 0 w 183"/>
                <a:gd name="T9" fmla="*/ 0 h 232"/>
                <a:gd name="T10" fmla="*/ 0 w 183"/>
                <a:gd name="T11" fmla="*/ 1 h 232"/>
                <a:gd name="T12" fmla="*/ 0 w 183"/>
                <a:gd name="T13" fmla="*/ 1 h 232"/>
                <a:gd name="T14" fmla="*/ 0 w 183"/>
                <a:gd name="T15" fmla="*/ 1 h 232"/>
                <a:gd name="T16" fmla="*/ 0 w 183"/>
                <a:gd name="T17" fmla="*/ 1 h 232"/>
                <a:gd name="T18" fmla="*/ 0 w 183"/>
                <a:gd name="T19" fmla="*/ 1 h 232"/>
                <a:gd name="T20" fmla="*/ 0 w 183"/>
                <a:gd name="T21" fmla="*/ 1 h 232"/>
                <a:gd name="T22" fmla="*/ 0 w 183"/>
                <a:gd name="T23" fmla="*/ 1 h 232"/>
                <a:gd name="T24" fmla="*/ 0 w 183"/>
                <a:gd name="T25" fmla="*/ 1 h 232"/>
                <a:gd name="T26" fmla="*/ 0 w 183"/>
                <a:gd name="T27" fmla="*/ 1 h 232"/>
                <a:gd name="T28" fmla="*/ 0 w 183"/>
                <a:gd name="T29" fmla="*/ 1 h 232"/>
                <a:gd name="T30" fmla="*/ 0 w 183"/>
                <a:gd name="T31" fmla="*/ 1 h 232"/>
                <a:gd name="T32" fmla="*/ 0 w 183"/>
                <a:gd name="T33" fmla="*/ 1 h 232"/>
                <a:gd name="T34" fmla="*/ 0 w 183"/>
                <a:gd name="T35" fmla="*/ 1 h 232"/>
                <a:gd name="T36" fmla="*/ 0 w 183"/>
                <a:gd name="T37" fmla="*/ 1 h 232"/>
                <a:gd name="T38" fmla="*/ 0 w 183"/>
                <a:gd name="T39" fmla="*/ 1 h 232"/>
                <a:gd name="T40" fmla="*/ 0 w 183"/>
                <a:gd name="T41" fmla="*/ 1 h 232"/>
                <a:gd name="T42" fmla="*/ 0 w 183"/>
                <a:gd name="T43" fmla="*/ 1 h 232"/>
                <a:gd name="T44" fmla="*/ 0 w 183"/>
                <a:gd name="T45" fmla="*/ 1 h 232"/>
                <a:gd name="T46" fmla="*/ 0 w 183"/>
                <a:gd name="T47" fmla="*/ 1 h 232"/>
                <a:gd name="T48" fmla="*/ 0 w 183"/>
                <a:gd name="T49" fmla="*/ 1 h 232"/>
                <a:gd name="T50" fmla="*/ 0 w 183"/>
                <a:gd name="T51" fmla="*/ 1 h 232"/>
                <a:gd name="T52" fmla="*/ 0 w 183"/>
                <a:gd name="T53" fmla="*/ 1 h 232"/>
                <a:gd name="T54" fmla="*/ 0 w 183"/>
                <a:gd name="T55" fmla="*/ 1 h 232"/>
                <a:gd name="T56" fmla="*/ 0 w 183"/>
                <a:gd name="T57" fmla="*/ 1 h 232"/>
                <a:gd name="T58" fmla="*/ 0 w 183"/>
                <a:gd name="T59" fmla="*/ 1 h 232"/>
                <a:gd name="T60" fmla="*/ 0 w 183"/>
                <a:gd name="T61" fmla="*/ 1 h 232"/>
                <a:gd name="T62" fmla="*/ 0 w 183"/>
                <a:gd name="T63" fmla="*/ 1 h 232"/>
                <a:gd name="T64" fmla="*/ 0 w 183"/>
                <a:gd name="T65" fmla="*/ 1 h 232"/>
                <a:gd name="T66" fmla="*/ 0 w 183"/>
                <a:gd name="T67" fmla="*/ 1 h 232"/>
                <a:gd name="T68" fmla="*/ 0 w 183"/>
                <a:gd name="T69" fmla="*/ 1 h 232"/>
                <a:gd name="T70" fmla="*/ 0 w 183"/>
                <a:gd name="T71" fmla="*/ 1 h 232"/>
                <a:gd name="T72" fmla="*/ 0 w 183"/>
                <a:gd name="T73" fmla="*/ 1 h 232"/>
                <a:gd name="T74" fmla="*/ 0 w 183"/>
                <a:gd name="T75" fmla="*/ 1 h 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3"/>
                <a:gd name="T115" fmla="*/ 0 h 232"/>
                <a:gd name="T116" fmla="*/ 183 w 183"/>
                <a:gd name="T117" fmla="*/ 232 h 2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3" h="232">
                  <a:moveTo>
                    <a:pt x="41" y="71"/>
                  </a:moveTo>
                  <a:lnTo>
                    <a:pt x="41" y="52"/>
                  </a:lnTo>
                  <a:lnTo>
                    <a:pt x="19" y="36"/>
                  </a:lnTo>
                  <a:lnTo>
                    <a:pt x="0" y="19"/>
                  </a:lnTo>
                  <a:lnTo>
                    <a:pt x="0" y="0"/>
                  </a:lnTo>
                  <a:lnTo>
                    <a:pt x="0" y="19"/>
                  </a:lnTo>
                  <a:lnTo>
                    <a:pt x="19" y="19"/>
                  </a:lnTo>
                  <a:lnTo>
                    <a:pt x="41" y="19"/>
                  </a:lnTo>
                  <a:lnTo>
                    <a:pt x="41" y="36"/>
                  </a:lnTo>
                  <a:lnTo>
                    <a:pt x="41" y="52"/>
                  </a:lnTo>
                  <a:lnTo>
                    <a:pt x="41" y="71"/>
                  </a:lnTo>
                  <a:lnTo>
                    <a:pt x="60" y="71"/>
                  </a:lnTo>
                  <a:lnTo>
                    <a:pt x="79" y="71"/>
                  </a:lnTo>
                  <a:lnTo>
                    <a:pt x="100" y="88"/>
                  </a:lnTo>
                  <a:lnTo>
                    <a:pt x="100" y="105"/>
                  </a:lnTo>
                  <a:lnTo>
                    <a:pt x="121" y="105"/>
                  </a:lnTo>
                  <a:lnTo>
                    <a:pt x="142" y="105"/>
                  </a:lnTo>
                  <a:lnTo>
                    <a:pt x="162" y="88"/>
                  </a:lnTo>
                  <a:lnTo>
                    <a:pt x="183" y="88"/>
                  </a:lnTo>
                  <a:lnTo>
                    <a:pt x="183" y="105"/>
                  </a:lnTo>
                  <a:lnTo>
                    <a:pt x="162" y="125"/>
                  </a:lnTo>
                  <a:lnTo>
                    <a:pt x="162" y="142"/>
                  </a:lnTo>
                  <a:lnTo>
                    <a:pt x="142" y="142"/>
                  </a:lnTo>
                  <a:lnTo>
                    <a:pt x="121" y="142"/>
                  </a:lnTo>
                  <a:lnTo>
                    <a:pt x="121" y="161"/>
                  </a:lnTo>
                  <a:lnTo>
                    <a:pt x="121" y="178"/>
                  </a:lnTo>
                  <a:lnTo>
                    <a:pt x="100" y="196"/>
                  </a:lnTo>
                  <a:lnTo>
                    <a:pt x="100" y="215"/>
                  </a:lnTo>
                  <a:lnTo>
                    <a:pt x="60" y="232"/>
                  </a:lnTo>
                  <a:lnTo>
                    <a:pt x="41" y="215"/>
                  </a:lnTo>
                  <a:lnTo>
                    <a:pt x="60" y="196"/>
                  </a:lnTo>
                  <a:lnTo>
                    <a:pt x="41" y="178"/>
                  </a:lnTo>
                  <a:lnTo>
                    <a:pt x="41" y="161"/>
                  </a:lnTo>
                  <a:lnTo>
                    <a:pt x="41" y="142"/>
                  </a:lnTo>
                  <a:lnTo>
                    <a:pt x="41" y="125"/>
                  </a:lnTo>
                  <a:lnTo>
                    <a:pt x="41" y="105"/>
                  </a:lnTo>
                  <a:lnTo>
                    <a:pt x="41" y="88"/>
                  </a:lnTo>
                  <a:lnTo>
                    <a:pt x="41" y="71"/>
                  </a:lnTo>
                  <a:close/>
                </a:path>
              </a:pathLst>
            </a:custGeom>
            <a:solidFill>
              <a:srgbClr val="C0C0C0"/>
            </a:solidFill>
            <a:ln w="9525">
              <a:solidFill>
                <a:srgbClr val="C0C0C0"/>
              </a:solidFill>
              <a:round/>
              <a:headEnd/>
              <a:tailEnd/>
            </a:ln>
          </p:spPr>
          <p:txBody>
            <a:bodyPr/>
            <a:lstStyle/>
            <a:p>
              <a:endParaRPr lang="ru-RU"/>
            </a:p>
          </p:txBody>
        </p:sp>
        <p:sp>
          <p:nvSpPr>
            <p:cNvPr id="1944649" name="Freeform 11"/>
            <p:cNvSpPr>
              <a:spLocks/>
            </p:cNvSpPr>
            <p:nvPr/>
          </p:nvSpPr>
          <p:spPr bwMode="auto">
            <a:xfrm>
              <a:off x="5652" y="2967"/>
              <a:ext cx="30" cy="18"/>
            </a:xfrm>
            <a:custGeom>
              <a:avLst/>
              <a:gdLst>
                <a:gd name="T0" fmla="*/ 0 w 62"/>
                <a:gd name="T1" fmla="*/ 0 h 36"/>
                <a:gd name="T2" fmla="*/ 0 w 62"/>
                <a:gd name="T3" fmla="*/ 0 h 36"/>
                <a:gd name="T4" fmla="*/ 0 w 62"/>
                <a:gd name="T5" fmla="*/ 1 h 36"/>
                <a:gd name="T6" fmla="*/ 0 w 62"/>
                <a:gd name="T7" fmla="*/ 1 h 36"/>
                <a:gd name="T8" fmla="*/ 0 w 62"/>
                <a:gd name="T9" fmla="*/ 1 h 36"/>
                <a:gd name="T10" fmla="*/ 0 w 62"/>
                <a:gd name="T11" fmla="*/ 1 h 36"/>
                <a:gd name="T12" fmla="*/ 0 w 62"/>
                <a:gd name="T13" fmla="*/ 0 h 36"/>
                <a:gd name="T14" fmla="*/ 0 w 62"/>
                <a:gd name="T15" fmla="*/ 0 h 36"/>
                <a:gd name="T16" fmla="*/ 0 w 62"/>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36"/>
                <a:gd name="T29" fmla="*/ 62 w 62"/>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36">
                  <a:moveTo>
                    <a:pt x="41" y="0"/>
                  </a:moveTo>
                  <a:lnTo>
                    <a:pt x="62" y="0"/>
                  </a:lnTo>
                  <a:lnTo>
                    <a:pt x="62" y="19"/>
                  </a:lnTo>
                  <a:lnTo>
                    <a:pt x="41" y="36"/>
                  </a:lnTo>
                  <a:lnTo>
                    <a:pt x="21" y="36"/>
                  </a:lnTo>
                  <a:lnTo>
                    <a:pt x="0" y="19"/>
                  </a:lnTo>
                  <a:lnTo>
                    <a:pt x="0" y="0"/>
                  </a:lnTo>
                  <a:lnTo>
                    <a:pt x="21" y="0"/>
                  </a:lnTo>
                  <a:lnTo>
                    <a:pt x="41" y="0"/>
                  </a:lnTo>
                  <a:close/>
                </a:path>
              </a:pathLst>
            </a:custGeom>
            <a:solidFill>
              <a:srgbClr val="C0C0C0"/>
            </a:solidFill>
            <a:ln w="9525">
              <a:solidFill>
                <a:srgbClr val="C0C0C0"/>
              </a:solidFill>
              <a:round/>
              <a:headEnd/>
              <a:tailEnd/>
            </a:ln>
          </p:spPr>
          <p:txBody>
            <a:bodyPr/>
            <a:lstStyle/>
            <a:p>
              <a:endParaRPr lang="ru-RU"/>
            </a:p>
          </p:txBody>
        </p:sp>
        <p:sp>
          <p:nvSpPr>
            <p:cNvPr id="1944650" name="Freeform 12"/>
            <p:cNvSpPr>
              <a:spLocks/>
            </p:cNvSpPr>
            <p:nvPr/>
          </p:nvSpPr>
          <p:spPr bwMode="auto">
            <a:xfrm>
              <a:off x="4677" y="2879"/>
              <a:ext cx="623" cy="419"/>
            </a:xfrm>
            <a:custGeom>
              <a:avLst/>
              <a:gdLst>
                <a:gd name="T0" fmla="*/ 1 w 1246"/>
                <a:gd name="T1" fmla="*/ 0 h 839"/>
                <a:gd name="T2" fmla="*/ 1 w 1246"/>
                <a:gd name="T3" fmla="*/ 0 h 839"/>
                <a:gd name="T4" fmla="*/ 1 w 1246"/>
                <a:gd name="T5" fmla="*/ 0 h 839"/>
                <a:gd name="T6" fmla="*/ 1 w 1246"/>
                <a:gd name="T7" fmla="*/ 0 h 839"/>
                <a:gd name="T8" fmla="*/ 1 w 1246"/>
                <a:gd name="T9" fmla="*/ 0 h 839"/>
                <a:gd name="T10" fmla="*/ 1 w 1246"/>
                <a:gd name="T11" fmla="*/ 0 h 839"/>
                <a:gd name="T12" fmla="*/ 1 w 1246"/>
                <a:gd name="T13" fmla="*/ 0 h 839"/>
                <a:gd name="T14" fmla="*/ 1 w 1246"/>
                <a:gd name="T15" fmla="*/ 0 h 839"/>
                <a:gd name="T16" fmla="*/ 1 w 1246"/>
                <a:gd name="T17" fmla="*/ 0 h 839"/>
                <a:gd name="T18" fmla="*/ 1 w 1246"/>
                <a:gd name="T19" fmla="*/ 0 h 839"/>
                <a:gd name="T20" fmla="*/ 1 w 1246"/>
                <a:gd name="T21" fmla="*/ 0 h 839"/>
                <a:gd name="T22" fmla="*/ 1 w 1246"/>
                <a:gd name="T23" fmla="*/ 0 h 839"/>
                <a:gd name="T24" fmla="*/ 1 w 1246"/>
                <a:gd name="T25" fmla="*/ 0 h 839"/>
                <a:gd name="T26" fmla="*/ 1 w 1246"/>
                <a:gd name="T27" fmla="*/ 0 h 839"/>
                <a:gd name="T28" fmla="*/ 1 w 1246"/>
                <a:gd name="T29" fmla="*/ 0 h 839"/>
                <a:gd name="T30" fmla="*/ 1 w 1246"/>
                <a:gd name="T31" fmla="*/ 0 h 839"/>
                <a:gd name="T32" fmla="*/ 1 w 1246"/>
                <a:gd name="T33" fmla="*/ 0 h 839"/>
                <a:gd name="T34" fmla="*/ 1 w 1246"/>
                <a:gd name="T35" fmla="*/ 0 h 839"/>
                <a:gd name="T36" fmla="*/ 1 w 1246"/>
                <a:gd name="T37" fmla="*/ 0 h 839"/>
                <a:gd name="T38" fmla="*/ 1 w 1246"/>
                <a:gd name="T39" fmla="*/ 0 h 839"/>
                <a:gd name="T40" fmla="*/ 1 w 1246"/>
                <a:gd name="T41" fmla="*/ 0 h 839"/>
                <a:gd name="T42" fmla="*/ 1 w 1246"/>
                <a:gd name="T43" fmla="*/ 0 h 839"/>
                <a:gd name="T44" fmla="*/ 1 w 1246"/>
                <a:gd name="T45" fmla="*/ 0 h 839"/>
                <a:gd name="T46" fmla="*/ 1 w 1246"/>
                <a:gd name="T47" fmla="*/ 0 h 839"/>
                <a:gd name="T48" fmla="*/ 0 w 1246"/>
                <a:gd name="T49" fmla="*/ 0 h 839"/>
                <a:gd name="T50" fmla="*/ 1 w 1246"/>
                <a:gd name="T51" fmla="*/ 0 h 839"/>
                <a:gd name="T52" fmla="*/ 0 w 1246"/>
                <a:gd name="T53" fmla="*/ 0 h 839"/>
                <a:gd name="T54" fmla="*/ 0 w 1246"/>
                <a:gd name="T55" fmla="*/ 0 h 839"/>
                <a:gd name="T56" fmla="*/ 1 w 1246"/>
                <a:gd name="T57" fmla="*/ 0 h 839"/>
                <a:gd name="T58" fmla="*/ 1 w 1246"/>
                <a:gd name="T59" fmla="*/ 0 h 839"/>
                <a:gd name="T60" fmla="*/ 1 w 1246"/>
                <a:gd name="T61" fmla="*/ 0 h 839"/>
                <a:gd name="T62" fmla="*/ 1 w 1246"/>
                <a:gd name="T63" fmla="*/ 0 h 839"/>
                <a:gd name="T64" fmla="*/ 1 w 1246"/>
                <a:gd name="T65" fmla="*/ 0 h 839"/>
                <a:gd name="T66" fmla="*/ 1 w 1246"/>
                <a:gd name="T67" fmla="*/ 0 h 839"/>
                <a:gd name="T68" fmla="*/ 1 w 1246"/>
                <a:gd name="T69" fmla="*/ 0 h 839"/>
                <a:gd name="T70" fmla="*/ 1 w 1246"/>
                <a:gd name="T71" fmla="*/ 0 h 839"/>
                <a:gd name="T72" fmla="*/ 1 w 1246"/>
                <a:gd name="T73" fmla="*/ 0 h 839"/>
                <a:gd name="T74" fmla="*/ 1 w 1246"/>
                <a:gd name="T75" fmla="*/ 0 h 839"/>
                <a:gd name="T76" fmla="*/ 1 w 1246"/>
                <a:gd name="T77" fmla="*/ 0 h 839"/>
                <a:gd name="T78" fmla="*/ 1 w 1246"/>
                <a:gd name="T79" fmla="*/ 0 h 839"/>
                <a:gd name="T80" fmla="*/ 1 w 1246"/>
                <a:gd name="T81" fmla="*/ 0 h 839"/>
                <a:gd name="T82" fmla="*/ 1 w 1246"/>
                <a:gd name="T83" fmla="*/ 0 h 839"/>
                <a:gd name="T84" fmla="*/ 1 w 1246"/>
                <a:gd name="T85" fmla="*/ 0 h 839"/>
                <a:gd name="T86" fmla="*/ 1 w 1246"/>
                <a:gd name="T87" fmla="*/ 0 h 839"/>
                <a:gd name="T88" fmla="*/ 1 w 1246"/>
                <a:gd name="T89" fmla="*/ 0 h 839"/>
                <a:gd name="T90" fmla="*/ 1 w 1246"/>
                <a:gd name="T91" fmla="*/ 0 h 839"/>
                <a:gd name="T92" fmla="*/ 1 w 1246"/>
                <a:gd name="T93" fmla="*/ 0 h 839"/>
                <a:gd name="T94" fmla="*/ 1 w 1246"/>
                <a:gd name="T95" fmla="*/ 0 h 839"/>
                <a:gd name="T96" fmla="*/ 1 w 1246"/>
                <a:gd name="T97" fmla="*/ 0 h 839"/>
                <a:gd name="T98" fmla="*/ 1 w 1246"/>
                <a:gd name="T99" fmla="*/ 0 h 839"/>
                <a:gd name="T100" fmla="*/ 1 w 1246"/>
                <a:gd name="T101" fmla="*/ 0 h 839"/>
                <a:gd name="T102" fmla="*/ 1 w 1246"/>
                <a:gd name="T103" fmla="*/ 0 h 839"/>
                <a:gd name="T104" fmla="*/ 1 w 1246"/>
                <a:gd name="T105" fmla="*/ 0 h 839"/>
                <a:gd name="T106" fmla="*/ 1 w 1246"/>
                <a:gd name="T107" fmla="*/ 0 h 839"/>
                <a:gd name="T108" fmla="*/ 1 w 1246"/>
                <a:gd name="T109" fmla="*/ 0 h 839"/>
                <a:gd name="T110" fmla="*/ 1 w 1246"/>
                <a:gd name="T111" fmla="*/ 0 h 83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46"/>
                <a:gd name="T169" fmla="*/ 0 h 839"/>
                <a:gd name="T170" fmla="*/ 1246 w 1246"/>
                <a:gd name="T171" fmla="*/ 839 h 83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46" h="839">
                  <a:moveTo>
                    <a:pt x="1224" y="409"/>
                  </a:moveTo>
                  <a:lnTo>
                    <a:pt x="1224" y="428"/>
                  </a:lnTo>
                  <a:lnTo>
                    <a:pt x="1246" y="482"/>
                  </a:lnTo>
                  <a:lnTo>
                    <a:pt x="1246" y="516"/>
                  </a:lnTo>
                  <a:lnTo>
                    <a:pt x="1246" y="536"/>
                  </a:lnTo>
                  <a:lnTo>
                    <a:pt x="1224" y="553"/>
                  </a:lnTo>
                  <a:lnTo>
                    <a:pt x="1224" y="572"/>
                  </a:lnTo>
                  <a:lnTo>
                    <a:pt x="1224" y="589"/>
                  </a:lnTo>
                  <a:lnTo>
                    <a:pt x="1224" y="607"/>
                  </a:lnTo>
                  <a:lnTo>
                    <a:pt x="1205" y="643"/>
                  </a:lnTo>
                  <a:lnTo>
                    <a:pt x="1184" y="660"/>
                  </a:lnTo>
                  <a:lnTo>
                    <a:pt x="1165" y="680"/>
                  </a:lnTo>
                  <a:lnTo>
                    <a:pt x="1146" y="716"/>
                  </a:lnTo>
                  <a:lnTo>
                    <a:pt x="1146" y="733"/>
                  </a:lnTo>
                  <a:lnTo>
                    <a:pt x="1146" y="768"/>
                  </a:lnTo>
                  <a:lnTo>
                    <a:pt x="1105" y="802"/>
                  </a:lnTo>
                  <a:lnTo>
                    <a:pt x="1065" y="822"/>
                  </a:lnTo>
                  <a:lnTo>
                    <a:pt x="1025" y="839"/>
                  </a:lnTo>
                  <a:lnTo>
                    <a:pt x="985" y="822"/>
                  </a:lnTo>
                  <a:lnTo>
                    <a:pt x="963" y="822"/>
                  </a:lnTo>
                  <a:lnTo>
                    <a:pt x="942" y="822"/>
                  </a:lnTo>
                  <a:lnTo>
                    <a:pt x="942" y="839"/>
                  </a:lnTo>
                  <a:lnTo>
                    <a:pt x="883" y="839"/>
                  </a:lnTo>
                  <a:lnTo>
                    <a:pt x="842" y="802"/>
                  </a:lnTo>
                  <a:lnTo>
                    <a:pt x="823" y="768"/>
                  </a:lnTo>
                  <a:lnTo>
                    <a:pt x="823" y="749"/>
                  </a:lnTo>
                  <a:lnTo>
                    <a:pt x="802" y="733"/>
                  </a:lnTo>
                  <a:lnTo>
                    <a:pt x="802" y="716"/>
                  </a:lnTo>
                  <a:lnTo>
                    <a:pt x="802" y="733"/>
                  </a:lnTo>
                  <a:lnTo>
                    <a:pt x="783" y="733"/>
                  </a:lnTo>
                  <a:lnTo>
                    <a:pt x="764" y="733"/>
                  </a:lnTo>
                  <a:lnTo>
                    <a:pt x="764" y="716"/>
                  </a:lnTo>
                  <a:lnTo>
                    <a:pt x="764" y="697"/>
                  </a:lnTo>
                  <a:lnTo>
                    <a:pt x="764" y="716"/>
                  </a:lnTo>
                  <a:lnTo>
                    <a:pt x="743" y="716"/>
                  </a:lnTo>
                  <a:lnTo>
                    <a:pt x="723" y="716"/>
                  </a:lnTo>
                  <a:lnTo>
                    <a:pt x="743" y="697"/>
                  </a:lnTo>
                  <a:lnTo>
                    <a:pt x="743" y="660"/>
                  </a:lnTo>
                  <a:lnTo>
                    <a:pt x="743" y="643"/>
                  </a:lnTo>
                  <a:lnTo>
                    <a:pt x="743" y="660"/>
                  </a:lnTo>
                  <a:lnTo>
                    <a:pt x="702" y="697"/>
                  </a:lnTo>
                  <a:lnTo>
                    <a:pt x="683" y="716"/>
                  </a:lnTo>
                  <a:lnTo>
                    <a:pt x="683" y="697"/>
                  </a:lnTo>
                  <a:lnTo>
                    <a:pt x="664" y="680"/>
                  </a:lnTo>
                  <a:lnTo>
                    <a:pt x="643" y="660"/>
                  </a:lnTo>
                  <a:lnTo>
                    <a:pt x="624" y="643"/>
                  </a:lnTo>
                  <a:lnTo>
                    <a:pt x="603" y="626"/>
                  </a:lnTo>
                  <a:lnTo>
                    <a:pt x="562" y="607"/>
                  </a:lnTo>
                  <a:lnTo>
                    <a:pt x="524" y="607"/>
                  </a:lnTo>
                  <a:lnTo>
                    <a:pt x="482" y="607"/>
                  </a:lnTo>
                  <a:lnTo>
                    <a:pt x="460" y="626"/>
                  </a:lnTo>
                  <a:lnTo>
                    <a:pt x="441" y="626"/>
                  </a:lnTo>
                  <a:lnTo>
                    <a:pt x="382" y="643"/>
                  </a:lnTo>
                  <a:lnTo>
                    <a:pt x="341" y="660"/>
                  </a:lnTo>
                  <a:lnTo>
                    <a:pt x="320" y="680"/>
                  </a:lnTo>
                  <a:lnTo>
                    <a:pt x="282" y="680"/>
                  </a:lnTo>
                  <a:lnTo>
                    <a:pt x="242" y="680"/>
                  </a:lnTo>
                  <a:lnTo>
                    <a:pt x="221" y="680"/>
                  </a:lnTo>
                  <a:lnTo>
                    <a:pt x="182" y="697"/>
                  </a:lnTo>
                  <a:lnTo>
                    <a:pt x="142" y="716"/>
                  </a:lnTo>
                  <a:lnTo>
                    <a:pt x="121" y="716"/>
                  </a:lnTo>
                  <a:lnTo>
                    <a:pt x="80" y="716"/>
                  </a:lnTo>
                  <a:lnTo>
                    <a:pt x="61" y="697"/>
                  </a:lnTo>
                  <a:lnTo>
                    <a:pt x="42" y="680"/>
                  </a:lnTo>
                  <a:lnTo>
                    <a:pt x="42" y="660"/>
                  </a:lnTo>
                  <a:lnTo>
                    <a:pt x="61" y="660"/>
                  </a:lnTo>
                  <a:lnTo>
                    <a:pt x="80" y="643"/>
                  </a:lnTo>
                  <a:lnTo>
                    <a:pt x="61" y="607"/>
                  </a:lnTo>
                  <a:lnTo>
                    <a:pt x="61" y="589"/>
                  </a:lnTo>
                  <a:lnTo>
                    <a:pt x="42" y="589"/>
                  </a:lnTo>
                  <a:lnTo>
                    <a:pt x="21" y="536"/>
                  </a:lnTo>
                  <a:lnTo>
                    <a:pt x="21" y="516"/>
                  </a:lnTo>
                  <a:lnTo>
                    <a:pt x="21" y="482"/>
                  </a:lnTo>
                  <a:lnTo>
                    <a:pt x="0" y="463"/>
                  </a:lnTo>
                  <a:lnTo>
                    <a:pt x="0" y="445"/>
                  </a:lnTo>
                  <a:lnTo>
                    <a:pt x="0" y="428"/>
                  </a:lnTo>
                  <a:lnTo>
                    <a:pt x="0" y="445"/>
                  </a:lnTo>
                  <a:lnTo>
                    <a:pt x="21" y="445"/>
                  </a:lnTo>
                  <a:lnTo>
                    <a:pt x="21" y="428"/>
                  </a:lnTo>
                  <a:lnTo>
                    <a:pt x="21" y="409"/>
                  </a:lnTo>
                  <a:lnTo>
                    <a:pt x="0" y="409"/>
                  </a:lnTo>
                  <a:lnTo>
                    <a:pt x="0" y="392"/>
                  </a:lnTo>
                  <a:lnTo>
                    <a:pt x="0" y="357"/>
                  </a:lnTo>
                  <a:lnTo>
                    <a:pt x="0" y="321"/>
                  </a:lnTo>
                  <a:lnTo>
                    <a:pt x="21" y="321"/>
                  </a:lnTo>
                  <a:lnTo>
                    <a:pt x="61" y="303"/>
                  </a:lnTo>
                  <a:lnTo>
                    <a:pt x="80" y="303"/>
                  </a:lnTo>
                  <a:lnTo>
                    <a:pt x="80" y="286"/>
                  </a:lnTo>
                  <a:lnTo>
                    <a:pt x="121" y="286"/>
                  </a:lnTo>
                  <a:lnTo>
                    <a:pt x="142" y="267"/>
                  </a:lnTo>
                  <a:lnTo>
                    <a:pt x="201" y="267"/>
                  </a:lnTo>
                  <a:lnTo>
                    <a:pt x="242" y="232"/>
                  </a:lnTo>
                  <a:lnTo>
                    <a:pt x="282" y="213"/>
                  </a:lnTo>
                  <a:lnTo>
                    <a:pt x="282" y="196"/>
                  </a:lnTo>
                  <a:lnTo>
                    <a:pt x="282" y="177"/>
                  </a:lnTo>
                  <a:lnTo>
                    <a:pt x="301" y="177"/>
                  </a:lnTo>
                  <a:lnTo>
                    <a:pt x="301" y="159"/>
                  </a:lnTo>
                  <a:lnTo>
                    <a:pt x="320" y="159"/>
                  </a:lnTo>
                  <a:lnTo>
                    <a:pt x="341" y="159"/>
                  </a:lnTo>
                  <a:lnTo>
                    <a:pt x="341" y="142"/>
                  </a:lnTo>
                  <a:lnTo>
                    <a:pt x="341" y="123"/>
                  </a:lnTo>
                  <a:lnTo>
                    <a:pt x="361" y="106"/>
                  </a:lnTo>
                  <a:lnTo>
                    <a:pt x="382" y="106"/>
                  </a:lnTo>
                  <a:lnTo>
                    <a:pt x="401" y="88"/>
                  </a:lnTo>
                  <a:lnTo>
                    <a:pt x="422" y="88"/>
                  </a:lnTo>
                  <a:lnTo>
                    <a:pt x="441" y="106"/>
                  </a:lnTo>
                  <a:lnTo>
                    <a:pt x="441" y="123"/>
                  </a:lnTo>
                  <a:lnTo>
                    <a:pt x="460" y="123"/>
                  </a:lnTo>
                  <a:lnTo>
                    <a:pt x="482" y="123"/>
                  </a:lnTo>
                  <a:lnTo>
                    <a:pt x="482" y="106"/>
                  </a:lnTo>
                  <a:lnTo>
                    <a:pt x="482" y="88"/>
                  </a:lnTo>
                  <a:lnTo>
                    <a:pt x="503" y="69"/>
                  </a:lnTo>
                  <a:lnTo>
                    <a:pt x="524" y="52"/>
                  </a:lnTo>
                  <a:lnTo>
                    <a:pt x="543" y="52"/>
                  </a:lnTo>
                  <a:lnTo>
                    <a:pt x="562" y="52"/>
                  </a:lnTo>
                  <a:lnTo>
                    <a:pt x="583" y="33"/>
                  </a:lnTo>
                  <a:lnTo>
                    <a:pt x="603" y="33"/>
                  </a:lnTo>
                  <a:lnTo>
                    <a:pt x="583" y="33"/>
                  </a:lnTo>
                  <a:lnTo>
                    <a:pt x="583" y="17"/>
                  </a:lnTo>
                  <a:lnTo>
                    <a:pt x="562" y="0"/>
                  </a:lnTo>
                  <a:lnTo>
                    <a:pt x="603" y="17"/>
                  </a:lnTo>
                  <a:lnTo>
                    <a:pt x="624" y="33"/>
                  </a:lnTo>
                  <a:lnTo>
                    <a:pt x="683" y="33"/>
                  </a:lnTo>
                  <a:lnTo>
                    <a:pt x="702" y="33"/>
                  </a:lnTo>
                  <a:lnTo>
                    <a:pt x="723" y="52"/>
                  </a:lnTo>
                  <a:lnTo>
                    <a:pt x="723" y="69"/>
                  </a:lnTo>
                  <a:lnTo>
                    <a:pt x="702" y="69"/>
                  </a:lnTo>
                  <a:lnTo>
                    <a:pt x="683" y="69"/>
                  </a:lnTo>
                  <a:lnTo>
                    <a:pt x="683" y="106"/>
                  </a:lnTo>
                  <a:lnTo>
                    <a:pt x="683" y="123"/>
                  </a:lnTo>
                  <a:lnTo>
                    <a:pt x="702" y="123"/>
                  </a:lnTo>
                  <a:lnTo>
                    <a:pt x="723" y="142"/>
                  </a:lnTo>
                  <a:lnTo>
                    <a:pt x="743" y="159"/>
                  </a:lnTo>
                  <a:lnTo>
                    <a:pt x="764" y="159"/>
                  </a:lnTo>
                  <a:lnTo>
                    <a:pt x="783" y="177"/>
                  </a:lnTo>
                  <a:lnTo>
                    <a:pt x="802" y="177"/>
                  </a:lnTo>
                  <a:lnTo>
                    <a:pt x="823" y="196"/>
                  </a:lnTo>
                  <a:lnTo>
                    <a:pt x="864" y="177"/>
                  </a:lnTo>
                  <a:lnTo>
                    <a:pt x="883" y="142"/>
                  </a:lnTo>
                  <a:lnTo>
                    <a:pt x="883" y="123"/>
                  </a:lnTo>
                  <a:lnTo>
                    <a:pt x="883" y="88"/>
                  </a:lnTo>
                  <a:lnTo>
                    <a:pt x="883" y="52"/>
                  </a:lnTo>
                  <a:lnTo>
                    <a:pt x="883" y="33"/>
                  </a:lnTo>
                  <a:lnTo>
                    <a:pt x="883" y="17"/>
                  </a:lnTo>
                  <a:lnTo>
                    <a:pt x="883" y="0"/>
                  </a:lnTo>
                  <a:lnTo>
                    <a:pt x="904" y="0"/>
                  </a:lnTo>
                  <a:lnTo>
                    <a:pt x="923" y="17"/>
                  </a:lnTo>
                  <a:lnTo>
                    <a:pt x="923" y="52"/>
                  </a:lnTo>
                  <a:lnTo>
                    <a:pt x="942" y="69"/>
                  </a:lnTo>
                  <a:lnTo>
                    <a:pt x="942" y="88"/>
                  </a:lnTo>
                  <a:lnTo>
                    <a:pt x="942" y="106"/>
                  </a:lnTo>
                  <a:lnTo>
                    <a:pt x="963" y="106"/>
                  </a:lnTo>
                  <a:lnTo>
                    <a:pt x="985" y="106"/>
                  </a:lnTo>
                  <a:lnTo>
                    <a:pt x="985" y="123"/>
                  </a:lnTo>
                  <a:lnTo>
                    <a:pt x="1006" y="142"/>
                  </a:lnTo>
                  <a:lnTo>
                    <a:pt x="1006" y="159"/>
                  </a:lnTo>
                  <a:lnTo>
                    <a:pt x="1025" y="177"/>
                  </a:lnTo>
                  <a:lnTo>
                    <a:pt x="1025" y="196"/>
                  </a:lnTo>
                  <a:lnTo>
                    <a:pt x="1025" y="232"/>
                  </a:lnTo>
                  <a:lnTo>
                    <a:pt x="1046" y="232"/>
                  </a:lnTo>
                  <a:lnTo>
                    <a:pt x="1084" y="267"/>
                  </a:lnTo>
                  <a:lnTo>
                    <a:pt x="1105" y="286"/>
                  </a:lnTo>
                  <a:lnTo>
                    <a:pt x="1105" y="303"/>
                  </a:lnTo>
                  <a:lnTo>
                    <a:pt x="1125" y="303"/>
                  </a:lnTo>
                  <a:lnTo>
                    <a:pt x="1125" y="321"/>
                  </a:lnTo>
                  <a:lnTo>
                    <a:pt x="1146" y="340"/>
                  </a:lnTo>
                  <a:lnTo>
                    <a:pt x="1165" y="357"/>
                  </a:lnTo>
                  <a:lnTo>
                    <a:pt x="1205" y="392"/>
                  </a:lnTo>
                  <a:lnTo>
                    <a:pt x="1224" y="409"/>
                  </a:lnTo>
                  <a:close/>
                </a:path>
              </a:pathLst>
            </a:custGeom>
            <a:solidFill>
              <a:srgbClr val="C0C0C0"/>
            </a:solidFill>
            <a:ln w="9525">
              <a:solidFill>
                <a:srgbClr val="C0C0C0"/>
              </a:solidFill>
              <a:round/>
              <a:headEnd/>
              <a:tailEnd/>
            </a:ln>
          </p:spPr>
          <p:txBody>
            <a:bodyPr/>
            <a:lstStyle/>
            <a:p>
              <a:endParaRPr lang="ru-RU"/>
            </a:p>
          </p:txBody>
        </p:sp>
        <p:sp>
          <p:nvSpPr>
            <p:cNvPr id="1944651" name="Freeform 13"/>
            <p:cNvSpPr>
              <a:spLocks/>
            </p:cNvSpPr>
            <p:nvPr/>
          </p:nvSpPr>
          <p:spPr bwMode="auto">
            <a:xfrm>
              <a:off x="5220" y="2788"/>
              <a:ext cx="70" cy="27"/>
            </a:xfrm>
            <a:custGeom>
              <a:avLst/>
              <a:gdLst>
                <a:gd name="T0" fmla="*/ 1 w 140"/>
                <a:gd name="T1" fmla="*/ 1 h 54"/>
                <a:gd name="T2" fmla="*/ 1 w 140"/>
                <a:gd name="T3" fmla="*/ 1 h 54"/>
                <a:gd name="T4" fmla="*/ 0 w 140"/>
                <a:gd name="T5" fmla="*/ 1 h 54"/>
                <a:gd name="T6" fmla="*/ 1 w 140"/>
                <a:gd name="T7" fmla="*/ 1 h 54"/>
                <a:gd name="T8" fmla="*/ 1 w 140"/>
                <a:gd name="T9" fmla="*/ 1 h 54"/>
                <a:gd name="T10" fmla="*/ 1 w 140"/>
                <a:gd name="T11" fmla="*/ 1 h 54"/>
                <a:gd name="T12" fmla="*/ 1 w 140"/>
                <a:gd name="T13" fmla="*/ 1 h 54"/>
                <a:gd name="T14" fmla="*/ 1 w 140"/>
                <a:gd name="T15" fmla="*/ 1 h 54"/>
                <a:gd name="T16" fmla="*/ 1 w 140"/>
                <a:gd name="T17" fmla="*/ 1 h 54"/>
                <a:gd name="T18" fmla="*/ 1 w 140"/>
                <a:gd name="T19" fmla="*/ 0 h 54"/>
                <a:gd name="T20" fmla="*/ 1 w 140"/>
                <a:gd name="T21" fmla="*/ 0 h 54"/>
                <a:gd name="T22" fmla="*/ 1 w 140"/>
                <a:gd name="T23" fmla="*/ 0 h 54"/>
                <a:gd name="T24" fmla="*/ 1 w 140"/>
                <a:gd name="T25" fmla="*/ 1 h 54"/>
                <a:gd name="T26" fmla="*/ 1 w 140"/>
                <a:gd name="T27" fmla="*/ 1 h 54"/>
                <a:gd name="T28" fmla="*/ 1 w 140"/>
                <a:gd name="T29" fmla="*/ 1 h 54"/>
                <a:gd name="T30" fmla="*/ 1 w 140"/>
                <a:gd name="T31" fmla="*/ 1 h 54"/>
                <a:gd name="T32" fmla="*/ 1 w 140"/>
                <a:gd name="T33" fmla="*/ 1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0"/>
                <a:gd name="T52" fmla="*/ 0 h 54"/>
                <a:gd name="T53" fmla="*/ 140 w 140"/>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0" h="54">
                  <a:moveTo>
                    <a:pt x="41" y="54"/>
                  </a:moveTo>
                  <a:lnTo>
                    <a:pt x="21" y="54"/>
                  </a:lnTo>
                  <a:lnTo>
                    <a:pt x="0" y="36"/>
                  </a:lnTo>
                  <a:lnTo>
                    <a:pt x="21" y="36"/>
                  </a:lnTo>
                  <a:lnTo>
                    <a:pt x="41" y="36"/>
                  </a:lnTo>
                  <a:lnTo>
                    <a:pt x="62" y="36"/>
                  </a:lnTo>
                  <a:lnTo>
                    <a:pt x="62" y="17"/>
                  </a:lnTo>
                  <a:lnTo>
                    <a:pt x="81" y="17"/>
                  </a:lnTo>
                  <a:lnTo>
                    <a:pt x="100" y="17"/>
                  </a:lnTo>
                  <a:lnTo>
                    <a:pt x="100" y="0"/>
                  </a:lnTo>
                  <a:lnTo>
                    <a:pt x="121" y="0"/>
                  </a:lnTo>
                  <a:lnTo>
                    <a:pt x="140" y="0"/>
                  </a:lnTo>
                  <a:lnTo>
                    <a:pt x="121" y="17"/>
                  </a:lnTo>
                  <a:lnTo>
                    <a:pt x="100" y="36"/>
                  </a:lnTo>
                  <a:lnTo>
                    <a:pt x="81" y="54"/>
                  </a:lnTo>
                  <a:lnTo>
                    <a:pt x="62" y="54"/>
                  </a:lnTo>
                  <a:lnTo>
                    <a:pt x="41" y="54"/>
                  </a:lnTo>
                  <a:close/>
                </a:path>
              </a:pathLst>
            </a:custGeom>
            <a:solidFill>
              <a:srgbClr val="C0C0C0"/>
            </a:solidFill>
            <a:ln w="9525">
              <a:solidFill>
                <a:srgbClr val="C0C0C0"/>
              </a:solidFill>
              <a:round/>
              <a:headEnd/>
              <a:tailEnd/>
            </a:ln>
          </p:spPr>
          <p:txBody>
            <a:bodyPr/>
            <a:lstStyle/>
            <a:p>
              <a:endParaRPr lang="ru-RU"/>
            </a:p>
          </p:txBody>
        </p:sp>
        <p:sp>
          <p:nvSpPr>
            <p:cNvPr id="1944652" name="Freeform 14"/>
            <p:cNvSpPr>
              <a:spLocks/>
            </p:cNvSpPr>
            <p:nvPr/>
          </p:nvSpPr>
          <p:spPr bwMode="auto">
            <a:xfrm>
              <a:off x="4949" y="2735"/>
              <a:ext cx="311" cy="144"/>
            </a:xfrm>
            <a:custGeom>
              <a:avLst/>
              <a:gdLst>
                <a:gd name="T0" fmla="*/ 1 w 622"/>
                <a:gd name="T1" fmla="*/ 1 h 288"/>
                <a:gd name="T2" fmla="*/ 1 w 622"/>
                <a:gd name="T3" fmla="*/ 1 h 288"/>
                <a:gd name="T4" fmla="*/ 1 w 622"/>
                <a:gd name="T5" fmla="*/ 1 h 288"/>
                <a:gd name="T6" fmla="*/ 1 w 622"/>
                <a:gd name="T7" fmla="*/ 1 h 288"/>
                <a:gd name="T8" fmla="*/ 1 w 622"/>
                <a:gd name="T9" fmla="*/ 1 h 288"/>
                <a:gd name="T10" fmla="*/ 1 w 622"/>
                <a:gd name="T11" fmla="*/ 1 h 288"/>
                <a:gd name="T12" fmla="*/ 1 w 622"/>
                <a:gd name="T13" fmla="*/ 1 h 288"/>
                <a:gd name="T14" fmla="*/ 1 w 622"/>
                <a:gd name="T15" fmla="*/ 1 h 288"/>
                <a:gd name="T16" fmla="*/ 1 w 622"/>
                <a:gd name="T17" fmla="*/ 1 h 288"/>
                <a:gd name="T18" fmla="*/ 1 w 622"/>
                <a:gd name="T19" fmla="*/ 1 h 288"/>
                <a:gd name="T20" fmla="*/ 1 w 622"/>
                <a:gd name="T21" fmla="*/ 1 h 288"/>
                <a:gd name="T22" fmla="*/ 1 w 622"/>
                <a:gd name="T23" fmla="*/ 1 h 288"/>
                <a:gd name="T24" fmla="*/ 1 w 622"/>
                <a:gd name="T25" fmla="*/ 1 h 288"/>
                <a:gd name="T26" fmla="*/ 1 w 622"/>
                <a:gd name="T27" fmla="*/ 1 h 288"/>
                <a:gd name="T28" fmla="*/ 1 w 622"/>
                <a:gd name="T29" fmla="*/ 1 h 288"/>
                <a:gd name="T30" fmla="*/ 1 w 622"/>
                <a:gd name="T31" fmla="*/ 1 h 288"/>
                <a:gd name="T32" fmla="*/ 1 w 622"/>
                <a:gd name="T33" fmla="*/ 1 h 288"/>
                <a:gd name="T34" fmla="*/ 1 w 622"/>
                <a:gd name="T35" fmla="*/ 1 h 288"/>
                <a:gd name="T36" fmla="*/ 1 w 622"/>
                <a:gd name="T37" fmla="*/ 1 h 288"/>
                <a:gd name="T38" fmla="*/ 1 w 622"/>
                <a:gd name="T39" fmla="*/ 1 h 288"/>
                <a:gd name="T40" fmla="*/ 1 w 622"/>
                <a:gd name="T41" fmla="*/ 1 h 288"/>
                <a:gd name="T42" fmla="*/ 1 w 622"/>
                <a:gd name="T43" fmla="*/ 1 h 288"/>
                <a:gd name="T44" fmla="*/ 1 w 622"/>
                <a:gd name="T45" fmla="*/ 1 h 288"/>
                <a:gd name="T46" fmla="*/ 1 w 622"/>
                <a:gd name="T47" fmla="*/ 1 h 288"/>
                <a:gd name="T48" fmla="*/ 1 w 622"/>
                <a:gd name="T49" fmla="*/ 1 h 288"/>
                <a:gd name="T50" fmla="*/ 1 w 622"/>
                <a:gd name="T51" fmla="*/ 1 h 288"/>
                <a:gd name="T52" fmla="*/ 1 w 622"/>
                <a:gd name="T53" fmla="*/ 1 h 288"/>
                <a:gd name="T54" fmla="*/ 1 w 622"/>
                <a:gd name="T55" fmla="*/ 1 h 288"/>
                <a:gd name="T56" fmla="*/ 1 w 622"/>
                <a:gd name="T57" fmla="*/ 1 h 288"/>
                <a:gd name="T58" fmla="*/ 1 w 622"/>
                <a:gd name="T59" fmla="*/ 1 h 288"/>
                <a:gd name="T60" fmla="*/ 1 w 622"/>
                <a:gd name="T61" fmla="*/ 1 h 288"/>
                <a:gd name="T62" fmla="*/ 1 w 622"/>
                <a:gd name="T63" fmla="*/ 1 h 288"/>
                <a:gd name="T64" fmla="*/ 1 w 622"/>
                <a:gd name="T65" fmla="*/ 1 h 288"/>
                <a:gd name="T66" fmla="*/ 1 w 622"/>
                <a:gd name="T67" fmla="*/ 1 h 288"/>
                <a:gd name="T68" fmla="*/ 1 w 622"/>
                <a:gd name="T69" fmla="*/ 1 h 288"/>
                <a:gd name="T70" fmla="*/ 1 w 622"/>
                <a:gd name="T71" fmla="*/ 1 h 288"/>
                <a:gd name="T72" fmla="*/ 1 w 622"/>
                <a:gd name="T73" fmla="*/ 1 h 288"/>
                <a:gd name="T74" fmla="*/ 1 w 622"/>
                <a:gd name="T75" fmla="*/ 1 h 288"/>
                <a:gd name="T76" fmla="*/ 1 w 622"/>
                <a:gd name="T77" fmla="*/ 1 h 288"/>
                <a:gd name="T78" fmla="*/ 0 w 622"/>
                <a:gd name="T79" fmla="*/ 1 h 288"/>
                <a:gd name="T80" fmla="*/ 1 w 622"/>
                <a:gd name="T81" fmla="*/ 0 h 288"/>
                <a:gd name="T82" fmla="*/ 1 w 622"/>
                <a:gd name="T83" fmla="*/ 0 h 288"/>
                <a:gd name="T84" fmla="*/ 1 w 622"/>
                <a:gd name="T85" fmla="*/ 1 h 288"/>
                <a:gd name="T86" fmla="*/ 1 w 622"/>
                <a:gd name="T87" fmla="*/ 1 h 288"/>
                <a:gd name="T88" fmla="*/ 1 w 622"/>
                <a:gd name="T89" fmla="*/ 1 h 288"/>
                <a:gd name="T90" fmla="*/ 1 w 622"/>
                <a:gd name="T91" fmla="*/ 1 h 288"/>
                <a:gd name="T92" fmla="*/ 1 w 622"/>
                <a:gd name="T93" fmla="*/ 1 h 288"/>
                <a:gd name="T94" fmla="*/ 1 w 622"/>
                <a:gd name="T95" fmla="*/ 1 h 288"/>
                <a:gd name="T96" fmla="*/ 1 w 622"/>
                <a:gd name="T97" fmla="*/ 1 h 288"/>
                <a:gd name="T98" fmla="*/ 1 w 622"/>
                <a:gd name="T99" fmla="*/ 1 h 288"/>
                <a:gd name="T100" fmla="*/ 1 w 622"/>
                <a:gd name="T101" fmla="*/ 1 h 2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2"/>
                <a:gd name="T154" fmla="*/ 0 h 288"/>
                <a:gd name="T155" fmla="*/ 622 w 622"/>
                <a:gd name="T156" fmla="*/ 288 h 28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2" h="288">
                  <a:moveTo>
                    <a:pt x="299" y="54"/>
                  </a:moveTo>
                  <a:lnTo>
                    <a:pt x="340" y="54"/>
                  </a:lnTo>
                  <a:lnTo>
                    <a:pt x="340" y="71"/>
                  </a:lnTo>
                  <a:lnTo>
                    <a:pt x="380" y="71"/>
                  </a:lnTo>
                  <a:lnTo>
                    <a:pt x="399" y="71"/>
                  </a:lnTo>
                  <a:lnTo>
                    <a:pt x="399" y="91"/>
                  </a:lnTo>
                  <a:lnTo>
                    <a:pt x="420" y="91"/>
                  </a:lnTo>
                  <a:lnTo>
                    <a:pt x="420" y="108"/>
                  </a:lnTo>
                  <a:lnTo>
                    <a:pt x="463" y="108"/>
                  </a:lnTo>
                  <a:lnTo>
                    <a:pt x="482" y="125"/>
                  </a:lnTo>
                  <a:lnTo>
                    <a:pt x="482" y="144"/>
                  </a:lnTo>
                  <a:lnTo>
                    <a:pt x="503" y="144"/>
                  </a:lnTo>
                  <a:lnTo>
                    <a:pt x="522" y="162"/>
                  </a:lnTo>
                  <a:lnTo>
                    <a:pt x="541" y="162"/>
                  </a:lnTo>
                  <a:lnTo>
                    <a:pt x="522" y="179"/>
                  </a:lnTo>
                  <a:lnTo>
                    <a:pt x="503" y="179"/>
                  </a:lnTo>
                  <a:lnTo>
                    <a:pt x="522" y="179"/>
                  </a:lnTo>
                  <a:lnTo>
                    <a:pt x="522" y="198"/>
                  </a:lnTo>
                  <a:lnTo>
                    <a:pt x="541" y="198"/>
                  </a:lnTo>
                  <a:lnTo>
                    <a:pt x="541" y="215"/>
                  </a:lnTo>
                  <a:lnTo>
                    <a:pt x="541" y="234"/>
                  </a:lnTo>
                  <a:lnTo>
                    <a:pt x="562" y="234"/>
                  </a:lnTo>
                  <a:lnTo>
                    <a:pt x="582" y="234"/>
                  </a:lnTo>
                  <a:lnTo>
                    <a:pt x="582" y="252"/>
                  </a:lnTo>
                  <a:lnTo>
                    <a:pt x="603" y="252"/>
                  </a:lnTo>
                  <a:lnTo>
                    <a:pt x="603" y="269"/>
                  </a:lnTo>
                  <a:lnTo>
                    <a:pt x="622" y="269"/>
                  </a:lnTo>
                  <a:lnTo>
                    <a:pt x="603" y="269"/>
                  </a:lnTo>
                  <a:lnTo>
                    <a:pt x="603" y="288"/>
                  </a:lnTo>
                  <a:lnTo>
                    <a:pt x="582" y="288"/>
                  </a:lnTo>
                  <a:lnTo>
                    <a:pt x="582" y="269"/>
                  </a:lnTo>
                  <a:lnTo>
                    <a:pt x="562" y="269"/>
                  </a:lnTo>
                  <a:lnTo>
                    <a:pt x="541" y="269"/>
                  </a:lnTo>
                  <a:lnTo>
                    <a:pt x="522" y="252"/>
                  </a:lnTo>
                  <a:lnTo>
                    <a:pt x="503" y="234"/>
                  </a:lnTo>
                  <a:lnTo>
                    <a:pt x="482" y="234"/>
                  </a:lnTo>
                  <a:lnTo>
                    <a:pt x="463" y="198"/>
                  </a:lnTo>
                  <a:lnTo>
                    <a:pt x="420" y="198"/>
                  </a:lnTo>
                  <a:lnTo>
                    <a:pt x="399" y="198"/>
                  </a:lnTo>
                  <a:lnTo>
                    <a:pt x="399" y="215"/>
                  </a:lnTo>
                  <a:lnTo>
                    <a:pt x="380" y="215"/>
                  </a:lnTo>
                  <a:lnTo>
                    <a:pt x="380" y="234"/>
                  </a:lnTo>
                  <a:lnTo>
                    <a:pt x="361" y="234"/>
                  </a:lnTo>
                  <a:lnTo>
                    <a:pt x="340" y="234"/>
                  </a:lnTo>
                  <a:lnTo>
                    <a:pt x="321" y="234"/>
                  </a:lnTo>
                  <a:lnTo>
                    <a:pt x="280" y="215"/>
                  </a:lnTo>
                  <a:lnTo>
                    <a:pt x="259" y="215"/>
                  </a:lnTo>
                  <a:lnTo>
                    <a:pt x="240" y="215"/>
                  </a:lnTo>
                  <a:lnTo>
                    <a:pt x="221" y="215"/>
                  </a:lnTo>
                  <a:lnTo>
                    <a:pt x="200" y="215"/>
                  </a:lnTo>
                  <a:lnTo>
                    <a:pt x="221" y="198"/>
                  </a:lnTo>
                  <a:lnTo>
                    <a:pt x="240" y="179"/>
                  </a:lnTo>
                  <a:lnTo>
                    <a:pt x="221" y="179"/>
                  </a:lnTo>
                  <a:lnTo>
                    <a:pt x="221" y="162"/>
                  </a:lnTo>
                  <a:lnTo>
                    <a:pt x="221" y="144"/>
                  </a:lnTo>
                  <a:lnTo>
                    <a:pt x="200" y="125"/>
                  </a:lnTo>
                  <a:lnTo>
                    <a:pt x="180" y="108"/>
                  </a:lnTo>
                  <a:lnTo>
                    <a:pt x="159" y="108"/>
                  </a:lnTo>
                  <a:lnTo>
                    <a:pt x="140" y="108"/>
                  </a:lnTo>
                  <a:lnTo>
                    <a:pt x="121" y="108"/>
                  </a:lnTo>
                  <a:lnTo>
                    <a:pt x="100" y="108"/>
                  </a:lnTo>
                  <a:lnTo>
                    <a:pt x="100" y="91"/>
                  </a:lnTo>
                  <a:lnTo>
                    <a:pt x="81" y="91"/>
                  </a:lnTo>
                  <a:lnTo>
                    <a:pt x="81" y="71"/>
                  </a:lnTo>
                  <a:lnTo>
                    <a:pt x="81" y="91"/>
                  </a:lnTo>
                  <a:lnTo>
                    <a:pt x="81" y="108"/>
                  </a:lnTo>
                  <a:lnTo>
                    <a:pt x="60" y="108"/>
                  </a:lnTo>
                  <a:lnTo>
                    <a:pt x="60" y="91"/>
                  </a:lnTo>
                  <a:lnTo>
                    <a:pt x="60" y="71"/>
                  </a:lnTo>
                  <a:lnTo>
                    <a:pt x="40" y="71"/>
                  </a:lnTo>
                  <a:lnTo>
                    <a:pt x="40" y="54"/>
                  </a:lnTo>
                  <a:lnTo>
                    <a:pt x="19" y="54"/>
                  </a:lnTo>
                  <a:lnTo>
                    <a:pt x="60" y="54"/>
                  </a:lnTo>
                  <a:lnTo>
                    <a:pt x="81" y="54"/>
                  </a:lnTo>
                  <a:lnTo>
                    <a:pt x="60" y="54"/>
                  </a:lnTo>
                  <a:lnTo>
                    <a:pt x="40" y="54"/>
                  </a:lnTo>
                  <a:lnTo>
                    <a:pt x="19" y="54"/>
                  </a:lnTo>
                  <a:lnTo>
                    <a:pt x="19" y="35"/>
                  </a:lnTo>
                  <a:lnTo>
                    <a:pt x="0" y="35"/>
                  </a:lnTo>
                  <a:lnTo>
                    <a:pt x="0" y="18"/>
                  </a:lnTo>
                  <a:lnTo>
                    <a:pt x="0" y="0"/>
                  </a:lnTo>
                  <a:lnTo>
                    <a:pt x="19" y="0"/>
                  </a:lnTo>
                  <a:lnTo>
                    <a:pt x="40" y="0"/>
                  </a:lnTo>
                  <a:lnTo>
                    <a:pt x="81" y="0"/>
                  </a:lnTo>
                  <a:lnTo>
                    <a:pt x="100" y="0"/>
                  </a:lnTo>
                  <a:lnTo>
                    <a:pt x="100" y="18"/>
                  </a:lnTo>
                  <a:lnTo>
                    <a:pt x="100" y="35"/>
                  </a:lnTo>
                  <a:lnTo>
                    <a:pt x="100" y="54"/>
                  </a:lnTo>
                  <a:lnTo>
                    <a:pt x="121" y="54"/>
                  </a:lnTo>
                  <a:lnTo>
                    <a:pt x="140" y="71"/>
                  </a:lnTo>
                  <a:lnTo>
                    <a:pt x="140" y="54"/>
                  </a:lnTo>
                  <a:lnTo>
                    <a:pt x="159" y="54"/>
                  </a:lnTo>
                  <a:lnTo>
                    <a:pt x="180" y="54"/>
                  </a:lnTo>
                  <a:lnTo>
                    <a:pt x="200" y="35"/>
                  </a:lnTo>
                  <a:lnTo>
                    <a:pt x="221" y="18"/>
                  </a:lnTo>
                  <a:lnTo>
                    <a:pt x="221" y="35"/>
                  </a:lnTo>
                  <a:lnTo>
                    <a:pt x="240" y="35"/>
                  </a:lnTo>
                  <a:lnTo>
                    <a:pt x="259" y="54"/>
                  </a:lnTo>
                  <a:lnTo>
                    <a:pt x="280" y="54"/>
                  </a:lnTo>
                  <a:lnTo>
                    <a:pt x="299" y="54"/>
                  </a:lnTo>
                  <a:lnTo>
                    <a:pt x="321" y="54"/>
                  </a:lnTo>
                  <a:lnTo>
                    <a:pt x="299" y="54"/>
                  </a:lnTo>
                  <a:close/>
                </a:path>
              </a:pathLst>
            </a:custGeom>
            <a:solidFill>
              <a:srgbClr val="C0C0C0"/>
            </a:solidFill>
            <a:ln w="9525">
              <a:solidFill>
                <a:srgbClr val="C0C0C0"/>
              </a:solidFill>
              <a:round/>
              <a:headEnd/>
              <a:tailEnd/>
            </a:ln>
          </p:spPr>
          <p:txBody>
            <a:bodyPr/>
            <a:lstStyle/>
            <a:p>
              <a:endParaRPr lang="ru-RU"/>
            </a:p>
          </p:txBody>
        </p:sp>
        <p:sp>
          <p:nvSpPr>
            <p:cNvPr id="1944653" name="Freeform 15"/>
            <p:cNvSpPr>
              <a:spLocks/>
            </p:cNvSpPr>
            <p:nvPr/>
          </p:nvSpPr>
          <p:spPr bwMode="auto">
            <a:xfrm>
              <a:off x="5260" y="2762"/>
              <a:ext cx="40" cy="26"/>
            </a:xfrm>
            <a:custGeom>
              <a:avLst/>
              <a:gdLst>
                <a:gd name="T0" fmla="*/ 0 w 81"/>
                <a:gd name="T1" fmla="*/ 0 h 54"/>
                <a:gd name="T2" fmla="*/ 0 w 81"/>
                <a:gd name="T3" fmla="*/ 0 h 54"/>
                <a:gd name="T4" fmla="*/ 0 w 81"/>
                <a:gd name="T5" fmla="*/ 0 h 54"/>
                <a:gd name="T6" fmla="*/ 0 w 81"/>
                <a:gd name="T7" fmla="*/ 0 h 54"/>
                <a:gd name="T8" fmla="*/ 0 w 81"/>
                <a:gd name="T9" fmla="*/ 0 h 54"/>
                <a:gd name="T10" fmla="*/ 0 w 81"/>
                <a:gd name="T11" fmla="*/ 0 h 54"/>
                <a:gd name="T12" fmla="*/ 0 w 81"/>
                <a:gd name="T13" fmla="*/ 0 h 54"/>
                <a:gd name="T14" fmla="*/ 0 w 81"/>
                <a:gd name="T15" fmla="*/ 0 h 54"/>
                <a:gd name="T16" fmla="*/ 0 w 81"/>
                <a:gd name="T17" fmla="*/ 0 h 54"/>
                <a:gd name="T18" fmla="*/ 0 w 81"/>
                <a:gd name="T19" fmla="*/ 0 h 54"/>
                <a:gd name="T20" fmla="*/ 0 w 81"/>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1"/>
                <a:gd name="T34" fmla="*/ 0 h 54"/>
                <a:gd name="T35" fmla="*/ 81 w 81"/>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1" h="54">
                  <a:moveTo>
                    <a:pt x="59" y="54"/>
                  </a:moveTo>
                  <a:lnTo>
                    <a:pt x="59" y="37"/>
                  </a:lnTo>
                  <a:lnTo>
                    <a:pt x="40" y="17"/>
                  </a:lnTo>
                  <a:lnTo>
                    <a:pt x="40" y="0"/>
                  </a:lnTo>
                  <a:lnTo>
                    <a:pt x="19" y="0"/>
                  </a:lnTo>
                  <a:lnTo>
                    <a:pt x="0" y="0"/>
                  </a:lnTo>
                  <a:lnTo>
                    <a:pt x="40" y="0"/>
                  </a:lnTo>
                  <a:lnTo>
                    <a:pt x="40" y="17"/>
                  </a:lnTo>
                  <a:lnTo>
                    <a:pt x="59" y="37"/>
                  </a:lnTo>
                  <a:lnTo>
                    <a:pt x="81" y="54"/>
                  </a:lnTo>
                  <a:lnTo>
                    <a:pt x="59" y="54"/>
                  </a:lnTo>
                  <a:close/>
                </a:path>
              </a:pathLst>
            </a:custGeom>
            <a:solidFill>
              <a:srgbClr val="C0C0C0"/>
            </a:solidFill>
            <a:ln w="9525">
              <a:solidFill>
                <a:srgbClr val="C0C0C0"/>
              </a:solidFill>
              <a:round/>
              <a:headEnd/>
              <a:tailEnd/>
            </a:ln>
          </p:spPr>
          <p:txBody>
            <a:bodyPr/>
            <a:lstStyle/>
            <a:p>
              <a:endParaRPr lang="ru-RU"/>
            </a:p>
          </p:txBody>
        </p:sp>
        <p:sp>
          <p:nvSpPr>
            <p:cNvPr id="1944654" name="Freeform 16"/>
            <p:cNvSpPr>
              <a:spLocks/>
            </p:cNvSpPr>
            <p:nvPr/>
          </p:nvSpPr>
          <p:spPr bwMode="auto">
            <a:xfrm>
              <a:off x="5320" y="2797"/>
              <a:ext cx="20" cy="27"/>
            </a:xfrm>
            <a:custGeom>
              <a:avLst/>
              <a:gdLst>
                <a:gd name="T0" fmla="*/ 1 w 38"/>
                <a:gd name="T1" fmla="*/ 1 h 54"/>
                <a:gd name="T2" fmla="*/ 0 w 38"/>
                <a:gd name="T3" fmla="*/ 1 h 54"/>
                <a:gd name="T4" fmla="*/ 0 w 38"/>
                <a:gd name="T5" fmla="*/ 1 h 54"/>
                <a:gd name="T6" fmla="*/ 0 w 38"/>
                <a:gd name="T7" fmla="*/ 0 h 54"/>
                <a:gd name="T8" fmla="*/ 0 w 38"/>
                <a:gd name="T9" fmla="*/ 1 h 54"/>
                <a:gd name="T10" fmla="*/ 1 w 38"/>
                <a:gd name="T11" fmla="*/ 1 h 54"/>
                <a:gd name="T12" fmla="*/ 1 w 38"/>
                <a:gd name="T13" fmla="*/ 1 h 54"/>
                <a:gd name="T14" fmla="*/ 1 w 38"/>
                <a:gd name="T15" fmla="*/ 1 h 54"/>
                <a:gd name="T16" fmla="*/ 1 w 38"/>
                <a:gd name="T17" fmla="*/ 1 h 54"/>
                <a:gd name="T18" fmla="*/ 1 w 38"/>
                <a:gd name="T19" fmla="*/ 1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54"/>
                <a:gd name="T32" fmla="*/ 38 w 38"/>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54">
                  <a:moveTo>
                    <a:pt x="19" y="37"/>
                  </a:moveTo>
                  <a:lnTo>
                    <a:pt x="0" y="37"/>
                  </a:lnTo>
                  <a:lnTo>
                    <a:pt x="0" y="19"/>
                  </a:lnTo>
                  <a:lnTo>
                    <a:pt x="0" y="0"/>
                  </a:lnTo>
                  <a:lnTo>
                    <a:pt x="0" y="19"/>
                  </a:lnTo>
                  <a:lnTo>
                    <a:pt x="19" y="37"/>
                  </a:lnTo>
                  <a:lnTo>
                    <a:pt x="38" y="37"/>
                  </a:lnTo>
                  <a:lnTo>
                    <a:pt x="38" y="54"/>
                  </a:lnTo>
                  <a:lnTo>
                    <a:pt x="19" y="54"/>
                  </a:lnTo>
                  <a:lnTo>
                    <a:pt x="19" y="37"/>
                  </a:lnTo>
                  <a:close/>
                </a:path>
              </a:pathLst>
            </a:custGeom>
            <a:solidFill>
              <a:srgbClr val="C0C0C0"/>
            </a:solidFill>
            <a:ln w="9525">
              <a:solidFill>
                <a:srgbClr val="C0C0C0"/>
              </a:solidFill>
              <a:round/>
              <a:headEnd/>
              <a:tailEnd/>
            </a:ln>
          </p:spPr>
          <p:txBody>
            <a:bodyPr/>
            <a:lstStyle/>
            <a:p>
              <a:endParaRPr lang="ru-RU"/>
            </a:p>
          </p:txBody>
        </p:sp>
        <p:sp>
          <p:nvSpPr>
            <p:cNvPr id="1944655" name="Freeform 17"/>
            <p:cNvSpPr>
              <a:spLocks/>
            </p:cNvSpPr>
            <p:nvPr/>
          </p:nvSpPr>
          <p:spPr bwMode="auto">
            <a:xfrm>
              <a:off x="5421" y="2869"/>
              <a:ext cx="20" cy="10"/>
            </a:xfrm>
            <a:custGeom>
              <a:avLst/>
              <a:gdLst>
                <a:gd name="T0" fmla="*/ 0 w 41"/>
                <a:gd name="T1" fmla="*/ 1 h 19"/>
                <a:gd name="T2" fmla="*/ 0 w 41"/>
                <a:gd name="T3" fmla="*/ 1 h 19"/>
                <a:gd name="T4" fmla="*/ 0 w 41"/>
                <a:gd name="T5" fmla="*/ 0 h 19"/>
                <a:gd name="T6" fmla="*/ 0 w 41"/>
                <a:gd name="T7" fmla="*/ 0 h 19"/>
                <a:gd name="T8" fmla="*/ 0 w 41"/>
                <a:gd name="T9" fmla="*/ 1 h 19"/>
                <a:gd name="T10" fmla="*/ 0 w 41"/>
                <a:gd name="T11" fmla="*/ 1 h 19"/>
                <a:gd name="T12" fmla="*/ 0 60000 65536"/>
                <a:gd name="T13" fmla="*/ 0 60000 65536"/>
                <a:gd name="T14" fmla="*/ 0 60000 65536"/>
                <a:gd name="T15" fmla="*/ 0 60000 65536"/>
                <a:gd name="T16" fmla="*/ 0 60000 65536"/>
                <a:gd name="T17" fmla="*/ 0 60000 65536"/>
                <a:gd name="T18" fmla="*/ 0 w 41"/>
                <a:gd name="T19" fmla="*/ 0 h 19"/>
                <a:gd name="T20" fmla="*/ 41 w 4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1" h="19">
                  <a:moveTo>
                    <a:pt x="41" y="19"/>
                  </a:moveTo>
                  <a:lnTo>
                    <a:pt x="20" y="19"/>
                  </a:lnTo>
                  <a:lnTo>
                    <a:pt x="0" y="0"/>
                  </a:lnTo>
                  <a:lnTo>
                    <a:pt x="20" y="0"/>
                  </a:lnTo>
                  <a:lnTo>
                    <a:pt x="20" y="19"/>
                  </a:lnTo>
                  <a:lnTo>
                    <a:pt x="41" y="19"/>
                  </a:lnTo>
                </a:path>
              </a:pathLst>
            </a:custGeom>
            <a:solidFill>
              <a:srgbClr val="C0C0C0"/>
            </a:solidFill>
            <a:ln w="9525">
              <a:solidFill>
                <a:srgbClr val="C0C0C0"/>
              </a:solidFill>
              <a:round/>
              <a:headEnd/>
              <a:tailEnd/>
            </a:ln>
          </p:spPr>
          <p:txBody>
            <a:bodyPr/>
            <a:lstStyle/>
            <a:p>
              <a:endParaRPr lang="ru-RU"/>
            </a:p>
          </p:txBody>
        </p:sp>
        <p:sp>
          <p:nvSpPr>
            <p:cNvPr id="1944656" name="Freeform 18"/>
            <p:cNvSpPr>
              <a:spLocks/>
            </p:cNvSpPr>
            <p:nvPr/>
          </p:nvSpPr>
          <p:spPr bwMode="auto">
            <a:xfrm>
              <a:off x="5400" y="2860"/>
              <a:ext cx="21" cy="9"/>
            </a:xfrm>
            <a:custGeom>
              <a:avLst/>
              <a:gdLst>
                <a:gd name="T0" fmla="*/ 1 w 42"/>
                <a:gd name="T1" fmla="*/ 1 h 17"/>
                <a:gd name="T2" fmla="*/ 1 w 42"/>
                <a:gd name="T3" fmla="*/ 1 h 17"/>
                <a:gd name="T4" fmla="*/ 1 w 42"/>
                <a:gd name="T5" fmla="*/ 0 h 17"/>
                <a:gd name="T6" fmla="*/ 0 w 42"/>
                <a:gd name="T7" fmla="*/ 0 h 17"/>
                <a:gd name="T8" fmla="*/ 1 w 42"/>
                <a:gd name="T9" fmla="*/ 0 h 17"/>
                <a:gd name="T10" fmla="*/ 1 w 42"/>
                <a:gd name="T11" fmla="*/ 0 h 17"/>
                <a:gd name="T12" fmla="*/ 1 w 42"/>
                <a:gd name="T13" fmla="*/ 1 h 17"/>
                <a:gd name="T14" fmla="*/ 0 60000 65536"/>
                <a:gd name="T15" fmla="*/ 0 60000 65536"/>
                <a:gd name="T16" fmla="*/ 0 60000 65536"/>
                <a:gd name="T17" fmla="*/ 0 60000 65536"/>
                <a:gd name="T18" fmla="*/ 0 60000 65536"/>
                <a:gd name="T19" fmla="*/ 0 60000 65536"/>
                <a:gd name="T20" fmla="*/ 0 60000 65536"/>
                <a:gd name="T21" fmla="*/ 0 w 42"/>
                <a:gd name="T22" fmla="*/ 0 h 17"/>
                <a:gd name="T23" fmla="*/ 42 w 42"/>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17">
                  <a:moveTo>
                    <a:pt x="42" y="17"/>
                  </a:moveTo>
                  <a:lnTo>
                    <a:pt x="21" y="17"/>
                  </a:lnTo>
                  <a:lnTo>
                    <a:pt x="21" y="0"/>
                  </a:lnTo>
                  <a:lnTo>
                    <a:pt x="0" y="0"/>
                  </a:lnTo>
                  <a:lnTo>
                    <a:pt x="21" y="0"/>
                  </a:lnTo>
                  <a:lnTo>
                    <a:pt x="42" y="0"/>
                  </a:lnTo>
                  <a:lnTo>
                    <a:pt x="42" y="17"/>
                  </a:lnTo>
                  <a:close/>
                </a:path>
              </a:pathLst>
            </a:custGeom>
            <a:solidFill>
              <a:srgbClr val="C0C0C0"/>
            </a:solidFill>
            <a:ln w="9525">
              <a:solidFill>
                <a:srgbClr val="C0C0C0"/>
              </a:solidFill>
              <a:round/>
              <a:headEnd/>
              <a:tailEnd/>
            </a:ln>
          </p:spPr>
          <p:txBody>
            <a:bodyPr/>
            <a:lstStyle/>
            <a:p>
              <a:endParaRPr lang="ru-RU"/>
            </a:p>
          </p:txBody>
        </p:sp>
        <p:sp>
          <p:nvSpPr>
            <p:cNvPr id="1944657" name="Freeform 19"/>
            <p:cNvSpPr>
              <a:spLocks/>
            </p:cNvSpPr>
            <p:nvPr/>
          </p:nvSpPr>
          <p:spPr bwMode="auto">
            <a:xfrm>
              <a:off x="5411" y="2842"/>
              <a:ext cx="10" cy="10"/>
            </a:xfrm>
            <a:custGeom>
              <a:avLst/>
              <a:gdLst>
                <a:gd name="T0" fmla="*/ 0 w 21"/>
                <a:gd name="T1" fmla="*/ 1 h 19"/>
                <a:gd name="T2" fmla="*/ 0 w 21"/>
                <a:gd name="T3" fmla="*/ 1 h 19"/>
                <a:gd name="T4" fmla="*/ 0 w 21"/>
                <a:gd name="T5" fmla="*/ 0 h 19"/>
                <a:gd name="T6" fmla="*/ 0 w 21"/>
                <a:gd name="T7" fmla="*/ 1 h 19"/>
                <a:gd name="T8" fmla="*/ 0 60000 65536"/>
                <a:gd name="T9" fmla="*/ 0 60000 65536"/>
                <a:gd name="T10" fmla="*/ 0 60000 65536"/>
                <a:gd name="T11" fmla="*/ 0 60000 65536"/>
                <a:gd name="T12" fmla="*/ 0 w 21"/>
                <a:gd name="T13" fmla="*/ 0 h 19"/>
                <a:gd name="T14" fmla="*/ 21 w 21"/>
                <a:gd name="T15" fmla="*/ 19 h 19"/>
              </a:gdLst>
              <a:ahLst/>
              <a:cxnLst>
                <a:cxn ang="T8">
                  <a:pos x="T0" y="T1"/>
                </a:cxn>
                <a:cxn ang="T9">
                  <a:pos x="T2" y="T3"/>
                </a:cxn>
                <a:cxn ang="T10">
                  <a:pos x="T4" y="T5"/>
                </a:cxn>
                <a:cxn ang="T11">
                  <a:pos x="T6" y="T7"/>
                </a:cxn>
              </a:cxnLst>
              <a:rect l="T12" t="T13" r="T14" b="T15"/>
              <a:pathLst>
                <a:path w="21" h="19">
                  <a:moveTo>
                    <a:pt x="21" y="19"/>
                  </a:moveTo>
                  <a:lnTo>
                    <a:pt x="0" y="19"/>
                  </a:lnTo>
                  <a:lnTo>
                    <a:pt x="0" y="0"/>
                  </a:lnTo>
                  <a:lnTo>
                    <a:pt x="21" y="19"/>
                  </a:lnTo>
                  <a:close/>
                </a:path>
              </a:pathLst>
            </a:custGeom>
            <a:solidFill>
              <a:srgbClr val="C0C0C0"/>
            </a:solidFill>
            <a:ln w="9525">
              <a:solidFill>
                <a:srgbClr val="C0C0C0"/>
              </a:solidFill>
              <a:round/>
              <a:headEnd/>
              <a:tailEnd/>
            </a:ln>
          </p:spPr>
          <p:txBody>
            <a:bodyPr/>
            <a:lstStyle/>
            <a:p>
              <a:endParaRPr lang="ru-RU"/>
            </a:p>
          </p:txBody>
        </p:sp>
        <p:sp>
          <p:nvSpPr>
            <p:cNvPr id="1944658" name="Freeform 20"/>
            <p:cNvSpPr>
              <a:spLocks/>
            </p:cNvSpPr>
            <p:nvPr/>
          </p:nvSpPr>
          <p:spPr bwMode="auto">
            <a:xfrm>
              <a:off x="5370" y="2824"/>
              <a:ext cx="20" cy="18"/>
            </a:xfrm>
            <a:custGeom>
              <a:avLst/>
              <a:gdLst>
                <a:gd name="T0" fmla="*/ 1 w 38"/>
                <a:gd name="T1" fmla="*/ 0 h 36"/>
                <a:gd name="T2" fmla="*/ 1 w 38"/>
                <a:gd name="T3" fmla="*/ 1 h 36"/>
                <a:gd name="T4" fmla="*/ 1 w 38"/>
                <a:gd name="T5" fmla="*/ 1 h 36"/>
                <a:gd name="T6" fmla="*/ 1 w 38"/>
                <a:gd name="T7" fmla="*/ 1 h 36"/>
                <a:gd name="T8" fmla="*/ 0 w 38"/>
                <a:gd name="T9" fmla="*/ 1 h 36"/>
                <a:gd name="T10" fmla="*/ 1 w 38"/>
                <a:gd name="T11" fmla="*/ 1 h 36"/>
                <a:gd name="T12" fmla="*/ 1 w 38"/>
                <a:gd name="T13" fmla="*/ 0 h 36"/>
                <a:gd name="T14" fmla="*/ 0 60000 65536"/>
                <a:gd name="T15" fmla="*/ 0 60000 65536"/>
                <a:gd name="T16" fmla="*/ 0 60000 65536"/>
                <a:gd name="T17" fmla="*/ 0 60000 65536"/>
                <a:gd name="T18" fmla="*/ 0 60000 65536"/>
                <a:gd name="T19" fmla="*/ 0 60000 65536"/>
                <a:gd name="T20" fmla="*/ 0 60000 65536"/>
                <a:gd name="T21" fmla="*/ 0 w 38"/>
                <a:gd name="T22" fmla="*/ 0 h 36"/>
                <a:gd name="T23" fmla="*/ 38 w 3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6">
                  <a:moveTo>
                    <a:pt x="19" y="0"/>
                  </a:moveTo>
                  <a:lnTo>
                    <a:pt x="38" y="19"/>
                  </a:lnTo>
                  <a:lnTo>
                    <a:pt x="38" y="36"/>
                  </a:lnTo>
                  <a:lnTo>
                    <a:pt x="19" y="19"/>
                  </a:lnTo>
                  <a:lnTo>
                    <a:pt x="0" y="19"/>
                  </a:lnTo>
                  <a:lnTo>
                    <a:pt x="19" y="19"/>
                  </a:lnTo>
                  <a:lnTo>
                    <a:pt x="19" y="0"/>
                  </a:lnTo>
                  <a:close/>
                </a:path>
              </a:pathLst>
            </a:custGeom>
            <a:solidFill>
              <a:srgbClr val="C0C0C0"/>
            </a:solidFill>
            <a:ln w="9525">
              <a:solidFill>
                <a:srgbClr val="C0C0C0"/>
              </a:solidFill>
              <a:round/>
              <a:headEnd/>
              <a:tailEnd/>
            </a:ln>
          </p:spPr>
          <p:txBody>
            <a:bodyPr/>
            <a:lstStyle/>
            <a:p>
              <a:endParaRPr lang="ru-RU"/>
            </a:p>
          </p:txBody>
        </p:sp>
        <p:sp>
          <p:nvSpPr>
            <p:cNvPr id="1944659" name="Freeform 21"/>
            <p:cNvSpPr>
              <a:spLocks/>
            </p:cNvSpPr>
            <p:nvPr/>
          </p:nvSpPr>
          <p:spPr bwMode="auto">
            <a:xfrm>
              <a:off x="5350" y="2824"/>
              <a:ext cx="10" cy="0"/>
            </a:xfrm>
            <a:custGeom>
              <a:avLst/>
              <a:gdLst>
                <a:gd name="T0" fmla="*/ 0 w 20"/>
                <a:gd name="T1" fmla="*/ 1 w 20"/>
                <a:gd name="T2" fmla="*/ 0 w 20"/>
                <a:gd name="T3" fmla="*/ 0 60000 65536"/>
                <a:gd name="T4" fmla="*/ 0 60000 65536"/>
                <a:gd name="T5" fmla="*/ 0 60000 65536"/>
                <a:gd name="T6" fmla="*/ 0 w 20"/>
                <a:gd name="T7" fmla="*/ 20 w 20"/>
              </a:gdLst>
              <a:ahLst/>
              <a:cxnLst>
                <a:cxn ang="T3">
                  <a:pos x="T0" y="0"/>
                </a:cxn>
                <a:cxn ang="T4">
                  <a:pos x="T1" y="0"/>
                </a:cxn>
                <a:cxn ang="T5">
                  <a:pos x="T2" y="0"/>
                </a:cxn>
              </a:cxnLst>
              <a:rect l="T6" t="0" r="T7" b="0"/>
              <a:pathLst>
                <a:path w="20">
                  <a:moveTo>
                    <a:pt x="0" y="0"/>
                  </a:moveTo>
                  <a:lnTo>
                    <a:pt x="20" y="0"/>
                  </a:lnTo>
                  <a:lnTo>
                    <a:pt x="0" y="0"/>
                  </a:lnTo>
                  <a:close/>
                </a:path>
              </a:pathLst>
            </a:custGeom>
            <a:solidFill>
              <a:srgbClr val="C0C0C0"/>
            </a:solidFill>
            <a:ln w="9525">
              <a:solidFill>
                <a:srgbClr val="C0C0C0"/>
              </a:solidFill>
              <a:round/>
              <a:headEnd/>
              <a:tailEnd/>
            </a:ln>
          </p:spPr>
          <p:txBody>
            <a:bodyPr/>
            <a:lstStyle/>
            <a:p>
              <a:endParaRPr lang="ru-RU"/>
            </a:p>
          </p:txBody>
        </p:sp>
        <p:sp>
          <p:nvSpPr>
            <p:cNvPr id="1944660" name="Freeform 22"/>
            <p:cNvSpPr>
              <a:spLocks/>
            </p:cNvSpPr>
            <p:nvPr/>
          </p:nvSpPr>
          <p:spPr bwMode="auto">
            <a:xfrm>
              <a:off x="4164" y="2592"/>
              <a:ext cx="31" cy="53"/>
            </a:xfrm>
            <a:custGeom>
              <a:avLst/>
              <a:gdLst>
                <a:gd name="T0" fmla="*/ 1 w 61"/>
                <a:gd name="T1" fmla="*/ 0 h 108"/>
                <a:gd name="T2" fmla="*/ 1 w 61"/>
                <a:gd name="T3" fmla="*/ 0 h 108"/>
                <a:gd name="T4" fmla="*/ 1 w 61"/>
                <a:gd name="T5" fmla="*/ 0 h 108"/>
                <a:gd name="T6" fmla="*/ 0 w 61"/>
                <a:gd name="T7" fmla="*/ 0 h 108"/>
                <a:gd name="T8" fmla="*/ 0 w 61"/>
                <a:gd name="T9" fmla="*/ 0 h 108"/>
                <a:gd name="T10" fmla="*/ 0 w 61"/>
                <a:gd name="T11" fmla="*/ 0 h 108"/>
                <a:gd name="T12" fmla="*/ 0 w 61"/>
                <a:gd name="T13" fmla="*/ 0 h 108"/>
                <a:gd name="T14" fmla="*/ 0 w 61"/>
                <a:gd name="T15" fmla="*/ 0 h 108"/>
                <a:gd name="T16" fmla="*/ 1 w 61"/>
                <a:gd name="T17" fmla="*/ 0 h 108"/>
                <a:gd name="T18" fmla="*/ 1 w 61"/>
                <a:gd name="T19" fmla="*/ 0 h 108"/>
                <a:gd name="T20" fmla="*/ 1 w 61"/>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108"/>
                <a:gd name="T35" fmla="*/ 61 w 61"/>
                <a:gd name="T36" fmla="*/ 108 h 1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108">
                  <a:moveTo>
                    <a:pt x="61" y="71"/>
                  </a:moveTo>
                  <a:lnTo>
                    <a:pt x="40" y="91"/>
                  </a:lnTo>
                  <a:lnTo>
                    <a:pt x="40" y="108"/>
                  </a:lnTo>
                  <a:lnTo>
                    <a:pt x="0" y="108"/>
                  </a:lnTo>
                  <a:lnTo>
                    <a:pt x="0" y="91"/>
                  </a:lnTo>
                  <a:lnTo>
                    <a:pt x="0" y="54"/>
                  </a:lnTo>
                  <a:lnTo>
                    <a:pt x="0" y="35"/>
                  </a:lnTo>
                  <a:lnTo>
                    <a:pt x="0" y="0"/>
                  </a:lnTo>
                  <a:lnTo>
                    <a:pt x="21" y="18"/>
                  </a:lnTo>
                  <a:lnTo>
                    <a:pt x="40" y="35"/>
                  </a:lnTo>
                  <a:lnTo>
                    <a:pt x="61" y="71"/>
                  </a:lnTo>
                  <a:close/>
                </a:path>
              </a:pathLst>
            </a:custGeom>
            <a:solidFill>
              <a:srgbClr val="C0C0C0"/>
            </a:solidFill>
            <a:ln w="9525">
              <a:solidFill>
                <a:srgbClr val="C0C0C0"/>
              </a:solidFill>
              <a:round/>
              <a:headEnd/>
              <a:tailEnd/>
            </a:ln>
          </p:spPr>
          <p:txBody>
            <a:bodyPr/>
            <a:lstStyle/>
            <a:p>
              <a:endParaRPr lang="ru-RU"/>
            </a:p>
          </p:txBody>
        </p:sp>
        <p:sp>
          <p:nvSpPr>
            <p:cNvPr id="1944661" name="Freeform 23"/>
            <p:cNvSpPr>
              <a:spLocks/>
            </p:cNvSpPr>
            <p:nvPr/>
          </p:nvSpPr>
          <p:spPr bwMode="auto">
            <a:xfrm>
              <a:off x="4386" y="2645"/>
              <a:ext cx="171" cy="162"/>
            </a:xfrm>
            <a:custGeom>
              <a:avLst/>
              <a:gdLst>
                <a:gd name="T0" fmla="*/ 0 w 344"/>
                <a:gd name="T1" fmla="*/ 1 h 322"/>
                <a:gd name="T2" fmla="*/ 0 w 344"/>
                <a:gd name="T3" fmla="*/ 1 h 322"/>
                <a:gd name="T4" fmla="*/ 0 w 344"/>
                <a:gd name="T5" fmla="*/ 1 h 322"/>
                <a:gd name="T6" fmla="*/ 0 w 344"/>
                <a:gd name="T7" fmla="*/ 1 h 322"/>
                <a:gd name="T8" fmla="*/ 0 w 344"/>
                <a:gd name="T9" fmla="*/ 1 h 322"/>
                <a:gd name="T10" fmla="*/ 0 w 344"/>
                <a:gd name="T11" fmla="*/ 1 h 322"/>
                <a:gd name="T12" fmla="*/ 0 w 344"/>
                <a:gd name="T13" fmla="*/ 1 h 322"/>
                <a:gd name="T14" fmla="*/ 0 w 344"/>
                <a:gd name="T15" fmla="*/ 1 h 322"/>
                <a:gd name="T16" fmla="*/ 0 w 344"/>
                <a:gd name="T17" fmla="*/ 1 h 322"/>
                <a:gd name="T18" fmla="*/ 0 w 344"/>
                <a:gd name="T19" fmla="*/ 1 h 322"/>
                <a:gd name="T20" fmla="*/ 0 w 344"/>
                <a:gd name="T21" fmla="*/ 1 h 322"/>
                <a:gd name="T22" fmla="*/ 0 w 344"/>
                <a:gd name="T23" fmla="*/ 1 h 322"/>
                <a:gd name="T24" fmla="*/ 0 w 344"/>
                <a:gd name="T25" fmla="*/ 1 h 322"/>
                <a:gd name="T26" fmla="*/ 0 w 344"/>
                <a:gd name="T27" fmla="*/ 1 h 322"/>
                <a:gd name="T28" fmla="*/ 0 w 344"/>
                <a:gd name="T29" fmla="*/ 1 h 322"/>
                <a:gd name="T30" fmla="*/ 0 w 344"/>
                <a:gd name="T31" fmla="*/ 0 h 322"/>
                <a:gd name="T32" fmla="*/ 0 w 344"/>
                <a:gd name="T33" fmla="*/ 0 h 322"/>
                <a:gd name="T34" fmla="*/ 0 w 344"/>
                <a:gd name="T35" fmla="*/ 0 h 322"/>
                <a:gd name="T36" fmla="*/ 0 w 344"/>
                <a:gd name="T37" fmla="*/ 1 h 322"/>
                <a:gd name="T38" fmla="*/ 0 w 344"/>
                <a:gd name="T39" fmla="*/ 1 h 322"/>
                <a:gd name="T40" fmla="*/ 0 w 344"/>
                <a:gd name="T41" fmla="*/ 1 h 322"/>
                <a:gd name="T42" fmla="*/ 0 w 344"/>
                <a:gd name="T43" fmla="*/ 1 h 322"/>
                <a:gd name="T44" fmla="*/ 0 w 344"/>
                <a:gd name="T45" fmla="*/ 1 h 322"/>
                <a:gd name="T46" fmla="*/ 0 w 344"/>
                <a:gd name="T47" fmla="*/ 1 h 322"/>
                <a:gd name="T48" fmla="*/ 0 w 344"/>
                <a:gd name="T49" fmla="*/ 1 h 322"/>
                <a:gd name="T50" fmla="*/ 0 w 344"/>
                <a:gd name="T51" fmla="*/ 1 h 322"/>
                <a:gd name="T52" fmla="*/ 0 w 344"/>
                <a:gd name="T53" fmla="*/ 1 h 322"/>
                <a:gd name="T54" fmla="*/ 0 w 344"/>
                <a:gd name="T55" fmla="*/ 1 h 322"/>
                <a:gd name="T56" fmla="*/ 0 w 344"/>
                <a:gd name="T57" fmla="*/ 1 h 322"/>
                <a:gd name="T58" fmla="*/ 0 w 344"/>
                <a:gd name="T59" fmla="*/ 1 h 322"/>
                <a:gd name="T60" fmla="*/ 0 w 344"/>
                <a:gd name="T61" fmla="*/ 1 h 322"/>
                <a:gd name="T62" fmla="*/ 0 w 344"/>
                <a:gd name="T63" fmla="*/ 1 h 322"/>
                <a:gd name="T64" fmla="*/ 0 w 344"/>
                <a:gd name="T65" fmla="*/ 1 h 322"/>
                <a:gd name="T66" fmla="*/ 0 w 344"/>
                <a:gd name="T67" fmla="*/ 1 h 322"/>
                <a:gd name="T68" fmla="*/ 0 w 344"/>
                <a:gd name="T69" fmla="*/ 1 h 322"/>
                <a:gd name="T70" fmla="*/ 0 w 344"/>
                <a:gd name="T71" fmla="*/ 1 h 322"/>
                <a:gd name="T72" fmla="*/ 0 w 344"/>
                <a:gd name="T73" fmla="*/ 1 h 322"/>
                <a:gd name="T74" fmla="*/ 0 w 344"/>
                <a:gd name="T75" fmla="*/ 1 h 322"/>
                <a:gd name="T76" fmla="*/ 0 w 344"/>
                <a:gd name="T77" fmla="*/ 1 h 322"/>
                <a:gd name="T78" fmla="*/ 0 w 344"/>
                <a:gd name="T79" fmla="*/ 1 h 322"/>
                <a:gd name="T80" fmla="*/ 0 w 344"/>
                <a:gd name="T81" fmla="*/ 1 h 322"/>
                <a:gd name="T82" fmla="*/ 0 w 344"/>
                <a:gd name="T83" fmla="*/ 1 h 322"/>
                <a:gd name="T84" fmla="*/ 0 w 344"/>
                <a:gd name="T85" fmla="*/ 1 h 322"/>
                <a:gd name="T86" fmla="*/ 0 w 344"/>
                <a:gd name="T87" fmla="*/ 1 h 322"/>
                <a:gd name="T88" fmla="*/ 0 w 344"/>
                <a:gd name="T89" fmla="*/ 1 h 322"/>
                <a:gd name="T90" fmla="*/ 0 w 344"/>
                <a:gd name="T91" fmla="*/ 1 h 322"/>
                <a:gd name="T92" fmla="*/ 0 w 344"/>
                <a:gd name="T93" fmla="*/ 1 h 322"/>
                <a:gd name="T94" fmla="*/ 0 w 344"/>
                <a:gd name="T95" fmla="*/ 1 h 322"/>
                <a:gd name="T96" fmla="*/ 0 w 344"/>
                <a:gd name="T97" fmla="*/ 1 h 322"/>
                <a:gd name="T98" fmla="*/ 0 w 344"/>
                <a:gd name="T99" fmla="*/ 1 h 322"/>
                <a:gd name="T100" fmla="*/ 0 w 344"/>
                <a:gd name="T101" fmla="*/ 1 h 322"/>
                <a:gd name="T102" fmla="*/ 0 w 344"/>
                <a:gd name="T103" fmla="*/ 1 h 322"/>
                <a:gd name="T104" fmla="*/ 0 w 344"/>
                <a:gd name="T105" fmla="*/ 1 h 322"/>
                <a:gd name="T106" fmla="*/ 0 w 344"/>
                <a:gd name="T107" fmla="*/ 1 h 322"/>
                <a:gd name="T108" fmla="*/ 0 w 344"/>
                <a:gd name="T109" fmla="*/ 1 h 322"/>
                <a:gd name="T110" fmla="*/ 0 w 344"/>
                <a:gd name="T111" fmla="*/ 1 h 322"/>
                <a:gd name="T112" fmla="*/ 0 w 344"/>
                <a:gd name="T113" fmla="*/ 1 h 3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4"/>
                <a:gd name="T172" fmla="*/ 0 h 322"/>
                <a:gd name="T173" fmla="*/ 344 w 344"/>
                <a:gd name="T174" fmla="*/ 322 h 3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4" h="322">
                  <a:moveTo>
                    <a:pt x="161" y="178"/>
                  </a:moveTo>
                  <a:lnTo>
                    <a:pt x="161" y="159"/>
                  </a:lnTo>
                  <a:lnTo>
                    <a:pt x="142" y="159"/>
                  </a:lnTo>
                  <a:lnTo>
                    <a:pt x="142" y="126"/>
                  </a:lnTo>
                  <a:lnTo>
                    <a:pt x="121" y="126"/>
                  </a:lnTo>
                  <a:lnTo>
                    <a:pt x="121" y="107"/>
                  </a:lnTo>
                  <a:lnTo>
                    <a:pt x="100" y="107"/>
                  </a:lnTo>
                  <a:lnTo>
                    <a:pt x="79" y="90"/>
                  </a:lnTo>
                  <a:lnTo>
                    <a:pt x="60" y="90"/>
                  </a:lnTo>
                  <a:lnTo>
                    <a:pt x="60" y="71"/>
                  </a:lnTo>
                  <a:lnTo>
                    <a:pt x="60" y="54"/>
                  </a:lnTo>
                  <a:lnTo>
                    <a:pt x="40" y="54"/>
                  </a:lnTo>
                  <a:lnTo>
                    <a:pt x="19" y="54"/>
                  </a:lnTo>
                  <a:lnTo>
                    <a:pt x="19" y="36"/>
                  </a:lnTo>
                  <a:lnTo>
                    <a:pt x="0" y="17"/>
                  </a:lnTo>
                  <a:lnTo>
                    <a:pt x="0" y="0"/>
                  </a:lnTo>
                  <a:lnTo>
                    <a:pt x="19" y="0"/>
                  </a:lnTo>
                  <a:lnTo>
                    <a:pt x="40" y="0"/>
                  </a:lnTo>
                  <a:lnTo>
                    <a:pt x="40" y="17"/>
                  </a:lnTo>
                  <a:lnTo>
                    <a:pt x="60" y="17"/>
                  </a:lnTo>
                  <a:lnTo>
                    <a:pt x="100" y="17"/>
                  </a:lnTo>
                  <a:lnTo>
                    <a:pt x="100" y="36"/>
                  </a:lnTo>
                  <a:lnTo>
                    <a:pt x="121" y="54"/>
                  </a:lnTo>
                  <a:lnTo>
                    <a:pt x="142" y="54"/>
                  </a:lnTo>
                  <a:lnTo>
                    <a:pt x="142" y="71"/>
                  </a:lnTo>
                  <a:lnTo>
                    <a:pt x="161" y="90"/>
                  </a:lnTo>
                  <a:lnTo>
                    <a:pt x="183" y="107"/>
                  </a:lnTo>
                  <a:lnTo>
                    <a:pt x="202" y="107"/>
                  </a:lnTo>
                  <a:lnTo>
                    <a:pt x="223" y="126"/>
                  </a:lnTo>
                  <a:lnTo>
                    <a:pt x="242" y="126"/>
                  </a:lnTo>
                  <a:lnTo>
                    <a:pt x="263" y="142"/>
                  </a:lnTo>
                  <a:lnTo>
                    <a:pt x="263" y="159"/>
                  </a:lnTo>
                  <a:lnTo>
                    <a:pt x="282" y="159"/>
                  </a:lnTo>
                  <a:lnTo>
                    <a:pt x="263" y="178"/>
                  </a:lnTo>
                  <a:lnTo>
                    <a:pt x="282" y="178"/>
                  </a:lnTo>
                  <a:lnTo>
                    <a:pt x="303" y="178"/>
                  </a:lnTo>
                  <a:lnTo>
                    <a:pt x="303" y="196"/>
                  </a:lnTo>
                  <a:lnTo>
                    <a:pt x="303" y="213"/>
                  </a:lnTo>
                  <a:lnTo>
                    <a:pt x="323" y="232"/>
                  </a:lnTo>
                  <a:lnTo>
                    <a:pt x="344" y="232"/>
                  </a:lnTo>
                  <a:lnTo>
                    <a:pt x="344" y="249"/>
                  </a:lnTo>
                  <a:lnTo>
                    <a:pt x="344" y="269"/>
                  </a:lnTo>
                  <a:lnTo>
                    <a:pt x="344" y="286"/>
                  </a:lnTo>
                  <a:lnTo>
                    <a:pt x="344" y="303"/>
                  </a:lnTo>
                  <a:lnTo>
                    <a:pt x="344" y="322"/>
                  </a:lnTo>
                  <a:lnTo>
                    <a:pt x="323" y="322"/>
                  </a:lnTo>
                  <a:lnTo>
                    <a:pt x="303" y="322"/>
                  </a:lnTo>
                  <a:lnTo>
                    <a:pt x="282" y="303"/>
                  </a:lnTo>
                  <a:lnTo>
                    <a:pt x="282" y="286"/>
                  </a:lnTo>
                  <a:lnTo>
                    <a:pt x="263" y="286"/>
                  </a:lnTo>
                  <a:lnTo>
                    <a:pt x="242" y="269"/>
                  </a:lnTo>
                  <a:lnTo>
                    <a:pt x="223" y="249"/>
                  </a:lnTo>
                  <a:lnTo>
                    <a:pt x="202" y="232"/>
                  </a:lnTo>
                  <a:lnTo>
                    <a:pt x="202" y="213"/>
                  </a:lnTo>
                  <a:lnTo>
                    <a:pt x="183" y="196"/>
                  </a:lnTo>
                  <a:lnTo>
                    <a:pt x="183" y="178"/>
                  </a:lnTo>
                  <a:lnTo>
                    <a:pt x="161" y="178"/>
                  </a:lnTo>
                  <a:close/>
                </a:path>
              </a:pathLst>
            </a:custGeom>
            <a:solidFill>
              <a:srgbClr val="C0C0C0"/>
            </a:solidFill>
            <a:ln w="9525">
              <a:solidFill>
                <a:srgbClr val="C0C0C0"/>
              </a:solidFill>
              <a:round/>
              <a:headEnd/>
              <a:tailEnd/>
            </a:ln>
          </p:spPr>
          <p:txBody>
            <a:bodyPr/>
            <a:lstStyle/>
            <a:p>
              <a:endParaRPr lang="ru-RU"/>
            </a:p>
          </p:txBody>
        </p:sp>
        <p:sp>
          <p:nvSpPr>
            <p:cNvPr id="1944662" name="Freeform 24"/>
            <p:cNvSpPr>
              <a:spLocks/>
            </p:cNvSpPr>
            <p:nvPr/>
          </p:nvSpPr>
          <p:spPr bwMode="auto">
            <a:xfrm>
              <a:off x="4607" y="2627"/>
              <a:ext cx="151" cy="161"/>
            </a:xfrm>
            <a:custGeom>
              <a:avLst/>
              <a:gdLst>
                <a:gd name="T0" fmla="*/ 1 w 301"/>
                <a:gd name="T1" fmla="*/ 0 h 323"/>
                <a:gd name="T2" fmla="*/ 1 w 301"/>
                <a:gd name="T3" fmla="*/ 0 h 323"/>
                <a:gd name="T4" fmla="*/ 1 w 301"/>
                <a:gd name="T5" fmla="*/ 0 h 323"/>
                <a:gd name="T6" fmla="*/ 1 w 301"/>
                <a:gd name="T7" fmla="*/ 0 h 323"/>
                <a:gd name="T8" fmla="*/ 1 w 301"/>
                <a:gd name="T9" fmla="*/ 0 h 323"/>
                <a:gd name="T10" fmla="*/ 1 w 301"/>
                <a:gd name="T11" fmla="*/ 0 h 323"/>
                <a:gd name="T12" fmla="*/ 1 w 301"/>
                <a:gd name="T13" fmla="*/ 0 h 323"/>
                <a:gd name="T14" fmla="*/ 0 w 301"/>
                <a:gd name="T15" fmla="*/ 0 h 323"/>
                <a:gd name="T16" fmla="*/ 0 w 301"/>
                <a:gd name="T17" fmla="*/ 0 h 323"/>
                <a:gd name="T18" fmla="*/ 0 w 301"/>
                <a:gd name="T19" fmla="*/ 0 h 323"/>
                <a:gd name="T20" fmla="*/ 0 w 301"/>
                <a:gd name="T21" fmla="*/ 0 h 323"/>
                <a:gd name="T22" fmla="*/ 1 w 301"/>
                <a:gd name="T23" fmla="*/ 0 h 323"/>
                <a:gd name="T24" fmla="*/ 1 w 301"/>
                <a:gd name="T25" fmla="*/ 0 h 323"/>
                <a:gd name="T26" fmla="*/ 1 w 301"/>
                <a:gd name="T27" fmla="*/ 0 h 323"/>
                <a:gd name="T28" fmla="*/ 1 w 301"/>
                <a:gd name="T29" fmla="*/ 0 h 323"/>
                <a:gd name="T30" fmla="*/ 1 w 301"/>
                <a:gd name="T31" fmla="*/ 0 h 323"/>
                <a:gd name="T32" fmla="*/ 1 w 301"/>
                <a:gd name="T33" fmla="*/ 0 h 323"/>
                <a:gd name="T34" fmla="*/ 1 w 301"/>
                <a:gd name="T35" fmla="*/ 0 h 323"/>
                <a:gd name="T36" fmla="*/ 1 w 301"/>
                <a:gd name="T37" fmla="*/ 0 h 323"/>
                <a:gd name="T38" fmla="*/ 1 w 301"/>
                <a:gd name="T39" fmla="*/ 0 h 323"/>
                <a:gd name="T40" fmla="*/ 1 w 301"/>
                <a:gd name="T41" fmla="*/ 0 h 323"/>
                <a:gd name="T42" fmla="*/ 1 w 301"/>
                <a:gd name="T43" fmla="*/ 0 h 323"/>
                <a:gd name="T44" fmla="*/ 1 w 301"/>
                <a:gd name="T45" fmla="*/ 0 h 323"/>
                <a:gd name="T46" fmla="*/ 1 w 301"/>
                <a:gd name="T47" fmla="*/ 0 h 323"/>
                <a:gd name="T48" fmla="*/ 1 w 301"/>
                <a:gd name="T49" fmla="*/ 0 h 323"/>
                <a:gd name="T50" fmla="*/ 1 w 301"/>
                <a:gd name="T51" fmla="*/ 0 h 323"/>
                <a:gd name="T52" fmla="*/ 1 w 301"/>
                <a:gd name="T53" fmla="*/ 0 h 323"/>
                <a:gd name="T54" fmla="*/ 1 w 301"/>
                <a:gd name="T55" fmla="*/ 0 h 323"/>
                <a:gd name="T56" fmla="*/ 1 w 301"/>
                <a:gd name="T57" fmla="*/ 0 h 323"/>
                <a:gd name="T58" fmla="*/ 1 w 301"/>
                <a:gd name="T59" fmla="*/ 0 h 323"/>
                <a:gd name="T60" fmla="*/ 1 w 301"/>
                <a:gd name="T61" fmla="*/ 0 h 323"/>
                <a:gd name="T62" fmla="*/ 1 w 301"/>
                <a:gd name="T63" fmla="*/ 0 h 323"/>
                <a:gd name="T64" fmla="*/ 1 w 301"/>
                <a:gd name="T65" fmla="*/ 0 h 323"/>
                <a:gd name="T66" fmla="*/ 1 w 301"/>
                <a:gd name="T67" fmla="*/ 0 h 323"/>
                <a:gd name="T68" fmla="*/ 1 w 301"/>
                <a:gd name="T69" fmla="*/ 0 h 323"/>
                <a:gd name="T70" fmla="*/ 1 w 301"/>
                <a:gd name="T71" fmla="*/ 0 h 323"/>
                <a:gd name="T72" fmla="*/ 1 w 301"/>
                <a:gd name="T73" fmla="*/ 0 h 323"/>
                <a:gd name="T74" fmla="*/ 1 w 301"/>
                <a:gd name="T75" fmla="*/ 0 h 323"/>
                <a:gd name="T76" fmla="*/ 1 w 301"/>
                <a:gd name="T77" fmla="*/ 0 h 323"/>
                <a:gd name="T78" fmla="*/ 1 w 301"/>
                <a:gd name="T79" fmla="*/ 0 h 323"/>
                <a:gd name="T80" fmla="*/ 1 w 301"/>
                <a:gd name="T81" fmla="*/ 0 h 323"/>
                <a:gd name="T82" fmla="*/ 1 w 301"/>
                <a:gd name="T83" fmla="*/ 0 h 323"/>
                <a:gd name="T84" fmla="*/ 1 w 301"/>
                <a:gd name="T85" fmla="*/ 0 h 323"/>
                <a:gd name="T86" fmla="*/ 1 w 301"/>
                <a:gd name="T87" fmla="*/ 0 h 323"/>
                <a:gd name="T88" fmla="*/ 1 w 301"/>
                <a:gd name="T89" fmla="*/ 0 h 323"/>
                <a:gd name="T90" fmla="*/ 1 w 301"/>
                <a:gd name="T91" fmla="*/ 0 h 323"/>
                <a:gd name="T92" fmla="*/ 1 w 301"/>
                <a:gd name="T93" fmla="*/ 0 h 323"/>
                <a:gd name="T94" fmla="*/ 1 w 301"/>
                <a:gd name="T95" fmla="*/ 0 h 323"/>
                <a:gd name="T96" fmla="*/ 1 w 301"/>
                <a:gd name="T97" fmla="*/ 0 h 323"/>
                <a:gd name="T98" fmla="*/ 1 w 301"/>
                <a:gd name="T99" fmla="*/ 0 h 323"/>
                <a:gd name="T100" fmla="*/ 1 w 301"/>
                <a:gd name="T101" fmla="*/ 0 h 323"/>
                <a:gd name="T102" fmla="*/ 1 w 301"/>
                <a:gd name="T103" fmla="*/ 0 h 323"/>
                <a:gd name="T104" fmla="*/ 1 w 301"/>
                <a:gd name="T105" fmla="*/ 0 h 323"/>
                <a:gd name="T106" fmla="*/ 1 w 301"/>
                <a:gd name="T107" fmla="*/ 0 h 323"/>
                <a:gd name="T108" fmla="*/ 1 w 301"/>
                <a:gd name="T109" fmla="*/ 0 h 323"/>
                <a:gd name="T110" fmla="*/ 1 w 301"/>
                <a:gd name="T111" fmla="*/ 0 h 323"/>
                <a:gd name="T112" fmla="*/ 1 w 301"/>
                <a:gd name="T113" fmla="*/ 0 h 323"/>
                <a:gd name="T114" fmla="*/ 1 w 301"/>
                <a:gd name="T115" fmla="*/ 0 h 3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1"/>
                <a:gd name="T175" fmla="*/ 0 h 323"/>
                <a:gd name="T176" fmla="*/ 301 w 301"/>
                <a:gd name="T177" fmla="*/ 323 h 3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1" h="323">
                  <a:moveTo>
                    <a:pt x="78" y="286"/>
                  </a:moveTo>
                  <a:lnTo>
                    <a:pt x="78" y="269"/>
                  </a:lnTo>
                  <a:lnTo>
                    <a:pt x="59" y="269"/>
                  </a:lnTo>
                  <a:lnTo>
                    <a:pt x="40" y="269"/>
                  </a:lnTo>
                  <a:lnTo>
                    <a:pt x="19" y="250"/>
                  </a:lnTo>
                  <a:lnTo>
                    <a:pt x="19" y="233"/>
                  </a:lnTo>
                  <a:lnTo>
                    <a:pt x="19" y="215"/>
                  </a:lnTo>
                  <a:lnTo>
                    <a:pt x="0" y="215"/>
                  </a:lnTo>
                  <a:lnTo>
                    <a:pt x="0" y="196"/>
                  </a:lnTo>
                  <a:lnTo>
                    <a:pt x="0" y="179"/>
                  </a:lnTo>
                  <a:lnTo>
                    <a:pt x="0" y="163"/>
                  </a:lnTo>
                  <a:lnTo>
                    <a:pt x="19" y="163"/>
                  </a:lnTo>
                  <a:lnTo>
                    <a:pt x="59" y="163"/>
                  </a:lnTo>
                  <a:lnTo>
                    <a:pt x="78" y="144"/>
                  </a:lnTo>
                  <a:lnTo>
                    <a:pt x="78" y="127"/>
                  </a:lnTo>
                  <a:lnTo>
                    <a:pt x="78" y="108"/>
                  </a:lnTo>
                  <a:lnTo>
                    <a:pt x="99" y="108"/>
                  </a:lnTo>
                  <a:lnTo>
                    <a:pt x="119" y="108"/>
                  </a:lnTo>
                  <a:lnTo>
                    <a:pt x="119" y="91"/>
                  </a:lnTo>
                  <a:lnTo>
                    <a:pt x="140" y="91"/>
                  </a:lnTo>
                  <a:lnTo>
                    <a:pt x="161" y="91"/>
                  </a:lnTo>
                  <a:lnTo>
                    <a:pt x="161" y="73"/>
                  </a:lnTo>
                  <a:lnTo>
                    <a:pt x="182" y="54"/>
                  </a:lnTo>
                  <a:lnTo>
                    <a:pt x="201" y="54"/>
                  </a:lnTo>
                  <a:lnTo>
                    <a:pt x="220" y="37"/>
                  </a:lnTo>
                  <a:lnTo>
                    <a:pt x="220" y="20"/>
                  </a:lnTo>
                  <a:lnTo>
                    <a:pt x="241" y="0"/>
                  </a:lnTo>
                  <a:lnTo>
                    <a:pt x="261" y="0"/>
                  </a:lnTo>
                  <a:lnTo>
                    <a:pt x="261" y="20"/>
                  </a:lnTo>
                  <a:lnTo>
                    <a:pt x="261" y="37"/>
                  </a:lnTo>
                  <a:lnTo>
                    <a:pt x="282" y="37"/>
                  </a:lnTo>
                  <a:lnTo>
                    <a:pt x="301" y="37"/>
                  </a:lnTo>
                  <a:lnTo>
                    <a:pt x="301" y="54"/>
                  </a:lnTo>
                  <a:lnTo>
                    <a:pt x="282" y="73"/>
                  </a:lnTo>
                  <a:lnTo>
                    <a:pt x="282" y="91"/>
                  </a:lnTo>
                  <a:lnTo>
                    <a:pt x="261" y="91"/>
                  </a:lnTo>
                  <a:lnTo>
                    <a:pt x="261" y="127"/>
                  </a:lnTo>
                  <a:lnTo>
                    <a:pt x="282" y="144"/>
                  </a:lnTo>
                  <a:lnTo>
                    <a:pt x="301" y="163"/>
                  </a:lnTo>
                  <a:lnTo>
                    <a:pt x="301" y="179"/>
                  </a:lnTo>
                  <a:lnTo>
                    <a:pt x="282" y="179"/>
                  </a:lnTo>
                  <a:lnTo>
                    <a:pt x="261" y="179"/>
                  </a:lnTo>
                  <a:lnTo>
                    <a:pt x="261" y="196"/>
                  </a:lnTo>
                  <a:lnTo>
                    <a:pt x="261" y="215"/>
                  </a:lnTo>
                  <a:lnTo>
                    <a:pt x="241" y="233"/>
                  </a:lnTo>
                  <a:lnTo>
                    <a:pt x="220" y="250"/>
                  </a:lnTo>
                  <a:lnTo>
                    <a:pt x="220" y="269"/>
                  </a:lnTo>
                  <a:lnTo>
                    <a:pt x="220" y="286"/>
                  </a:lnTo>
                  <a:lnTo>
                    <a:pt x="220" y="306"/>
                  </a:lnTo>
                  <a:lnTo>
                    <a:pt x="201" y="323"/>
                  </a:lnTo>
                  <a:lnTo>
                    <a:pt x="182" y="323"/>
                  </a:lnTo>
                  <a:lnTo>
                    <a:pt x="161" y="306"/>
                  </a:lnTo>
                  <a:lnTo>
                    <a:pt x="161" y="286"/>
                  </a:lnTo>
                  <a:lnTo>
                    <a:pt x="140" y="286"/>
                  </a:lnTo>
                  <a:lnTo>
                    <a:pt x="119" y="286"/>
                  </a:lnTo>
                  <a:lnTo>
                    <a:pt x="99" y="286"/>
                  </a:lnTo>
                  <a:lnTo>
                    <a:pt x="78" y="306"/>
                  </a:lnTo>
                  <a:lnTo>
                    <a:pt x="78" y="286"/>
                  </a:lnTo>
                  <a:close/>
                </a:path>
              </a:pathLst>
            </a:custGeom>
            <a:solidFill>
              <a:srgbClr val="C0C0C0"/>
            </a:solidFill>
            <a:ln w="9525">
              <a:solidFill>
                <a:srgbClr val="C0C0C0"/>
              </a:solidFill>
              <a:round/>
              <a:headEnd/>
              <a:tailEnd/>
            </a:ln>
          </p:spPr>
          <p:txBody>
            <a:bodyPr/>
            <a:lstStyle/>
            <a:p>
              <a:endParaRPr lang="ru-RU"/>
            </a:p>
          </p:txBody>
        </p:sp>
        <p:sp>
          <p:nvSpPr>
            <p:cNvPr id="1944663" name="Freeform 25"/>
            <p:cNvSpPr>
              <a:spLocks/>
            </p:cNvSpPr>
            <p:nvPr/>
          </p:nvSpPr>
          <p:spPr bwMode="auto">
            <a:xfrm>
              <a:off x="4557" y="2807"/>
              <a:ext cx="151" cy="45"/>
            </a:xfrm>
            <a:custGeom>
              <a:avLst/>
              <a:gdLst>
                <a:gd name="T0" fmla="*/ 1 w 301"/>
                <a:gd name="T1" fmla="*/ 1 h 90"/>
                <a:gd name="T2" fmla="*/ 1 w 301"/>
                <a:gd name="T3" fmla="*/ 1 h 90"/>
                <a:gd name="T4" fmla="*/ 1 w 301"/>
                <a:gd name="T5" fmla="*/ 1 h 90"/>
                <a:gd name="T6" fmla="*/ 1 w 301"/>
                <a:gd name="T7" fmla="*/ 1 h 90"/>
                <a:gd name="T8" fmla="*/ 1 w 301"/>
                <a:gd name="T9" fmla="*/ 1 h 90"/>
                <a:gd name="T10" fmla="*/ 1 w 301"/>
                <a:gd name="T11" fmla="*/ 1 h 90"/>
                <a:gd name="T12" fmla="*/ 1 w 301"/>
                <a:gd name="T13" fmla="*/ 1 h 90"/>
                <a:gd name="T14" fmla="*/ 1 w 301"/>
                <a:gd name="T15" fmla="*/ 1 h 90"/>
                <a:gd name="T16" fmla="*/ 1 w 301"/>
                <a:gd name="T17" fmla="*/ 1 h 90"/>
                <a:gd name="T18" fmla="*/ 1 w 301"/>
                <a:gd name="T19" fmla="*/ 1 h 90"/>
                <a:gd name="T20" fmla="*/ 1 w 301"/>
                <a:gd name="T21" fmla="*/ 1 h 90"/>
                <a:gd name="T22" fmla="*/ 1 w 301"/>
                <a:gd name="T23" fmla="*/ 1 h 90"/>
                <a:gd name="T24" fmla="*/ 1 w 301"/>
                <a:gd name="T25" fmla="*/ 1 h 90"/>
                <a:gd name="T26" fmla="*/ 0 w 301"/>
                <a:gd name="T27" fmla="*/ 1 h 90"/>
                <a:gd name="T28" fmla="*/ 0 w 301"/>
                <a:gd name="T29" fmla="*/ 1 h 90"/>
                <a:gd name="T30" fmla="*/ 1 w 301"/>
                <a:gd name="T31" fmla="*/ 0 h 90"/>
                <a:gd name="T32" fmla="*/ 1 w 301"/>
                <a:gd name="T33" fmla="*/ 1 h 90"/>
                <a:gd name="T34" fmla="*/ 1 w 301"/>
                <a:gd name="T35" fmla="*/ 1 h 90"/>
                <a:gd name="T36" fmla="*/ 1 w 301"/>
                <a:gd name="T37" fmla="*/ 0 h 90"/>
                <a:gd name="T38" fmla="*/ 1 w 301"/>
                <a:gd name="T39" fmla="*/ 1 h 90"/>
                <a:gd name="T40" fmla="*/ 1 w 301"/>
                <a:gd name="T41" fmla="*/ 1 h 90"/>
                <a:gd name="T42" fmla="*/ 1 w 301"/>
                <a:gd name="T43" fmla="*/ 1 h 90"/>
                <a:gd name="T44" fmla="*/ 1 w 301"/>
                <a:gd name="T45" fmla="*/ 1 h 90"/>
                <a:gd name="T46" fmla="*/ 1 w 301"/>
                <a:gd name="T47" fmla="*/ 1 h 90"/>
                <a:gd name="T48" fmla="*/ 1 w 301"/>
                <a:gd name="T49" fmla="*/ 1 h 90"/>
                <a:gd name="T50" fmla="*/ 1 w 301"/>
                <a:gd name="T51" fmla="*/ 1 h 90"/>
                <a:gd name="T52" fmla="*/ 1 w 301"/>
                <a:gd name="T53" fmla="*/ 1 h 90"/>
                <a:gd name="T54" fmla="*/ 1 w 301"/>
                <a:gd name="T55" fmla="*/ 1 h 90"/>
                <a:gd name="T56" fmla="*/ 1 w 301"/>
                <a:gd name="T57" fmla="*/ 1 h 90"/>
                <a:gd name="T58" fmla="*/ 1 w 301"/>
                <a:gd name="T59" fmla="*/ 1 h 90"/>
                <a:gd name="T60" fmla="*/ 1 w 301"/>
                <a:gd name="T61" fmla="*/ 1 h 90"/>
                <a:gd name="T62" fmla="*/ 1 w 301"/>
                <a:gd name="T63" fmla="*/ 1 h 90"/>
                <a:gd name="T64" fmla="*/ 1 w 301"/>
                <a:gd name="T65" fmla="*/ 1 h 90"/>
                <a:gd name="T66" fmla="*/ 1 w 301"/>
                <a:gd name="T67" fmla="*/ 1 h 90"/>
                <a:gd name="T68" fmla="*/ 1 w 301"/>
                <a:gd name="T69" fmla="*/ 1 h 90"/>
                <a:gd name="T70" fmla="*/ 1 w 301"/>
                <a:gd name="T71" fmla="*/ 1 h 90"/>
                <a:gd name="T72" fmla="*/ 1 w 301"/>
                <a:gd name="T73" fmla="*/ 1 h 90"/>
                <a:gd name="T74" fmla="*/ 1 w 301"/>
                <a:gd name="T75" fmla="*/ 1 h 90"/>
                <a:gd name="T76" fmla="*/ 1 w 301"/>
                <a:gd name="T77" fmla="*/ 1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1"/>
                <a:gd name="T118" fmla="*/ 0 h 90"/>
                <a:gd name="T119" fmla="*/ 301 w 301"/>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1" h="90">
                  <a:moveTo>
                    <a:pt x="301" y="90"/>
                  </a:moveTo>
                  <a:lnTo>
                    <a:pt x="282" y="90"/>
                  </a:lnTo>
                  <a:lnTo>
                    <a:pt x="261" y="90"/>
                  </a:lnTo>
                  <a:lnTo>
                    <a:pt x="240" y="90"/>
                  </a:lnTo>
                  <a:lnTo>
                    <a:pt x="178" y="71"/>
                  </a:lnTo>
                  <a:lnTo>
                    <a:pt x="159" y="71"/>
                  </a:lnTo>
                  <a:lnTo>
                    <a:pt x="140" y="71"/>
                  </a:lnTo>
                  <a:lnTo>
                    <a:pt x="119" y="71"/>
                  </a:lnTo>
                  <a:lnTo>
                    <a:pt x="119" y="54"/>
                  </a:lnTo>
                  <a:lnTo>
                    <a:pt x="79" y="54"/>
                  </a:lnTo>
                  <a:lnTo>
                    <a:pt x="59" y="54"/>
                  </a:lnTo>
                  <a:lnTo>
                    <a:pt x="40" y="54"/>
                  </a:lnTo>
                  <a:lnTo>
                    <a:pt x="19" y="35"/>
                  </a:lnTo>
                  <a:lnTo>
                    <a:pt x="0" y="35"/>
                  </a:lnTo>
                  <a:lnTo>
                    <a:pt x="0" y="18"/>
                  </a:lnTo>
                  <a:lnTo>
                    <a:pt x="19" y="0"/>
                  </a:lnTo>
                  <a:lnTo>
                    <a:pt x="19" y="18"/>
                  </a:lnTo>
                  <a:lnTo>
                    <a:pt x="40" y="18"/>
                  </a:lnTo>
                  <a:lnTo>
                    <a:pt x="40" y="0"/>
                  </a:lnTo>
                  <a:lnTo>
                    <a:pt x="59" y="18"/>
                  </a:lnTo>
                  <a:lnTo>
                    <a:pt x="100" y="35"/>
                  </a:lnTo>
                  <a:lnTo>
                    <a:pt x="119" y="35"/>
                  </a:lnTo>
                  <a:lnTo>
                    <a:pt x="140" y="35"/>
                  </a:lnTo>
                  <a:lnTo>
                    <a:pt x="159" y="18"/>
                  </a:lnTo>
                  <a:lnTo>
                    <a:pt x="178" y="35"/>
                  </a:lnTo>
                  <a:lnTo>
                    <a:pt x="199" y="35"/>
                  </a:lnTo>
                  <a:lnTo>
                    <a:pt x="219" y="35"/>
                  </a:lnTo>
                  <a:lnTo>
                    <a:pt x="240" y="35"/>
                  </a:lnTo>
                  <a:lnTo>
                    <a:pt x="261" y="35"/>
                  </a:lnTo>
                  <a:lnTo>
                    <a:pt x="240" y="35"/>
                  </a:lnTo>
                  <a:lnTo>
                    <a:pt x="219" y="35"/>
                  </a:lnTo>
                  <a:lnTo>
                    <a:pt x="199" y="35"/>
                  </a:lnTo>
                  <a:lnTo>
                    <a:pt x="219" y="54"/>
                  </a:lnTo>
                  <a:lnTo>
                    <a:pt x="240" y="54"/>
                  </a:lnTo>
                  <a:lnTo>
                    <a:pt x="261" y="54"/>
                  </a:lnTo>
                  <a:lnTo>
                    <a:pt x="261" y="71"/>
                  </a:lnTo>
                  <a:lnTo>
                    <a:pt x="282" y="71"/>
                  </a:lnTo>
                  <a:lnTo>
                    <a:pt x="301" y="71"/>
                  </a:lnTo>
                  <a:lnTo>
                    <a:pt x="301" y="90"/>
                  </a:lnTo>
                  <a:close/>
                </a:path>
              </a:pathLst>
            </a:custGeom>
            <a:solidFill>
              <a:srgbClr val="C0C0C0"/>
            </a:solidFill>
            <a:ln w="9525">
              <a:solidFill>
                <a:srgbClr val="C0C0C0"/>
              </a:solidFill>
              <a:round/>
              <a:headEnd/>
              <a:tailEnd/>
            </a:ln>
          </p:spPr>
          <p:txBody>
            <a:bodyPr/>
            <a:lstStyle/>
            <a:p>
              <a:endParaRPr lang="ru-RU"/>
            </a:p>
          </p:txBody>
        </p:sp>
        <p:sp>
          <p:nvSpPr>
            <p:cNvPr id="1944664" name="Freeform 26"/>
            <p:cNvSpPr>
              <a:spLocks/>
            </p:cNvSpPr>
            <p:nvPr/>
          </p:nvSpPr>
          <p:spPr bwMode="auto">
            <a:xfrm>
              <a:off x="4778" y="2842"/>
              <a:ext cx="40" cy="10"/>
            </a:xfrm>
            <a:custGeom>
              <a:avLst/>
              <a:gdLst>
                <a:gd name="T0" fmla="*/ 0 w 81"/>
                <a:gd name="T1" fmla="*/ 1 h 19"/>
                <a:gd name="T2" fmla="*/ 0 w 81"/>
                <a:gd name="T3" fmla="*/ 1 h 19"/>
                <a:gd name="T4" fmla="*/ 0 w 81"/>
                <a:gd name="T5" fmla="*/ 1 h 19"/>
                <a:gd name="T6" fmla="*/ 0 w 81"/>
                <a:gd name="T7" fmla="*/ 1 h 19"/>
                <a:gd name="T8" fmla="*/ 0 w 81"/>
                <a:gd name="T9" fmla="*/ 0 h 19"/>
                <a:gd name="T10" fmla="*/ 0 w 81"/>
                <a:gd name="T11" fmla="*/ 0 h 19"/>
                <a:gd name="T12" fmla="*/ 0 w 81"/>
                <a:gd name="T13" fmla="*/ 1 h 19"/>
                <a:gd name="T14" fmla="*/ 0 w 81"/>
                <a:gd name="T15" fmla="*/ 1 h 19"/>
                <a:gd name="T16" fmla="*/ 0 w 81"/>
                <a:gd name="T17" fmla="*/ 1 h 19"/>
                <a:gd name="T18" fmla="*/ 0 w 81"/>
                <a:gd name="T19" fmla="*/ 0 h 19"/>
                <a:gd name="T20" fmla="*/ 0 w 81"/>
                <a:gd name="T21" fmla="*/ 1 h 19"/>
                <a:gd name="T22" fmla="*/ 0 w 81"/>
                <a:gd name="T23" fmla="*/ 1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
                <a:gd name="T37" fmla="*/ 0 h 19"/>
                <a:gd name="T38" fmla="*/ 81 w 81"/>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 h="19">
                  <a:moveTo>
                    <a:pt x="60" y="19"/>
                  </a:moveTo>
                  <a:lnTo>
                    <a:pt x="41" y="19"/>
                  </a:lnTo>
                  <a:lnTo>
                    <a:pt x="20" y="19"/>
                  </a:lnTo>
                  <a:lnTo>
                    <a:pt x="0" y="19"/>
                  </a:lnTo>
                  <a:lnTo>
                    <a:pt x="0" y="0"/>
                  </a:lnTo>
                  <a:lnTo>
                    <a:pt x="20" y="0"/>
                  </a:lnTo>
                  <a:lnTo>
                    <a:pt x="41" y="19"/>
                  </a:lnTo>
                  <a:lnTo>
                    <a:pt x="60" y="19"/>
                  </a:lnTo>
                  <a:lnTo>
                    <a:pt x="81" y="19"/>
                  </a:lnTo>
                  <a:lnTo>
                    <a:pt x="81" y="0"/>
                  </a:lnTo>
                  <a:lnTo>
                    <a:pt x="81" y="19"/>
                  </a:lnTo>
                  <a:lnTo>
                    <a:pt x="60" y="19"/>
                  </a:lnTo>
                  <a:close/>
                </a:path>
              </a:pathLst>
            </a:custGeom>
            <a:solidFill>
              <a:srgbClr val="C0C0C0"/>
            </a:solidFill>
            <a:ln w="9525">
              <a:solidFill>
                <a:srgbClr val="C0C0C0"/>
              </a:solidFill>
              <a:round/>
              <a:headEnd/>
              <a:tailEnd/>
            </a:ln>
          </p:spPr>
          <p:txBody>
            <a:bodyPr/>
            <a:lstStyle/>
            <a:p>
              <a:endParaRPr lang="ru-RU"/>
            </a:p>
          </p:txBody>
        </p:sp>
        <p:sp>
          <p:nvSpPr>
            <p:cNvPr id="1944665" name="Freeform 27"/>
            <p:cNvSpPr>
              <a:spLocks/>
            </p:cNvSpPr>
            <p:nvPr/>
          </p:nvSpPr>
          <p:spPr bwMode="auto">
            <a:xfrm>
              <a:off x="4728" y="2842"/>
              <a:ext cx="30" cy="10"/>
            </a:xfrm>
            <a:custGeom>
              <a:avLst/>
              <a:gdLst>
                <a:gd name="T0" fmla="*/ 1 w 60"/>
                <a:gd name="T1" fmla="*/ 1 h 19"/>
                <a:gd name="T2" fmla="*/ 1 w 60"/>
                <a:gd name="T3" fmla="*/ 1 h 19"/>
                <a:gd name="T4" fmla="*/ 1 w 60"/>
                <a:gd name="T5" fmla="*/ 1 h 19"/>
                <a:gd name="T6" fmla="*/ 0 w 60"/>
                <a:gd name="T7" fmla="*/ 1 h 19"/>
                <a:gd name="T8" fmla="*/ 1 w 60"/>
                <a:gd name="T9" fmla="*/ 1 h 19"/>
                <a:gd name="T10" fmla="*/ 1 w 60"/>
                <a:gd name="T11" fmla="*/ 1 h 19"/>
                <a:gd name="T12" fmla="*/ 1 w 60"/>
                <a:gd name="T13" fmla="*/ 0 h 19"/>
                <a:gd name="T14" fmla="*/ 1 w 60"/>
                <a:gd name="T15" fmla="*/ 0 h 19"/>
                <a:gd name="T16" fmla="*/ 1 w 60"/>
                <a:gd name="T17" fmla="*/ 1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19"/>
                <a:gd name="T29" fmla="*/ 60 w 60"/>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19">
                  <a:moveTo>
                    <a:pt x="60" y="19"/>
                  </a:moveTo>
                  <a:lnTo>
                    <a:pt x="41" y="19"/>
                  </a:lnTo>
                  <a:lnTo>
                    <a:pt x="20" y="19"/>
                  </a:lnTo>
                  <a:lnTo>
                    <a:pt x="0" y="19"/>
                  </a:lnTo>
                  <a:lnTo>
                    <a:pt x="20" y="19"/>
                  </a:lnTo>
                  <a:lnTo>
                    <a:pt x="41" y="19"/>
                  </a:lnTo>
                  <a:lnTo>
                    <a:pt x="41" y="0"/>
                  </a:lnTo>
                  <a:lnTo>
                    <a:pt x="60" y="0"/>
                  </a:lnTo>
                  <a:lnTo>
                    <a:pt x="60" y="19"/>
                  </a:lnTo>
                  <a:close/>
                </a:path>
              </a:pathLst>
            </a:custGeom>
            <a:solidFill>
              <a:srgbClr val="C0C0C0"/>
            </a:solidFill>
            <a:ln w="9525">
              <a:solidFill>
                <a:srgbClr val="C0C0C0"/>
              </a:solidFill>
              <a:round/>
              <a:headEnd/>
              <a:tailEnd/>
            </a:ln>
          </p:spPr>
          <p:txBody>
            <a:bodyPr/>
            <a:lstStyle/>
            <a:p>
              <a:endParaRPr lang="ru-RU"/>
            </a:p>
          </p:txBody>
        </p:sp>
        <p:sp>
          <p:nvSpPr>
            <p:cNvPr id="1944666" name="Freeform 28"/>
            <p:cNvSpPr>
              <a:spLocks/>
            </p:cNvSpPr>
            <p:nvPr/>
          </p:nvSpPr>
          <p:spPr bwMode="auto">
            <a:xfrm>
              <a:off x="4758" y="2852"/>
              <a:ext cx="30" cy="17"/>
            </a:xfrm>
            <a:custGeom>
              <a:avLst/>
              <a:gdLst>
                <a:gd name="T0" fmla="*/ 1 w 60"/>
                <a:gd name="T1" fmla="*/ 0 h 35"/>
                <a:gd name="T2" fmla="*/ 1 w 60"/>
                <a:gd name="T3" fmla="*/ 0 h 35"/>
                <a:gd name="T4" fmla="*/ 1 w 60"/>
                <a:gd name="T5" fmla="*/ 0 h 35"/>
                <a:gd name="T6" fmla="*/ 1 w 60"/>
                <a:gd name="T7" fmla="*/ 0 h 35"/>
                <a:gd name="T8" fmla="*/ 0 w 60"/>
                <a:gd name="T9" fmla="*/ 0 h 35"/>
                <a:gd name="T10" fmla="*/ 1 w 60"/>
                <a:gd name="T11" fmla="*/ 0 h 35"/>
                <a:gd name="T12" fmla="*/ 1 w 60"/>
                <a:gd name="T13" fmla="*/ 0 h 35"/>
                <a:gd name="T14" fmla="*/ 1 w 60"/>
                <a:gd name="T15" fmla="*/ 0 h 35"/>
                <a:gd name="T16" fmla="*/ 1 w 60"/>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35"/>
                <a:gd name="T29" fmla="*/ 60 w 60"/>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35">
                  <a:moveTo>
                    <a:pt x="60" y="35"/>
                  </a:moveTo>
                  <a:lnTo>
                    <a:pt x="40" y="35"/>
                  </a:lnTo>
                  <a:lnTo>
                    <a:pt x="21" y="35"/>
                  </a:lnTo>
                  <a:lnTo>
                    <a:pt x="21" y="18"/>
                  </a:lnTo>
                  <a:lnTo>
                    <a:pt x="0" y="18"/>
                  </a:lnTo>
                  <a:lnTo>
                    <a:pt x="21" y="0"/>
                  </a:lnTo>
                  <a:lnTo>
                    <a:pt x="40" y="0"/>
                  </a:lnTo>
                  <a:lnTo>
                    <a:pt x="60" y="18"/>
                  </a:lnTo>
                  <a:lnTo>
                    <a:pt x="60" y="35"/>
                  </a:lnTo>
                  <a:close/>
                </a:path>
              </a:pathLst>
            </a:custGeom>
            <a:solidFill>
              <a:srgbClr val="C0C0C0"/>
            </a:solidFill>
            <a:ln w="9525">
              <a:solidFill>
                <a:srgbClr val="C0C0C0"/>
              </a:solidFill>
              <a:round/>
              <a:headEnd/>
              <a:tailEnd/>
            </a:ln>
          </p:spPr>
          <p:txBody>
            <a:bodyPr/>
            <a:lstStyle/>
            <a:p>
              <a:endParaRPr lang="ru-RU"/>
            </a:p>
          </p:txBody>
        </p:sp>
        <p:sp>
          <p:nvSpPr>
            <p:cNvPr id="1944667" name="Freeform 29"/>
            <p:cNvSpPr>
              <a:spLocks/>
            </p:cNvSpPr>
            <p:nvPr/>
          </p:nvSpPr>
          <p:spPr bwMode="auto">
            <a:xfrm>
              <a:off x="4718" y="2842"/>
              <a:ext cx="0" cy="10"/>
            </a:xfrm>
            <a:custGeom>
              <a:avLst/>
              <a:gdLst>
                <a:gd name="T0" fmla="*/ 0 h 19"/>
                <a:gd name="T1" fmla="*/ 1 h 19"/>
                <a:gd name="T2" fmla="*/ 0 h 19"/>
                <a:gd name="T3" fmla="*/ 0 60000 65536"/>
                <a:gd name="T4" fmla="*/ 0 60000 65536"/>
                <a:gd name="T5" fmla="*/ 0 60000 65536"/>
                <a:gd name="T6" fmla="*/ 0 h 19"/>
                <a:gd name="T7" fmla="*/ 19 h 19"/>
              </a:gdLst>
              <a:ahLst/>
              <a:cxnLst>
                <a:cxn ang="T3">
                  <a:pos x="0" y="T0"/>
                </a:cxn>
                <a:cxn ang="T4">
                  <a:pos x="0" y="T1"/>
                </a:cxn>
                <a:cxn ang="T5">
                  <a:pos x="0" y="T2"/>
                </a:cxn>
              </a:cxnLst>
              <a:rect l="0" t="T6" r="0" b="T7"/>
              <a:pathLst>
                <a:path h="19">
                  <a:moveTo>
                    <a:pt x="0" y="0"/>
                  </a:moveTo>
                  <a:lnTo>
                    <a:pt x="0" y="19"/>
                  </a:lnTo>
                  <a:lnTo>
                    <a:pt x="0" y="0"/>
                  </a:lnTo>
                  <a:close/>
                </a:path>
              </a:pathLst>
            </a:custGeom>
            <a:solidFill>
              <a:srgbClr val="C0C0C0"/>
            </a:solidFill>
            <a:ln w="9525">
              <a:solidFill>
                <a:srgbClr val="C0C0C0"/>
              </a:solidFill>
              <a:round/>
              <a:headEnd/>
              <a:tailEnd/>
            </a:ln>
          </p:spPr>
          <p:txBody>
            <a:bodyPr/>
            <a:lstStyle/>
            <a:p>
              <a:endParaRPr lang="ru-RU"/>
            </a:p>
          </p:txBody>
        </p:sp>
        <p:sp>
          <p:nvSpPr>
            <p:cNvPr id="1944668" name="Freeform 30"/>
            <p:cNvSpPr>
              <a:spLocks/>
            </p:cNvSpPr>
            <p:nvPr/>
          </p:nvSpPr>
          <p:spPr bwMode="auto">
            <a:xfrm>
              <a:off x="4828" y="2852"/>
              <a:ext cx="61" cy="27"/>
            </a:xfrm>
            <a:custGeom>
              <a:avLst/>
              <a:gdLst>
                <a:gd name="T0" fmla="*/ 1 w 121"/>
                <a:gd name="T1" fmla="*/ 1 h 54"/>
                <a:gd name="T2" fmla="*/ 1 w 121"/>
                <a:gd name="T3" fmla="*/ 1 h 54"/>
                <a:gd name="T4" fmla="*/ 1 w 121"/>
                <a:gd name="T5" fmla="*/ 1 h 54"/>
                <a:gd name="T6" fmla="*/ 0 w 121"/>
                <a:gd name="T7" fmla="*/ 1 h 54"/>
                <a:gd name="T8" fmla="*/ 0 w 121"/>
                <a:gd name="T9" fmla="*/ 1 h 54"/>
                <a:gd name="T10" fmla="*/ 1 w 121"/>
                <a:gd name="T11" fmla="*/ 1 h 54"/>
                <a:gd name="T12" fmla="*/ 1 w 121"/>
                <a:gd name="T13" fmla="*/ 0 h 54"/>
                <a:gd name="T14" fmla="*/ 1 w 121"/>
                <a:gd name="T15" fmla="*/ 0 h 54"/>
                <a:gd name="T16" fmla="*/ 1 w 121"/>
                <a:gd name="T17" fmla="*/ 0 h 54"/>
                <a:gd name="T18" fmla="*/ 1 w 121"/>
                <a:gd name="T19" fmla="*/ 0 h 54"/>
                <a:gd name="T20" fmla="*/ 1 w 121"/>
                <a:gd name="T21" fmla="*/ 0 h 54"/>
                <a:gd name="T22" fmla="*/ 1 w 121"/>
                <a:gd name="T23" fmla="*/ 0 h 54"/>
                <a:gd name="T24" fmla="*/ 1 w 121"/>
                <a:gd name="T25" fmla="*/ 1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1"/>
                <a:gd name="T40" fmla="*/ 0 h 54"/>
                <a:gd name="T41" fmla="*/ 121 w 121"/>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1" h="54">
                  <a:moveTo>
                    <a:pt x="40" y="18"/>
                  </a:moveTo>
                  <a:lnTo>
                    <a:pt x="40" y="35"/>
                  </a:lnTo>
                  <a:lnTo>
                    <a:pt x="19" y="54"/>
                  </a:lnTo>
                  <a:lnTo>
                    <a:pt x="0" y="54"/>
                  </a:lnTo>
                  <a:lnTo>
                    <a:pt x="0" y="35"/>
                  </a:lnTo>
                  <a:lnTo>
                    <a:pt x="19" y="18"/>
                  </a:lnTo>
                  <a:lnTo>
                    <a:pt x="40" y="0"/>
                  </a:lnTo>
                  <a:lnTo>
                    <a:pt x="60" y="0"/>
                  </a:lnTo>
                  <a:lnTo>
                    <a:pt x="100" y="0"/>
                  </a:lnTo>
                  <a:lnTo>
                    <a:pt x="121" y="0"/>
                  </a:lnTo>
                  <a:lnTo>
                    <a:pt x="100" y="0"/>
                  </a:lnTo>
                  <a:lnTo>
                    <a:pt x="81" y="0"/>
                  </a:lnTo>
                  <a:lnTo>
                    <a:pt x="40" y="18"/>
                  </a:lnTo>
                  <a:close/>
                </a:path>
              </a:pathLst>
            </a:custGeom>
            <a:solidFill>
              <a:srgbClr val="C0C0C0"/>
            </a:solidFill>
            <a:ln w="9525">
              <a:solidFill>
                <a:srgbClr val="C0C0C0"/>
              </a:solidFill>
              <a:round/>
              <a:headEnd/>
              <a:tailEnd/>
            </a:ln>
          </p:spPr>
          <p:txBody>
            <a:bodyPr/>
            <a:lstStyle/>
            <a:p>
              <a:endParaRPr lang="ru-RU"/>
            </a:p>
          </p:txBody>
        </p:sp>
        <p:sp>
          <p:nvSpPr>
            <p:cNvPr id="1944669" name="Freeform 31"/>
            <p:cNvSpPr>
              <a:spLocks/>
            </p:cNvSpPr>
            <p:nvPr/>
          </p:nvSpPr>
          <p:spPr bwMode="auto">
            <a:xfrm>
              <a:off x="4989" y="2807"/>
              <a:ext cx="20" cy="17"/>
            </a:xfrm>
            <a:custGeom>
              <a:avLst/>
              <a:gdLst>
                <a:gd name="T0" fmla="*/ 1 w 40"/>
                <a:gd name="T1" fmla="*/ 0 h 35"/>
                <a:gd name="T2" fmla="*/ 1 w 40"/>
                <a:gd name="T3" fmla="*/ 0 h 35"/>
                <a:gd name="T4" fmla="*/ 1 w 40"/>
                <a:gd name="T5" fmla="*/ 0 h 35"/>
                <a:gd name="T6" fmla="*/ 1 w 40"/>
                <a:gd name="T7" fmla="*/ 0 h 35"/>
                <a:gd name="T8" fmla="*/ 0 w 40"/>
                <a:gd name="T9" fmla="*/ 0 h 35"/>
                <a:gd name="T10" fmla="*/ 1 w 40"/>
                <a:gd name="T11" fmla="*/ 0 h 35"/>
                <a:gd name="T12" fmla="*/ 1 w 40"/>
                <a:gd name="T13" fmla="*/ 0 h 35"/>
                <a:gd name="T14" fmla="*/ 1 w 40"/>
                <a:gd name="T15" fmla="*/ 0 h 35"/>
                <a:gd name="T16" fmla="*/ 1 w 40"/>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5"/>
                <a:gd name="T29" fmla="*/ 40 w 40"/>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5">
                  <a:moveTo>
                    <a:pt x="40" y="0"/>
                  </a:moveTo>
                  <a:lnTo>
                    <a:pt x="40" y="18"/>
                  </a:lnTo>
                  <a:lnTo>
                    <a:pt x="19" y="18"/>
                  </a:lnTo>
                  <a:lnTo>
                    <a:pt x="19" y="35"/>
                  </a:lnTo>
                  <a:lnTo>
                    <a:pt x="0" y="35"/>
                  </a:lnTo>
                  <a:lnTo>
                    <a:pt x="19" y="35"/>
                  </a:lnTo>
                  <a:lnTo>
                    <a:pt x="19" y="18"/>
                  </a:lnTo>
                  <a:lnTo>
                    <a:pt x="19" y="0"/>
                  </a:lnTo>
                  <a:lnTo>
                    <a:pt x="40" y="0"/>
                  </a:lnTo>
                  <a:close/>
                </a:path>
              </a:pathLst>
            </a:custGeom>
            <a:solidFill>
              <a:srgbClr val="C0C0C0"/>
            </a:solidFill>
            <a:ln w="9525">
              <a:solidFill>
                <a:srgbClr val="C0C0C0"/>
              </a:solidFill>
              <a:round/>
              <a:headEnd/>
              <a:tailEnd/>
            </a:ln>
          </p:spPr>
          <p:txBody>
            <a:bodyPr/>
            <a:lstStyle/>
            <a:p>
              <a:endParaRPr lang="ru-RU"/>
            </a:p>
          </p:txBody>
        </p:sp>
        <p:sp>
          <p:nvSpPr>
            <p:cNvPr id="1944670" name="Freeform 32"/>
            <p:cNvSpPr>
              <a:spLocks/>
            </p:cNvSpPr>
            <p:nvPr/>
          </p:nvSpPr>
          <p:spPr bwMode="auto">
            <a:xfrm>
              <a:off x="4868" y="2770"/>
              <a:ext cx="21" cy="10"/>
            </a:xfrm>
            <a:custGeom>
              <a:avLst/>
              <a:gdLst>
                <a:gd name="T0" fmla="*/ 1 w 40"/>
                <a:gd name="T1" fmla="*/ 0 h 20"/>
                <a:gd name="T2" fmla="*/ 1 w 40"/>
                <a:gd name="T3" fmla="*/ 1 h 20"/>
                <a:gd name="T4" fmla="*/ 1 w 40"/>
                <a:gd name="T5" fmla="*/ 1 h 20"/>
                <a:gd name="T6" fmla="*/ 0 w 40"/>
                <a:gd name="T7" fmla="*/ 0 h 20"/>
                <a:gd name="T8" fmla="*/ 1 w 40"/>
                <a:gd name="T9" fmla="*/ 0 h 20"/>
                <a:gd name="T10" fmla="*/ 1 w 40"/>
                <a:gd name="T11" fmla="*/ 0 h 20"/>
                <a:gd name="T12" fmla="*/ 0 60000 65536"/>
                <a:gd name="T13" fmla="*/ 0 60000 65536"/>
                <a:gd name="T14" fmla="*/ 0 60000 65536"/>
                <a:gd name="T15" fmla="*/ 0 60000 65536"/>
                <a:gd name="T16" fmla="*/ 0 60000 65536"/>
                <a:gd name="T17" fmla="*/ 0 60000 65536"/>
                <a:gd name="T18" fmla="*/ 0 w 40"/>
                <a:gd name="T19" fmla="*/ 0 h 20"/>
                <a:gd name="T20" fmla="*/ 40 w 40"/>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40" h="20">
                  <a:moveTo>
                    <a:pt x="40" y="0"/>
                  </a:moveTo>
                  <a:lnTo>
                    <a:pt x="40" y="20"/>
                  </a:lnTo>
                  <a:lnTo>
                    <a:pt x="19" y="20"/>
                  </a:lnTo>
                  <a:lnTo>
                    <a:pt x="0" y="0"/>
                  </a:lnTo>
                  <a:lnTo>
                    <a:pt x="19" y="0"/>
                  </a:lnTo>
                  <a:lnTo>
                    <a:pt x="40" y="0"/>
                  </a:lnTo>
                </a:path>
              </a:pathLst>
            </a:custGeom>
            <a:solidFill>
              <a:srgbClr val="C0C0C0"/>
            </a:solidFill>
            <a:ln w="9525">
              <a:solidFill>
                <a:srgbClr val="C0C0C0"/>
              </a:solidFill>
              <a:round/>
              <a:headEnd/>
              <a:tailEnd/>
            </a:ln>
          </p:spPr>
          <p:txBody>
            <a:bodyPr/>
            <a:lstStyle/>
            <a:p>
              <a:endParaRPr lang="ru-RU"/>
            </a:p>
          </p:txBody>
        </p:sp>
        <p:sp>
          <p:nvSpPr>
            <p:cNvPr id="1944671" name="Freeform 33"/>
            <p:cNvSpPr>
              <a:spLocks/>
            </p:cNvSpPr>
            <p:nvPr/>
          </p:nvSpPr>
          <p:spPr bwMode="auto">
            <a:xfrm>
              <a:off x="4898" y="2762"/>
              <a:ext cx="51" cy="18"/>
            </a:xfrm>
            <a:custGeom>
              <a:avLst/>
              <a:gdLst>
                <a:gd name="T0" fmla="*/ 1 w 102"/>
                <a:gd name="T1" fmla="*/ 0 h 37"/>
                <a:gd name="T2" fmla="*/ 1 w 102"/>
                <a:gd name="T3" fmla="*/ 0 h 37"/>
                <a:gd name="T4" fmla="*/ 1 w 102"/>
                <a:gd name="T5" fmla="*/ 0 h 37"/>
                <a:gd name="T6" fmla="*/ 1 w 102"/>
                <a:gd name="T7" fmla="*/ 0 h 37"/>
                <a:gd name="T8" fmla="*/ 1 w 102"/>
                <a:gd name="T9" fmla="*/ 0 h 37"/>
                <a:gd name="T10" fmla="*/ 1 w 102"/>
                <a:gd name="T11" fmla="*/ 0 h 37"/>
                <a:gd name="T12" fmla="*/ 1 w 102"/>
                <a:gd name="T13" fmla="*/ 0 h 37"/>
                <a:gd name="T14" fmla="*/ 0 w 102"/>
                <a:gd name="T15" fmla="*/ 0 h 37"/>
                <a:gd name="T16" fmla="*/ 1 w 102"/>
                <a:gd name="T17" fmla="*/ 0 h 37"/>
                <a:gd name="T18" fmla="*/ 1 w 102"/>
                <a:gd name="T19" fmla="*/ 0 h 37"/>
                <a:gd name="T20" fmla="*/ 1 w 102"/>
                <a:gd name="T21" fmla="*/ 0 h 37"/>
                <a:gd name="T22" fmla="*/ 1 w 102"/>
                <a:gd name="T23" fmla="*/ 0 h 37"/>
                <a:gd name="T24" fmla="*/ 1 w 102"/>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37"/>
                <a:gd name="T41" fmla="*/ 102 w 102"/>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37">
                  <a:moveTo>
                    <a:pt x="83" y="17"/>
                  </a:moveTo>
                  <a:lnTo>
                    <a:pt x="102" y="17"/>
                  </a:lnTo>
                  <a:lnTo>
                    <a:pt x="102" y="37"/>
                  </a:lnTo>
                  <a:lnTo>
                    <a:pt x="83" y="37"/>
                  </a:lnTo>
                  <a:lnTo>
                    <a:pt x="62" y="37"/>
                  </a:lnTo>
                  <a:lnTo>
                    <a:pt x="41" y="17"/>
                  </a:lnTo>
                  <a:lnTo>
                    <a:pt x="19" y="17"/>
                  </a:lnTo>
                  <a:lnTo>
                    <a:pt x="0" y="17"/>
                  </a:lnTo>
                  <a:lnTo>
                    <a:pt x="19" y="0"/>
                  </a:lnTo>
                  <a:lnTo>
                    <a:pt x="41" y="0"/>
                  </a:lnTo>
                  <a:lnTo>
                    <a:pt x="62" y="0"/>
                  </a:lnTo>
                  <a:lnTo>
                    <a:pt x="62" y="17"/>
                  </a:lnTo>
                  <a:lnTo>
                    <a:pt x="83" y="17"/>
                  </a:lnTo>
                  <a:close/>
                </a:path>
              </a:pathLst>
            </a:custGeom>
            <a:solidFill>
              <a:srgbClr val="C0C0C0"/>
            </a:solidFill>
            <a:ln w="9525">
              <a:solidFill>
                <a:srgbClr val="C0C0C0"/>
              </a:solidFill>
              <a:round/>
              <a:headEnd/>
              <a:tailEnd/>
            </a:ln>
          </p:spPr>
          <p:txBody>
            <a:bodyPr/>
            <a:lstStyle/>
            <a:p>
              <a:endParaRPr lang="ru-RU"/>
            </a:p>
          </p:txBody>
        </p:sp>
        <p:sp>
          <p:nvSpPr>
            <p:cNvPr id="1944672" name="Freeform 34"/>
            <p:cNvSpPr>
              <a:spLocks/>
            </p:cNvSpPr>
            <p:nvPr/>
          </p:nvSpPr>
          <p:spPr bwMode="auto">
            <a:xfrm>
              <a:off x="4929" y="2879"/>
              <a:ext cx="20" cy="16"/>
            </a:xfrm>
            <a:custGeom>
              <a:avLst/>
              <a:gdLst>
                <a:gd name="T0" fmla="*/ 1 w 40"/>
                <a:gd name="T1" fmla="*/ 0 h 33"/>
                <a:gd name="T2" fmla="*/ 1 w 40"/>
                <a:gd name="T3" fmla="*/ 0 h 33"/>
                <a:gd name="T4" fmla="*/ 1 w 40"/>
                <a:gd name="T5" fmla="*/ 0 h 33"/>
                <a:gd name="T6" fmla="*/ 1 w 40"/>
                <a:gd name="T7" fmla="*/ 0 h 33"/>
                <a:gd name="T8" fmla="*/ 1 w 40"/>
                <a:gd name="T9" fmla="*/ 0 h 33"/>
                <a:gd name="T10" fmla="*/ 0 w 40"/>
                <a:gd name="T11" fmla="*/ 0 h 33"/>
                <a:gd name="T12" fmla="*/ 1 w 40"/>
                <a:gd name="T13" fmla="*/ 0 h 33"/>
                <a:gd name="T14" fmla="*/ 1 w 40"/>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33"/>
                <a:gd name="T26" fmla="*/ 40 w 40"/>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33">
                  <a:moveTo>
                    <a:pt x="40" y="0"/>
                  </a:moveTo>
                  <a:lnTo>
                    <a:pt x="40" y="17"/>
                  </a:lnTo>
                  <a:lnTo>
                    <a:pt x="40" y="33"/>
                  </a:lnTo>
                  <a:lnTo>
                    <a:pt x="40" y="17"/>
                  </a:lnTo>
                  <a:lnTo>
                    <a:pt x="21" y="17"/>
                  </a:lnTo>
                  <a:lnTo>
                    <a:pt x="0" y="17"/>
                  </a:lnTo>
                  <a:lnTo>
                    <a:pt x="21" y="17"/>
                  </a:lnTo>
                  <a:lnTo>
                    <a:pt x="40" y="0"/>
                  </a:lnTo>
                  <a:close/>
                </a:path>
              </a:pathLst>
            </a:custGeom>
            <a:solidFill>
              <a:srgbClr val="C0C0C0"/>
            </a:solidFill>
            <a:ln w="9525">
              <a:solidFill>
                <a:srgbClr val="C0C0C0"/>
              </a:solidFill>
              <a:round/>
              <a:headEnd/>
              <a:tailEnd/>
            </a:ln>
          </p:spPr>
          <p:txBody>
            <a:bodyPr/>
            <a:lstStyle/>
            <a:p>
              <a:endParaRPr lang="ru-RU"/>
            </a:p>
          </p:txBody>
        </p:sp>
        <p:sp>
          <p:nvSpPr>
            <p:cNvPr id="1944673" name="Freeform 35"/>
            <p:cNvSpPr>
              <a:spLocks/>
            </p:cNvSpPr>
            <p:nvPr/>
          </p:nvSpPr>
          <p:spPr bwMode="auto">
            <a:xfrm>
              <a:off x="4597" y="2449"/>
              <a:ext cx="40" cy="27"/>
            </a:xfrm>
            <a:custGeom>
              <a:avLst/>
              <a:gdLst>
                <a:gd name="T0" fmla="*/ 0 w 80"/>
                <a:gd name="T1" fmla="*/ 1 h 54"/>
                <a:gd name="T2" fmla="*/ 1 w 80"/>
                <a:gd name="T3" fmla="*/ 1 h 54"/>
                <a:gd name="T4" fmla="*/ 1 w 80"/>
                <a:gd name="T5" fmla="*/ 1 h 54"/>
                <a:gd name="T6" fmla="*/ 1 w 80"/>
                <a:gd name="T7" fmla="*/ 0 h 54"/>
                <a:gd name="T8" fmla="*/ 1 w 80"/>
                <a:gd name="T9" fmla="*/ 1 h 54"/>
                <a:gd name="T10" fmla="*/ 1 w 80"/>
                <a:gd name="T11" fmla="*/ 1 h 54"/>
                <a:gd name="T12" fmla="*/ 1 w 80"/>
                <a:gd name="T13" fmla="*/ 1 h 54"/>
                <a:gd name="T14" fmla="*/ 1 w 80"/>
                <a:gd name="T15" fmla="*/ 1 h 54"/>
                <a:gd name="T16" fmla="*/ 0 w 80"/>
                <a:gd name="T17" fmla="*/ 1 h 54"/>
                <a:gd name="T18" fmla="*/ 0 w 80"/>
                <a:gd name="T19" fmla="*/ 1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4"/>
                <a:gd name="T32" fmla="*/ 80 w 80"/>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4">
                  <a:moveTo>
                    <a:pt x="0" y="37"/>
                  </a:moveTo>
                  <a:lnTo>
                    <a:pt x="21" y="18"/>
                  </a:lnTo>
                  <a:lnTo>
                    <a:pt x="40" y="18"/>
                  </a:lnTo>
                  <a:lnTo>
                    <a:pt x="61" y="0"/>
                  </a:lnTo>
                  <a:lnTo>
                    <a:pt x="80" y="18"/>
                  </a:lnTo>
                  <a:lnTo>
                    <a:pt x="61" y="37"/>
                  </a:lnTo>
                  <a:lnTo>
                    <a:pt x="40" y="54"/>
                  </a:lnTo>
                  <a:lnTo>
                    <a:pt x="21" y="54"/>
                  </a:lnTo>
                  <a:lnTo>
                    <a:pt x="0" y="54"/>
                  </a:lnTo>
                  <a:lnTo>
                    <a:pt x="0" y="37"/>
                  </a:lnTo>
                  <a:close/>
                </a:path>
              </a:pathLst>
            </a:custGeom>
            <a:solidFill>
              <a:srgbClr val="C0C0C0"/>
            </a:solidFill>
            <a:ln w="9525">
              <a:solidFill>
                <a:srgbClr val="C0C0C0"/>
              </a:solidFill>
              <a:round/>
              <a:headEnd/>
              <a:tailEnd/>
            </a:ln>
          </p:spPr>
          <p:txBody>
            <a:bodyPr/>
            <a:lstStyle/>
            <a:p>
              <a:endParaRPr lang="ru-RU"/>
            </a:p>
          </p:txBody>
        </p:sp>
        <p:sp>
          <p:nvSpPr>
            <p:cNvPr id="1944674" name="Freeform 36"/>
            <p:cNvSpPr>
              <a:spLocks/>
            </p:cNvSpPr>
            <p:nvPr/>
          </p:nvSpPr>
          <p:spPr bwMode="auto">
            <a:xfrm>
              <a:off x="4547" y="2743"/>
              <a:ext cx="31" cy="19"/>
            </a:xfrm>
            <a:custGeom>
              <a:avLst/>
              <a:gdLst>
                <a:gd name="T0" fmla="*/ 1 w 61"/>
                <a:gd name="T1" fmla="*/ 1 h 36"/>
                <a:gd name="T2" fmla="*/ 0 w 61"/>
                <a:gd name="T3" fmla="*/ 1 h 36"/>
                <a:gd name="T4" fmla="*/ 1 w 61"/>
                <a:gd name="T5" fmla="*/ 1 h 36"/>
                <a:gd name="T6" fmla="*/ 1 w 61"/>
                <a:gd name="T7" fmla="*/ 0 h 36"/>
                <a:gd name="T8" fmla="*/ 1 w 61"/>
                <a:gd name="T9" fmla="*/ 1 h 36"/>
                <a:gd name="T10" fmla="*/ 1 w 61"/>
                <a:gd name="T11" fmla="*/ 1 h 36"/>
                <a:gd name="T12" fmla="*/ 1 w 61"/>
                <a:gd name="T13" fmla="*/ 1 h 36"/>
                <a:gd name="T14" fmla="*/ 1 w 61"/>
                <a:gd name="T15" fmla="*/ 1 h 36"/>
                <a:gd name="T16" fmla="*/ 1 w 61"/>
                <a:gd name="T17" fmla="*/ 1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36"/>
                <a:gd name="T29" fmla="*/ 61 w 61"/>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36">
                  <a:moveTo>
                    <a:pt x="21" y="36"/>
                  </a:moveTo>
                  <a:lnTo>
                    <a:pt x="0" y="17"/>
                  </a:lnTo>
                  <a:lnTo>
                    <a:pt x="21" y="17"/>
                  </a:lnTo>
                  <a:lnTo>
                    <a:pt x="21" y="0"/>
                  </a:lnTo>
                  <a:lnTo>
                    <a:pt x="21" y="17"/>
                  </a:lnTo>
                  <a:lnTo>
                    <a:pt x="40" y="36"/>
                  </a:lnTo>
                  <a:lnTo>
                    <a:pt x="61" y="36"/>
                  </a:lnTo>
                  <a:lnTo>
                    <a:pt x="40" y="36"/>
                  </a:lnTo>
                  <a:lnTo>
                    <a:pt x="21" y="36"/>
                  </a:lnTo>
                  <a:close/>
                </a:path>
              </a:pathLst>
            </a:custGeom>
            <a:solidFill>
              <a:srgbClr val="C0C0C0"/>
            </a:solidFill>
            <a:ln w="9525">
              <a:solidFill>
                <a:srgbClr val="C0C0C0"/>
              </a:solidFill>
              <a:round/>
              <a:headEnd/>
              <a:tailEnd/>
            </a:ln>
          </p:spPr>
          <p:txBody>
            <a:bodyPr/>
            <a:lstStyle/>
            <a:p>
              <a:endParaRPr lang="ru-RU"/>
            </a:p>
          </p:txBody>
        </p:sp>
        <p:sp>
          <p:nvSpPr>
            <p:cNvPr id="1944675" name="Freeform 37"/>
            <p:cNvSpPr>
              <a:spLocks/>
            </p:cNvSpPr>
            <p:nvPr/>
          </p:nvSpPr>
          <p:spPr bwMode="auto">
            <a:xfrm>
              <a:off x="4587" y="2762"/>
              <a:ext cx="10" cy="8"/>
            </a:xfrm>
            <a:custGeom>
              <a:avLst/>
              <a:gdLst>
                <a:gd name="T0" fmla="*/ 0 w 20"/>
                <a:gd name="T1" fmla="*/ 0 h 17"/>
                <a:gd name="T2" fmla="*/ 1 w 20"/>
                <a:gd name="T3" fmla="*/ 0 h 17"/>
                <a:gd name="T4" fmla="*/ 0 w 20"/>
                <a:gd name="T5" fmla="*/ 0 h 17"/>
                <a:gd name="T6" fmla="*/ 0 w 20"/>
                <a:gd name="T7" fmla="*/ 0 h 17"/>
                <a:gd name="T8" fmla="*/ 0 60000 65536"/>
                <a:gd name="T9" fmla="*/ 0 60000 65536"/>
                <a:gd name="T10" fmla="*/ 0 60000 65536"/>
                <a:gd name="T11" fmla="*/ 0 60000 65536"/>
                <a:gd name="T12" fmla="*/ 0 w 20"/>
                <a:gd name="T13" fmla="*/ 0 h 17"/>
                <a:gd name="T14" fmla="*/ 20 w 20"/>
                <a:gd name="T15" fmla="*/ 17 h 17"/>
              </a:gdLst>
              <a:ahLst/>
              <a:cxnLst>
                <a:cxn ang="T8">
                  <a:pos x="T0" y="T1"/>
                </a:cxn>
                <a:cxn ang="T9">
                  <a:pos x="T2" y="T3"/>
                </a:cxn>
                <a:cxn ang="T10">
                  <a:pos x="T4" y="T5"/>
                </a:cxn>
                <a:cxn ang="T11">
                  <a:pos x="T6" y="T7"/>
                </a:cxn>
              </a:cxnLst>
              <a:rect l="T12" t="T13" r="T14" b="T15"/>
              <a:pathLst>
                <a:path w="20" h="17">
                  <a:moveTo>
                    <a:pt x="0" y="0"/>
                  </a:moveTo>
                  <a:lnTo>
                    <a:pt x="20" y="0"/>
                  </a:lnTo>
                  <a:lnTo>
                    <a:pt x="0" y="17"/>
                  </a:lnTo>
                  <a:lnTo>
                    <a:pt x="0" y="0"/>
                  </a:lnTo>
                  <a:close/>
                </a:path>
              </a:pathLst>
            </a:custGeom>
            <a:solidFill>
              <a:srgbClr val="C0C0C0"/>
            </a:solidFill>
            <a:ln w="9525">
              <a:solidFill>
                <a:srgbClr val="C0C0C0"/>
              </a:solidFill>
              <a:round/>
              <a:headEnd/>
              <a:tailEnd/>
            </a:ln>
          </p:spPr>
          <p:txBody>
            <a:bodyPr/>
            <a:lstStyle/>
            <a:p>
              <a:endParaRPr lang="ru-RU"/>
            </a:p>
          </p:txBody>
        </p:sp>
        <p:sp>
          <p:nvSpPr>
            <p:cNvPr id="1944676" name="Freeform 38"/>
            <p:cNvSpPr>
              <a:spLocks/>
            </p:cNvSpPr>
            <p:nvPr/>
          </p:nvSpPr>
          <p:spPr bwMode="auto">
            <a:xfrm>
              <a:off x="4446" y="2743"/>
              <a:ext cx="11" cy="19"/>
            </a:xfrm>
            <a:custGeom>
              <a:avLst/>
              <a:gdLst>
                <a:gd name="T0" fmla="*/ 1 w 21"/>
                <a:gd name="T1" fmla="*/ 0 h 36"/>
                <a:gd name="T2" fmla="*/ 1 w 21"/>
                <a:gd name="T3" fmla="*/ 1 h 36"/>
                <a:gd name="T4" fmla="*/ 1 w 21"/>
                <a:gd name="T5" fmla="*/ 1 h 36"/>
                <a:gd name="T6" fmla="*/ 1 w 21"/>
                <a:gd name="T7" fmla="*/ 1 h 36"/>
                <a:gd name="T8" fmla="*/ 1 w 21"/>
                <a:gd name="T9" fmla="*/ 0 h 36"/>
                <a:gd name="T10" fmla="*/ 0 w 21"/>
                <a:gd name="T11" fmla="*/ 0 h 36"/>
                <a:gd name="T12" fmla="*/ 1 w 21"/>
                <a:gd name="T13" fmla="*/ 0 h 36"/>
                <a:gd name="T14" fmla="*/ 0 60000 65536"/>
                <a:gd name="T15" fmla="*/ 0 60000 65536"/>
                <a:gd name="T16" fmla="*/ 0 60000 65536"/>
                <a:gd name="T17" fmla="*/ 0 60000 65536"/>
                <a:gd name="T18" fmla="*/ 0 60000 65536"/>
                <a:gd name="T19" fmla="*/ 0 60000 65536"/>
                <a:gd name="T20" fmla="*/ 0 60000 65536"/>
                <a:gd name="T21" fmla="*/ 0 w 21"/>
                <a:gd name="T22" fmla="*/ 0 h 36"/>
                <a:gd name="T23" fmla="*/ 21 w 2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6">
                  <a:moveTo>
                    <a:pt x="21" y="0"/>
                  </a:moveTo>
                  <a:lnTo>
                    <a:pt x="21" y="17"/>
                  </a:lnTo>
                  <a:lnTo>
                    <a:pt x="21" y="36"/>
                  </a:lnTo>
                  <a:lnTo>
                    <a:pt x="21" y="17"/>
                  </a:lnTo>
                  <a:lnTo>
                    <a:pt x="21" y="0"/>
                  </a:lnTo>
                  <a:lnTo>
                    <a:pt x="0" y="0"/>
                  </a:lnTo>
                  <a:lnTo>
                    <a:pt x="21" y="0"/>
                  </a:lnTo>
                  <a:close/>
                </a:path>
              </a:pathLst>
            </a:custGeom>
            <a:solidFill>
              <a:srgbClr val="C0C0C0"/>
            </a:solidFill>
            <a:ln w="9525">
              <a:solidFill>
                <a:srgbClr val="C0C0C0"/>
              </a:solidFill>
              <a:round/>
              <a:headEnd/>
              <a:tailEnd/>
            </a:ln>
          </p:spPr>
          <p:txBody>
            <a:bodyPr/>
            <a:lstStyle/>
            <a:p>
              <a:endParaRPr lang="ru-RU"/>
            </a:p>
          </p:txBody>
        </p:sp>
        <p:sp>
          <p:nvSpPr>
            <p:cNvPr id="1944677" name="Freeform 39"/>
            <p:cNvSpPr>
              <a:spLocks/>
            </p:cNvSpPr>
            <p:nvPr/>
          </p:nvSpPr>
          <p:spPr bwMode="auto">
            <a:xfrm>
              <a:off x="4425" y="2709"/>
              <a:ext cx="11" cy="16"/>
            </a:xfrm>
            <a:custGeom>
              <a:avLst/>
              <a:gdLst>
                <a:gd name="T0" fmla="*/ 0 w 21"/>
                <a:gd name="T1" fmla="*/ 0 h 33"/>
                <a:gd name="T2" fmla="*/ 1 w 21"/>
                <a:gd name="T3" fmla="*/ 0 h 33"/>
                <a:gd name="T4" fmla="*/ 1 w 21"/>
                <a:gd name="T5" fmla="*/ 0 h 33"/>
                <a:gd name="T6" fmla="*/ 0 w 21"/>
                <a:gd name="T7" fmla="*/ 0 h 33"/>
                <a:gd name="T8" fmla="*/ 0 w 21"/>
                <a:gd name="T9" fmla="*/ 0 h 33"/>
                <a:gd name="T10" fmla="*/ 0 60000 65536"/>
                <a:gd name="T11" fmla="*/ 0 60000 65536"/>
                <a:gd name="T12" fmla="*/ 0 60000 65536"/>
                <a:gd name="T13" fmla="*/ 0 60000 65536"/>
                <a:gd name="T14" fmla="*/ 0 60000 65536"/>
                <a:gd name="T15" fmla="*/ 0 w 21"/>
                <a:gd name="T16" fmla="*/ 0 h 33"/>
                <a:gd name="T17" fmla="*/ 21 w 21"/>
                <a:gd name="T18" fmla="*/ 33 h 33"/>
              </a:gdLst>
              <a:ahLst/>
              <a:cxnLst>
                <a:cxn ang="T10">
                  <a:pos x="T0" y="T1"/>
                </a:cxn>
                <a:cxn ang="T11">
                  <a:pos x="T2" y="T3"/>
                </a:cxn>
                <a:cxn ang="T12">
                  <a:pos x="T4" y="T5"/>
                </a:cxn>
                <a:cxn ang="T13">
                  <a:pos x="T6" y="T7"/>
                </a:cxn>
                <a:cxn ang="T14">
                  <a:pos x="T8" y="T9"/>
                </a:cxn>
              </a:cxnLst>
              <a:rect l="T15" t="T16" r="T17" b="T18"/>
              <a:pathLst>
                <a:path w="21" h="33">
                  <a:moveTo>
                    <a:pt x="0" y="0"/>
                  </a:moveTo>
                  <a:lnTo>
                    <a:pt x="21" y="16"/>
                  </a:lnTo>
                  <a:lnTo>
                    <a:pt x="21" y="33"/>
                  </a:lnTo>
                  <a:lnTo>
                    <a:pt x="0" y="16"/>
                  </a:lnTo>
                  <a:lnTo>
                    <a:pt x="0" y="0"/>
                  </a:lnTo>
                  <a:close/>
                </a:path>
              </a:pathLst>
            </a:custGeom>
            <a:solidFill>
              <a:srgbClr val="C0C0C0"/>
            </a:solidFill>
            <a:ln w="9525">
              <a:solidFill>
                <a:srgbClr val="C0C0C0"/>
              </a:solidFill>
              <a:round/>
              <a:headEnd/>
              <a:tailEnd/>
            </a:ln>
          </p:spPr>
          <p:txBody>
            <a:bodyPr/>
            <a:lstStyle/>
            <a:p>
              <a:endParaRPr lang="ru-RU"/>
            </a:p>
          </p:txBody>
        </p:sp>
        <p:sp>
          <p:nvSpPr>
            <p:cNvPr id="1944678" name="Freeform 40"/>
            <p:cNvSpPr>
              <a:spLocks/>
            </p:cNvSpPr>
            <p:nvPr/>
          </p:nvSpPr>
          <p:spPr bwMode="auto">
            <a:xfrm>
              <a:off x="4718" y="2842"/>
              <a:ext cx="0" cy="10"/>
            </a:xfrm>
            <a:custGeom>
              <a:avLst/>
              <a:gdLst>
                <a:gd name="T0" fmla="*/ 0 h 19"/>
                <a:gd name="T1" fmla="*/ 1 h 19"/>
                <a:gd name="T2" fmla="*/ 0 h 19"/>
                <a:gd name="T3" fmla="*/ 0 60000 65536"/>
                <a:gd name="T4" fmla="*/ 0 60000 65536"/>
                <a:gd name="T5" fmla="*/ 0 60000 65536"/>
                <a:gd name="T6" fmla="*/ 0 h 19"/>
                <a:gd name="T7" fmla="*/ 19 h 19"/>
              </a:gdLst>
              <a:ahLst/>
              <a:cxnLst>
                <a:cxn ang="T3">
                  <a:pos x="0" y="T0"/>
                </a:cxn>
                <a:cxn ang="T4">
                  <a:pos x="0" y="T1"/>
                </a:cxn>
                <a:cxn ang="T5">
                  <a:pos x="0" y="T2"/>
                </a:cxn>
              </a:cxnLst>
              <a:rect l="0" t="T6" r="0" b="T7"/>
              <a:pathLst>
                <a:path h="19">
                  <a:moveTo>
                    <a:pt x="0" y="0"/>
                  </a:moveTo>
                  <a:lnTo>
                    <a:pt x="0" y="19"/>
                  </a:lnTo>
                  <a:lnTo>
                    <a:pt x="0" y="0"/>
                  </a:lnTo>
                  <a:close/>
                </a:path>
              </a:pathLst>
            </a:custGeom>
            <a:solidFill>
              <a:srgbClr val="C0C0C0"/>
            </a:solidFill>
            <a:ln w="9525">
              <a:solidFill>
                <a:srgbClr val="C0C0C0"/>
              </a:solidFill>
              <a:round/>
              <a:headEnd/>
              <a:tailEnd/>
            </a:ln>
          </p:spPr>
          <p:txBody>
            <a:bodyPr/>
            <a:lstStyle/>
            <a:p>
              <a:endParaRPr lang="ru-RU"/>
            </a:p>
          </p:txBody>
        </p:sp>
        <p:sp>
          <p:nvSpPr>
            <p:cNvPr id="1944679" name="Freeform 41"/>
            <p:cNvSpPr>
              <a:spLocks/>
            </p:cNvSpPr>
            <p:nvPr/>
          </p:nvSpPr>
          <p:spPr bwMode="auto">
            <a:xfrm>
              <a:off x="4446" y="2743"/>
              <a:ext cx="11" cy="19"/>
            </a:xfrm>
            <a:custGeom>
              <a:avLst/>
              <a:gdLst>
                <a:gd name="T0" fmla="*/ 1 w 21"/>
                <a:gd name="T1" fmla="*/ 0 h 36"/>
                <a:gd name="T2" fmla="*/ 1 w 21"/>
                <a:gd name="T3" fmla="*/ 1 h 36"/>
                <a:gd name="T4" fmla="*/ 1 w 21"/>
                <a:gd name="T5" fmla="*/ 1 h 36"/>
                <a:gd name="T6" fmla="*/ 1 w 21"/>
                <a:gd name="T7" fmla="*/ 1 h 36"/>
                <a:gd name="T8" fmla="*/ 1 w 21"/>
                <a:gd name="T9" fmla="*/ 0 h 36"/>
                <a:gd name="T10" fmla="*/ 0 w 21"/>
                <a:gd name="T11" fmla="*/ 0 h 36"/>
                <a:gd name="T12" fmla="*/ 1 w 21"/>
                <a:gd name="T13" fmla="*/ 0 h 36"/>
                <a:gd name="T14" fmla="*/ 0 60000 65536"/>
                <a:gd name="T15" fmla="*/ 0 60000 65536"/>
                <a:gd name="T16" fmla="*/ 0 60000 65536"/>
                <a:gd name="T17" fmla="*/ 0 60000 65536"/>
                <a:gd name="T18" fmla="*/ 0 60000 65536"/>
                <a:gd name="T19" fmla="*/ 0 60000 65536"/>
                <a:gd name="T20" fmla="*/ 0 60000 65536"/>
                <a:gd name="T21" fmla="*/ 0 w 21"/>
                <a:gd name="T22" fmla="*/ 0 h 36"/>
                <a:gd name="T23" fmla="*/ 21 w 2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6">
                  <a:moveTo>
                    <a:pt x="21" y="0"/>
                  </a:moveTo>
                  <a:lnTo>
                    <a:pt x="21" y="17"/>
                  </a:lnTo>
                  <a:lnTo>
                    <a:pt x="21" y="36"/>
                  </a:lnTo>
                  <a:lnTo>
                    <a:pt x="21" y="17"/>
                  </a:lnTo>
                  <a:lnTo>
                    <a:pt x="21" y="0"/>
                  </a:lnTo>
                  <a:lnTo>
                    <a:pt x="0" y="0"/>
                  </a:lnTo>
                  <a:lnTo>
                    <a:pt x="21" y="0"/>
                  </a:lnTo>
                  <a:close/>
                </a:path>
              </a:pathLst>
            </a:custGeom>
            <a:solidFill>
              <a:srgbClr val="C0C0C0"/>
            </a:solidFill>
            <a:ln w="9525">
              <a:solidFill>
                <a:srgbClr val="C0C0C0"/>
              </a:solidFill>
              <a:round/>
              <a:headEnd/>
              <a:tailEnd/>
            </a:ln>
          </p:spPr>
          <p:txBody>
            <a:bodyPr/>
            <a:lstStyle/>
            <a:p>
              <a:endParaRPr lang="ru-RU"/>
            </a:p>
          </p:txBody>
        </p:sp>
        <p:sp>
          <p:nvSpPr>
            <p:cNvPr id="1944680" name="Freeform 42"/>
            <p:cNvSpPr>
              <a:spLocks/>
            </p:cNvSpPr>
            <p:nvPr/>
          </p:nvSpPr>
          <p:spPr bwMode="auto">
            <a:xfrm>
              <a:off x="4758" y="2699"/>
              <a:ext cx="90" cy="108"/>
            </a:xfrm>
            <a:custGeom>
              <a:avLst/>
              <a:gdLst>
                <a:gd name="T0" fmla="*/ 1 w 180"/>
                <a:gd name="T1" fmla="*/ 1 h 215"/>
                <a:gd name="T2" fmla="*/ 1 w 180"/>
                <a:gd name="T3" fmla="*/ 1 h 215"/>
                <a:gd name="T4" fmla="*/ 1 w 180"/>
                <a:gd name="T5" fmla="*/ 1 h 215"/>
                <a:gd name="T6" fmla="*/ 1 w 180"/>
                <a:gd name="T7" fmla="*/ 1 h 215"/>
                <a:gd name="T8" fmla="*/ 1 w 180"/>
                <a:gd name="T9" fmla="*/ 1 h 215"/>
                <a:gd name="T10" fmla="*/ 1 w 180"/>
                <a:gd name="T11" fmla="*/ 1 h 215"/>
                <a:gd name="T12" fmla="*/ 1 w 180"/>
                <a:gd name="T13" fmla="*/ 1 h 215"/>
                <a:gd name="T14" fmla="*/ 1 w 180"/>
                <a:gd name="T15" fmla="*/ 1 h 215"/>
                <a:gd name="T16" fmla="*/ 1 w 180"/>
                <a:gd name="T17" fmla="*/ 1 h 215"/>
                <a:gd name="T18" fmla="*/ 1 w 180"/>
                <a:gd name="T19" fmla="*/ 1 h 215"/>
                <a:gd name="T20" fmla="*/ 1 w 180"/>
                <a:gd name="T21" fmla="*/ 1 h 215"/>
                <a:gd name="T22" fmla="*/ 1 w 180"/>
                <a:gd name="T23" fmla="*/ 1 h 215"/>
                <a:gd name="T24" fmla="*/ 1 w 180"/>
                <a:gd name="T25" fmla="*/ 1 h 215"/>
                <a:gd name="T26" fmla="*/ 1 w 180"/>
                <a:gd name="T27" fmla="*/ 1 h 215"/>
                <a:gd name="T28" fmla="*/ 1 w 180"/>
                <a:gd name="T29" fmla="*/ 0 h 215"/>
                <a:gd name="T30" fmla="*/ 1 w 180"/>
                <a:gd name="T31" fmla="*/ 1 h 215"/>
                <a:gd name="T32" fmla="*/ 1 w 180"/>
                <a:gd name="T33" fmla="*/ 1 h 215"/>
                <a:gd name="T34" fmla="*/ 1 w 180"/>
                <a:gd name="T35" fmla="*/ 1 h 215"/>
                <a:gd name="T36" fmla="*/ 1 w 180"/>
                <a:gd name="T37" fmla="*/ 1 h 215"/>
                <a:gd name="T38" fmla="*/ 1 w 180"/>
                <a:gd name="T39" fmla="*/ 1 h 215"/>
                <a:gd name="T40" fmla="*/ 1 w 180"/>
                <a:gd name="T41" fmla="*/ 1 h 215"/>
                <a:gd name="T42" fmla="*/ 1 w 180"/>
                <a:gd name="T43" fmla="*/ 1 h 215"/>
                <a:gd name="T44" fmla="*/ 1 w 180"/>
                <a:gd name="T45" fmla="*/ 1 h 215"/>
                <a:gd name="T46" fmla="*/ 1 w 180"/>
                <a:gd name="T47" fmla="*/ 1 h 215"/>
                <a:gd name="T48" fmla="*/ 1 w 180"/>
                <a:gd name="T49" fmla="*/ 1 h 215"/>
                <a:gd name="T50" fmla="*/ 1 w 180"/>
                <a:gd name="T51" fmla="*/ 1 h 215"/>
                <a:gd name="T52" fmla="*/ 1 w 180"/>
                <a:gd name="T53" fmla="*/ 1 h 215"/>
                <a:gd name="T54" fmla="*/ 0 w 180"/>
                <a:gd name="T55" fmla="*/ 1 h 215"/>
                <a:gd name="T56" fmla="*/ 0 w 180"/>
                <a:gd name="T57" fmla="*/ 1 h 215"/>
                <a:gd name="T58" fmla="*/ 0 w 180"/>
                <a:gd name="T59" fmla="*/ 1 h 215"/>
                <a:gd name="T60" fmla="*/ 0 w 180"/>
                <a:gd name="T61" fmla="*/ 1 h 215"/>
                <a:gd name="T62" fmla="*/ 1 w 180"/>
                <a:gd name="T63" fmla="*/ 1 h 215"/>
                <a:gd name="T64" fmla="*/ 1 w 180"/>
                <a:gd name="T65" fmla="*/ 1 h 215"/>
                <a:gd name="T66" fmla="*/ 1 w 180"/>
                <a:gd name="T67" fmla="*/ 1 h 215"/>
                <a:gd name="T68" fmla="*/ 1 w 180"/>
                <a:gd name="T69" fmla="*/ 1 h 215"/>
                <a:gd name="T70" fmla="*/ 1 w 180"/>
                <a:gd name="T71" fmla="*/ 1 h 215"/>
                <a:gd name="T72" fmla="*/ 1 w 180"/>
                <a:gd name="T73" fmla="*/ 1 h 215"/>
                <a:gd name="T74" fmla="*/ 1 w 180"/>
                <a:gd name="T75" fmla="*/ 1 h 215"/>
                <a:gd name="T76" fmla="*/ 1 w 180"/>
                <a:gd name="T77" fmla="*/ 1 h 215"/>
                <a:gd name="T78" fmla="*/ 1 w 180"/>
                <a:gd name="T79" fmla="*/ 1 h 215"/>
                <a:gd name="T80" fmla="*/ 1 w 180"/>
                <a:gd name="T81" fmla="*/ 1 h 215"/>
                <a:gd name="T82" fmla="*/ 1 w 180"/>
                <a:gd name="T83" fmla="*/ 1 h 215"/>
                <a:gd name="T84" fmla="*/ 1 w 180"/>
                <a:gd name="T85" fmla="*/ 1 h 215"/>
                <a:gd name="T86" fmla="*/ 1 w 180"/>
                <a:gd name="T87" fmla="*/ 1 h 215"/>
                <a:gd name="T88" fmla="*/ 1 w 180"/>
                <a:gd name="T89" fmla="*/ 1 h 215"/>
                <a:gd name="T90" fmla="*/ 1 w 180"/>
                <a:gd name="T91" fmla="*/ 1 h 215"/>
                <a:gd name="T92" fmla="*/ 1 w 180"/>
                <a:gd name="T93" fmla="*/ 1 h 215"/>
                <a:gd name="T94" fmla="*/ 1 w 180"/>
                <a:gd name="T95" fmla="*/ 1 h 215"/>
                <a:gd name="T96" fmla="*/ 1 w 180"/>
                <a:gd name="T97" fmla="*/ 1 h 215"/>
                <a:gd name="T98" fmla="*/ 1 w 180"/>
                <a:gd name="T99" fmla="*/ 1 h 215"/>
                <a:gd name="T100" fmla="*/ 1 w 180"/>
                <a:gd name="T101" fmla="*/ 1 h 215"/>
                <a:gd name="T102" fmla="*/ 1 w 180"/>
                <a:gd name="T103" fmla="*/ 1 h 215"/>
                <a:gd name="T104" fmla="*/ 1 w 180"/>
                <a:gd name="T105" fmla="*/ 1 h 215"/>
                <a:gd name="T106" fmla="*/ 1 w 180"/>
                <a:gd name="T107" fmla="*/ 1 h 215"/>
                <a:gd name="T108" fmla="*/ 1 w 180"/>
                <a:gd name="T109" fmla="*/ 1 h 215"/>
                <a:gd name="T110" fmla="*/ 1 w 180"/>
                <a:gd name="T111" fmla="*/ 1 h 215"/>
                <a:gd name="T112" fmla="*/ 1 w 180"/>
                <a:gd name="T113" fmla="*/ 1 h 2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0"/>
                <a:gd name="T172" fmla="*/ 0 h 215"/>
                <a:gd name="T173" fmla="*/ 180 w 180"/>
                <a:gd name="T174" fmla="*/ 215 h 2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0" h="215">
                  <a:moveTo>
                    <a:pt x="81" y="89"/>
                  </a:moveTo>
                  <a:lnTo>
                    <a:pt x="60" y="89"/>
                  </a:lnTo>
                  <a:lnTo>
                    <a:pt x="60" y="71"/>
                  </a:lnTo>
                  <a:lnTo>
                    <a:pt x="40" y="71"/>
                  </a:lnTo>
                  <a:lnTo>
                    <a:pt x="60" y="52"/>
                  </a:lnTo>
                  <a:lnTo>
                    <a:pt x="81" y="52"/>
                  </a:lnTo>
                  <a:lnTo>
                    <a:pt x="100" y="52"/>
                  </a:lnTo>
                  <a:lnTo>
                    <a:pt x="121" y="35"/>
                  </a:lnTo>
                  <a:lnTo>
                    <a:pt x="121" y="52"/>
                  </a:lnTo>
                  <a:lnTo>
                    <a:pt x="140" y="52"/>
                  </a:lnTo>
                  <a:lnTo>
                    <a:pt x="159" y="52"/>
                  </a:lnTo>
                  <a:lnTo>
                    <a:pt x="180" y="52"/>
                  </a:lnTo>
                  <a:lnTo>
                    <a:pt x="180" y="35"/>
                  </a:lnTo>
                  <a:lnTo>
                    <a:pt x="180" y="19"/>
                  </a:lnTo>
                  <a:lnTo>
                    <a:pt x="180" y="0"/>
                  </a:lnTo>
                  <a:lnTo>
                    <a:pt x="180" y="19"/>
                  </a:lnTo>
                  <a:lnTo>
                    <a:pt x="159" y="19"/>
                  </a:lnTo>
                  <a:lnTo>
                    <a:pt x="159" y="35"/>
                  </a:lnTo>
                  <a:lnTo>
                    <a:pt x="140" y="35"/>
                  </a:lnTo>
                  <a:lnTo>
                    <a:pt x="121" y="19"/>
                  </a:lnTo>
                  <a:lnTo>
                    <a:pt x="100" y="19"/>
                  </a:lnTo>
                  <a:lnTo>
                    <a:pt x="60" y="19"/>
                  </a:lnTo>
                  <a:lnTo>
                    <a:pt x="60" y="35"/>
                  </a:lnTo>
                  <a:lnTo>
                    <a:pt x="40" y="52"/>
                  </a:lnTo>
                  <a:lnTo>
                    <a:pt x="40" y="71"/>
                  </a:lnTo>
                  <a:lnTo>
                    <a:pt x="21" y="71"/>
                  </a:lnTo>
                  <a:lnTo>
                    <a:pt x="21" y="89"/>
                  </a:lnTo>
                  <a:lnTo>
                    <a:pt x="0" y="106"/>
                  </a:lnTo>
                  <a:lnTo>
                    <a:pt x="0" y="125"/>
                  </a:lnTo>
                  <a:lnTo>
                    <a:pt x="0" y="142"/>
                  </a:lnTo>
                  <a:lnTo>
                    <a:pt x="0" y="162"/>
                  </a:lnTo>
                  <a:lnTo>
                    <a:pt x="21" y="162"/>
                  </a:lnTo>
                  <a:lnTo>
                    <a:pt x="21" y="179"/>
                  </a:lnTo>
                  <a:lnTo>
                    <a:pt x="21" y="196"/>
                  </a:lnTo>
                  <a:lnTo>
                    <a:pt x="21" y="215"/>
                  </a:lnTo>
                  <a:lnTo>
                    <a:pt x="40" y="215"/>
                  </a:lnTo>
                  <a:lnTo>
                    <a:pt x="60" y="196"/>
                  </a:lnTo>
                  <a:lnTo>
                    <a:pt x="60" y="179"/>
                  </a:lnTo>
                  <a:lnTo>
                    <a:pt x="60" y="162"/>
                  </a:lnTo>
                  <a:lnTo>
                    <a:pt x="60" y="142"/>
                  </a:lnTo>
                  <a:lnTo>
                    <a:pt x="60" y="125"/>
                  </a:lnTo>
                  <a:lnTo>
                    <a:pt x="60" y="142"/>
                  </a:lnTo>
                  <a:lnTo>
                    <a:pt x="60" y="162"/>
                  </a:lnTo>
                  <a:lnTo>
                    <a:pt x="81" y="179"/>
                  </a:lnTo>
                  <a:lnTo>
                    <a:pt x="100" y="179"/>
                  </a:lnTo>
                  <a:lnTo>
                    <a:pt x="121" y="179"/>
                  </a:lnTo>
                  <a:lnTo>
                    <a:pt x="121" y="162"/>
                  </a:lnTo>
                  <a:lnTo>
                    <a:pt x="121" y="142"/>
                  </a:lnTo>
                  <a:lnTo>
                    <a:pt x="100" y="125"/>
                  </a:lnTo>
                  <a:lnTo>
                    <a:pt x="81" y="125"/>
                  </a:lnTo>
                  <a:lnTo>
                    <a:pt x="81" y="106"/>
                  </a:lnTo>
                  <a:lnTo>
                    <a:pt x="121" y="106"/>
                  </a:lnTo>
                  <a:lnTo>
                    <a:pt x="121" y="89"/>
                  </a:lnTo>
                  <a:lnTo>
                    <a:pt x="140" y="71"/>
                  </a:lnTo>
                  <a:lnTo>
                    <a:pt x="121" y="71"/>
                  </a:lnTo>
                  <a:lnTo>
                    <a:pt x="100" y="71"/>
                  </a:lnTo>
                  <a:lnTo>
                    <a:pt x="81" y="89"/>
                  </a:lnTo>
                  <a:close/>
                </a:path>
              </a:pathLst>
            </a:custGeom>
            <a:solidFill>
              <a:srgbClr val="C0C0C0"/>
            </a:solidFill>
            <a:ln w="9525">
              <a:solidFill>
                <a:srgbClr val="C0C0C0"/>
              </a:solidFill>
              <a:round/>
              <a:headEnd/>
              <a:tailEnd/>
            </a:ln>
          </p:spPr>
          <p:txBody>
            <a:bodyPr/>
            <a:lstStyle/>
            <a:p>
              <a:endParaRPr lang="ru-RU"/>
            </a:p>
          </p:txBody>
        </p:sp>
        <p:sp>
          <p:nvSpPr>
            <p:cNvPr id="1944681" name="Freeform 43"/>
            <p:cNvSpPr>
              <a:spLocks/>
            </p:cNvSpPr>
            <p:nvPr/>
          </p:nvSpPr>
          <p:spPr bwMode="auto">
            <a:xfrm>
              <a:off x="4889" y="2699"/>
              <a:ext cx="29" cy="36"/>
            </a:xfrm>
            <a:custGeom>
              <a:avLst/>
              <a:gdLst>
                <a:gd name="T0" fmla="*/ 0 w 60"/>
                <a:gd name="T1" fmla="*/ 1 h 71"/>
                <a:gd name="T2" fmla="*/ 0 w 60"/>
                <a:gd name="T3" fmla="*/ 1 h 71"/>
                <a:gd name="T4" fmla="*/ 0 w 60"/>
                <a:gd name="T5" fmla="*/ 1 h 71"/>
                <a:gd name="T6" fmla="*/ 0 w 60"/>
                <a:gd name="T7" fmla="*/ 1 h 71"/>
                <a:gd name="T8" fmla="*/ 0 w 60"/>
                <a:gd name="T9" fmla="*/ 1 h 71"/>
                <a:gd name="T10" fmla="*/ 0 w 60"/>
                <a:gd name="T11" fmla="*/ 0 h 71"/>
                <a:gd name="T12" fmla="*/ 0 w 60"/>
                <a:gd name="T13" fmla="*/ 0 h 71"/>
                <a:gd name="T14" fmla="*/ 0 w 60"/>
                <a:gd name="T15" fmla="*/ 0 h 71"/>
                <a:gd name="T16" fmla="*/ 0 w 60"/>
                <a:gd name="T17" fmla="*/ 1 h 71"/>
                <a:gd name="T18" fmla="*/ 0 w 60"/>
                <a:gd name="T19" fmla="*/ 1 h 71"/>
                <a:gd name="T20" fmla="*/ 0 w 60"/>
                <a:gd name="T21" fmla="*/ 1 h 71"/>
                <a:gd name="T22" fmla="*/ 0 w 60"/>
                <a:gd name="T23" fmla="*/ 1 h 71"/>
                <a:gd name="T24" fmla="*/ 0 w 60"/>
                <a:gd name="T25" fmla="*/ 1 h 71"/>
                <a:gd name="T26" fmla="*/ 0 w 60"/>
                <a:gd name="T27" fmla="*/ 1 h 71"/>
                <a:gd name="T28" fmla="*/ 0 w 60"/>
                <a:gd name="T29" fmla="*/ 1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71"/>
                <a:gd name="T47" fmla="*/ 60 w 60"/>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71">
                  <a:moveTo>
                    <a:pt x="19" y="52"/>
                  </a:moveTo>
                  <a:lnTo>
                    <a:pt x="38" y="52"/>
                  </a:lnTo>
                  <a:lnTo>
                    <a:pt x="38" y="35"/>
                  </a:lnTo>
                  <a:lnTo>
                    <a:pt x="38" y="19"/>
                  </a:lnTo>
                  <a:lnTo>
                    <a:pt x="60" y="19"/>
                  </a:lnTo>
                  <a:lnTo>
                    <a:pt x="38" y="0"/>
                  </a:lnTo>
                  <a:lnTo>
                    <a:pt x="19" y="0"/>
                  </a:lnTo>
                  <a:lnTo>
                    <a:pt x="0" y="0"/>
                  </a:lnTo>
                  <a:lnTo>
                    <a:pt x="0" y="19"/>
                  </a:lnTo>
                  <a:lnTo>
                    <a:pt x="19" y="35"/>
                  </a:lnTo>
                  <a:lnTo>
                    <a:pt x="19" y="52"/>
                  </a:lnTo>
                  <a:lnTo>
                    <a:pt x="19" y="71"/>
                  </a:lnTo>
                  <a:lnTo>
                    <a:pt x="38" y="71"/>
                  </a:lnTo>
                  <a:lnTo>
                    <a:pt x="19" y="71"/>
                  </a:lnTo>
                  <a:lnTo>
                    <a:pt x="19" y="52"/>
                  </a:lnTo>
                  <a:close/>
                </a:path>
              </a:pathLst>
            </a:custGeom>
            <a:solidFill>
              <a:srgbClr val="C0C0C0"/>
            </a:solidFill>
            <a:ln w="9525">
              <a:solidFill>
                <a:srgbClr val="C0C0C0"/>
              </a:solidFill>
              <a:round/>
              <a:headEnd/>
              <a:tailEnd/>
            </a:ln>
          </p:spPr>
          <p:txBody>
            <a:bodyPr/>
            <a:lstStyle/>
            <a:p>
              <a:endParaRPr lang="ru-RU"/>
            </a:p>
          </p:txBody>
        </p:sp>
        <p:sp>
          <p:nvSpPr>
            <p:cNvPr id="1944682" name="Freeform 44"/>
            <p:cNvSpPr>
              <a:spLocks/>
            </p:cNvSpPr>
            <p:nvPr/>
          </p:nvSpPr>
          <p:spPr bwMode="auto">
            <a:xfrm>
              <a:off x="4818" y="2592"/>
              <a:ext cx="71" cy="53"/>
            </a:xfrm>
            <a:custGeom>
              <a:avLst/>
              <a:gdLst>
                <a:gd name="T0" fmla="*/ 1 w 140"/>
                <a:gd name="T1" fmla="*/ 0 h 108"/>
                <a:gd name="T2" fmla="*/ 1 w 140"/>
                <a:gd name="T3" fmla="*/ 0 h 108"/>
                <a:gd name="T4" fmla="*/ 1 w 140"/>
                <a:gd name="T5" fmla="*/ 0 h 108"/>
                <a:gd name="T6" fmla="*/ 1 w 140"/>
                <a:gd name="T7" fmla="*/ 0 h 108"/>
                <a:gd name="T8" fmla="*/ 1 w 140"/>
                <a:gd name="T9" fmla="*/ 0 h 108"/>
                <a:gd name="T10" fmla="*/ 1 w 140"/>
                <a:gd name="T11" fmla="*/ 0 h 108"/>
                <a:gd name="T12" fmla="*/ 1 w 140"/>
                <a:gd name="T13" fmla="*/ 0 h 108"/>
                <a:gd name="T14" fmla="*/ 1 w 140"/>
                <a:gd name="T15" fmla="*/ 0 h 108"/>
                <a:gd name="T16" fmla="*/ 1 w 140"/>
                <a:gd name="T17" fmla="*/ 0 h 108"/>
                <a:gd name="T18" fmla="*/ 1 w 140"/>
                <a:gd name="T19" fmla="*/ 0 h 108"/>
                <a:gd name="T20" fmla="*/ 1 w 140"/>
                <a:gd name="T21" fmla="*/ 0 h 108"/>
                <a:gd name="T22" fmla="*/ 1 w 140"/>
                <a:gd name="T23" fmla="*/ 0 h 108"/>
                <a:gd name="T24" fmla="*/ 1 w 140"/>
                <a:gd name="T25" fmla="*/ 0 h 108"/>
                <a:gd name="T26" fmla="*/ 1 w 140"/>
                <a:gd name="T27" fmla="*/ 0 h 108"/>
                <a:gd name="T28" fmla="*/ 1 w 140"/>
                <a:gd name="T29" fmla="*/ 0 h 108"/>
                <a:gd name="T30" fmla="*/ 0 w 140"/>
                <a:gd name="T31" fmla="*/ 0 h 108"/>
                <a:gd name="T32" fmla="*/ 0 w 140"/>
                <a:gd name="T33" fmla="*/ 0 h 108"/>
                <a:gd name="T34" fmla="*/ 0 w 140"/>
                <a:gd name="T35" fmla="*/ 0 h 108"/>
                <a:gd name="T36" fmla="*/ 0 w 140"/>
                <a:gd name="T37" fmla="*/ 0 h 108"/>
                <a:gd name="T38" fmla="*/ 0 w 140"/>
                <a:gd name="T39" fmla="*/ 0 h 108"/>
                <a:gd name="T40" fmla="*/ 0 w 140"/>
                <a:gd name="T41" fmla="*/ 0 h 108"/>
                <a:gd name="T42" fmla="*/ 0 w 140"/>
                <a:gd name="T43" fmla="*/ 0 h 108"/>
                <a:gd name="T44" fmla="*/ 0 w 140"/>
                <a:gd name="T45" fmla="*/ 0 h 108"/>
                <a:gd name="T46" fmla="*/ 1 w 140"/>
                <a:gd name="T47" fmla="*/ 0 h 108"/>
                <a:gd name="T48" fmla="*/ 1 w 140"/>
                <a:gd name="T49" fmla="*/ 0 h 108"/>
                <a:gd name="T50" fmla="*/ 1 w 140"/>
                <a:gd name="T51" fmla="*/ 0 h 108"/>
                <a:gd name="T52" fmla="*/ 1 w 140"/>
                <a:gd name="T53" fmla="*/ 0 h 108"/>
                <a:gd name="T54" fmla="*/ 1 w 140"/>
                <a:gd name="T55" fmla="*/ 0 h 108"/>
                <a:gd name="T56" fmla="*/ 1 w 140"/>
                <a:gd name="T57" fmla="*/ 0 h 108"/>
                <a:gd name="T58" fmla="*/ 1 w 140"/>
                <a:gd name="T59" fmla="*/ 0 h 108"/>
                <a:gd name="T60" fmla="*/ 1 w 140"/>
                <a:gd name="T61" fmla="*/ 0 h 108"/>
                <a:gd name="T62" fmla="*/ 1 w 140"/>
                <a:gd name="T63" fmla="*/ 0 h 108"/>
                <a:gd name="T64" fmla="*/ 1 w 140"/>
                <a:gd name="T65" fmla="*/ 0 h 108"/>
                <a:gd name="T66" fmla="*/ 1 w 140"/>
                <a:gd name="T67" fmla="*/ 0 h 108"/>
                <a:gd name="T68" fmla="*/ 1 w 140"/>
                <a:gd name="T69" fmla="*/ 0 h 108"/>
                <a:gd name="T70" fmla="*/ 1 w 140"/>
                <a:gd name="T71" fmla="*/ 0 h 108"/>
                <a:gd name="T72" fmla="*/ 1 w 140"/>
                <a:gd name="T73" fmla="*/ 0 h 108"/>
                <a:gd name="T74" fmla="*/ 1 w 140"/>
                <a:gd name="T75" fmla="*/ 0 h 108"/>
                <a:gd name="T76" fmla="*/ 1 w 140"/>
                <a:gd name="T77" fmla="*/ 0 h 108"/>
                <a:gd name="T78" fmla="*/ 1 w 140"/>
                <a:gd name="T79" fmla="*/ 0 h 1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
                <a:gd name="T121" fmla="*/ 0 h 108"/>
                <a:gd name="T122" fmla="*/ 140 w 140"/>
                <a:gd name="T123" fmla="*/ 108 h 1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 h="108">
                  <a:moveTo>
                    <a:pt x="100" y="91"/>
                  </a:moveTo>
                  <a:lnTo>
                    <a:pt x="100" y="71"/>
                  </a:lnTo>
                  <a:lnTo>
                    <a:pt x="79" y="71"/>
                  </a:lnTo>
                  <a:lnTo>
                    <a:pt x="79" y="91"/>
                  </a:lnTo>
                  <a:lnTo>
                    <a:pt x="100" y="108"/>
                  </a:lnTo>
                  <a:lnTo>
                    <a:pt x="79" y="108"/>
                  </a:lnTo>
                  <a:lnTo>
                    <a:pt x="59" y="108"/>
                  </a:lnTo>
                  <a:lnTo>
                    <a:pt x="59" y="71"/>
                  </a:lnTo>
                  <a:lnTo>
                    <a:pt x="59" y="54"/>
                  </a:lnTo>
                  <a:lnTo>
                    <a:pt x="38" y="54"/>
                  </a:lnTo>
                  <a:lnTo>
                    <a:pt x="38" y="71"/>
                  </a:lnTo>
                  <a:lnTo>
                    <a:pt x="19" y="71"/>
                  </a:lnTo>
                  <a:lnTo>
                    <a:pt x="19" y="54"/>
                  </a:lnTo>
                  <a:lnTo>
                    <a:pt x="19" y="71"/>
                  </a:lnTo>
                  <a:lnTo>
                    <a:pt x="19" y="54"/>
                  </a:lnTo>
                  <a:lnTo>
                    <a:pt x="0" y="54"/>
                  </a:lnTo>
                  <a:lnTo>
                    <a:pt x="0" y="71"/>
                  </a:lnTo>
                  <a:lnTo>
                    <a:pt x="0" y="91"/>
                  </a:lnTo>
                  <a:lnTo>
                    <a:pt x="0" y="108"/>
                  </a:lnTo>
                  <a:lnTo>
                    <a:pt x="0" y="91"/>
                  </a:lnTo>
                  <a:lnTo>
                    <a:pt x="0" y="71"/>
                  </a:lnTo>
                  <a:lnTo>
                    <a:pt x="0" y="54"/>
                  </a:lnTo>
                  <a:lnTo>
                    <a:pt x="0" y="35"/>
                  </a:lnTo>
                  <a:lnTo>
                    <a:pt x="19" y="35"/>
                  </a:lnTo>
                  <a:lnTo>
                    <a:pt x="38" y="35"/>
                  </a:lnTo>
                  <a:lnTo>
                    <a:pt x="59" y="35"/>
                  </a:lnTo>
                  <a:lnTo>
                    <a:pt x="59" y="18"/>
                  </a:lnTo>
                  <a:lnTo>
                    <a:pt x="79" y="18"/>
                  </a:lnTo>
                  <a:lnTo>
                    <a:pt x="79" y="0"/>
                  </a:lnTo>
                  <a:lnTo>
                    <a:pt x="100" y="0"/>
                  </a:lnTo>
                  <a:lnTo>
                    <a:pt x="119" y="18"/>
                  </a:lnTo>
                  <a:lnTo>
                    <a:pt x="119" y="35"/>
                  </a:lnTo>
                  <a:lnTo>
                    <a:pt x="140" y="71"/>
                  </a:lnTo>
                  <a:lnTo>
                    <a:pt x="119" y="71"/>
                  </a:lnTo>
                  <a:lnTo>
                    <a:pt x="119" y="91"/>
                  </a:lnTo>
                  <a:lnTo>
                    <a:pt x="119" y="108"/>
                  </a:lnTo>
                  <a:lnTo>
                    <a:pt x="119" y="91"/>
                  </a:lnTo>
                  <a:lnTo>
                    <a:pt x="100" y="91"/>
                  </a:lnTo>
                  <a:lnTo>
                    <a:pt x="100" y="71"/>
                  </a:lnTo>
                  <a:lnTo>
                    <a:pt x="100" y="91"/>
                  </a:lnTo>
                  <a:close/>
                </a:path>
              </a:pathLst>
            </a:custGeom>
            <a:solidFill>
              <a:srgbClr val="C0C0C0"/>
            </a:solidFill>
            <a:ln w="9525">
              <a:solidFill>
                <a:srgbClr val="C0C0C0"/>
              </a:solidFill>
              <a:round/>
              <a:headEnd/>
              <a:tailEnd/>
            </a:ln>
          </p:spPr>
          <p:txBody>
            <a:bodyPr/>
            <a:lstStyle/>
            <a:p>
              <a:endParaRPr lang="ru-RU"/>
            </a:p>
          </p:txBody>
        </p:sp>
        <p:sp>
          <p:nvSpPr>
            <p:cNvPr id="1944683" name="Freeform 45"/>
            <p:cNvSpPr>
              <a:spLocks/>
            </p:cNvSpPr>
            <p:nvPr/>
          </p:nvSpPr>
          <p:spPr bwMode="auto">
            <a:xfrm>
              <a:off x="4748" y="2573"/>
              <a:ext cx="40" cy="36"/>
            </a:xfrm>
            <a:custGeom>
              <a:avLst/>
              <a:gdLst>
                <a:gd name="T0" fmla="*/ 0 w 79"/>
                <a:gd name="T1" fmla="*/ 1 h 71"/>
                <a:gd name="T2" fmla="*/ 0 w 79"/>
                <a:gd name="T3" fmla="*/ 1 h 71"/>
                <a:gd name="T4" fmla="*/ 1 w 79"/>
                <a:gd name="T5" fmla="*/ 1 h 71"/>
                <a:gd name="T6" fmla="*/ 1 w 79"/>
                <a:gd name="T7" fmla="*/ 1 h 71"/>
                <a:gd name="T8" fmla="*/ 1 w 79"/>
                <a:gd name="T9" fmla="*/ 0 h 71"/>
                <a:gd name="T10" fmla="*/ 1 w 79"/>
                <a:gd name="T11" fmla="*/ 1 h 71"/>
                <a:gd name="T12" fmla="*/ 1 w 79"/>
                <a:gd name="T13" fmla="*/ 1 h 71"/>
                <a:gd name="T14" fmla="*/ 1 w 79"/>
                <a:gd name="T15" fmla="*/ 1 h 71"/>
                <a:gd name="T16" fmla="*/ 1 w 79"/>
                <a:gd name="T17" fmla="*/ 1 h 71"/>
                <a:gd name="T18" fmla="*/ 1 w 79"/>
                <a:gd name="T19" fmla="*/ 1 h 71"/>
                <a:gd name="T20" fmla="*/ 0 w 79"/>
                <a:gd name="T21" fmla="*/ 1 h 71"/>
                <a:gd name="T22" fmla="*/ 0 w 79"/>
                <a:gd name="T23" fmla="*/ 1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
                <a:gd name="T37" fmla="*/ 0 h 71"/>
                <a:gd name="T38" fmla="*/ 79 w 79"/>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 h="71">
                  <a:moveTo>
                    <a:pt x="0" y="71"/>
                  </a:moveTo>
                  <a:lnTo>
                    <a:pt x="0" y="36"/>
                  </a:lnTo>
                  <a:lnTo>
                    <a:pt x="40" y="17"/>
                  </a:lnTo>
                  <a:lnTo>
                    <a:pt x="59" y="17"/>
                  </a:lnTo>
                  <a:lnTo>
                    <a:pt x="59" y="0"/>
                  </a:lnTo>
                  <a:lnTo>
                    <a:pt x="59" y="17"/>
                  </a:lnTo>
                  <a:lnTo>
                    <a:pt x="79" y="17"/>
                  </a:lnTo>
                  <a:lnTo>
                    <a:pt x="59" y="17"/>
                  </a:lnTo>
                  <a:lnTo>
                    <a:pt x="40" y="17"/>
                  </a:lnTo>
                  <a:lnTo>
                    <a:pt x="19" y="54"/>
                  </a:lnTo>
                  <a:lnTo>
                    <a:pt x="0" y="54"/>
                  </a:lnTo>
                  <a:lnTo>
                    <a:pt x="0" y="71"/>
                  </a:lnTo>
                  <a:close/>
                </a:path>
              </a:pathLst>
            </a:custGeom>
            <a:solidFill>
              <a:srgbClr val="C0C0C0"/>
            </a:solidFill>
            <a:ln w="9525">
              <a:solidFill>
                <a:srgbClr val="C0C0C0"/>
              </a:solidFill>
              <a:round/>
              <a:headEnd/>
              <a:tailEnd/>
            </a:ln>
          </p:spPr>
          <p:txBody>
            <a:bodyPr/>
            <a:lstStyle/>
            <a:p>
              <a:endParaRPr lang="ru-RU"/>
            </a:p>
          </p:txBody>
        </p:sp>
        <p:sp>
          <p:nvSpPr>
            <p:cNvPr id="1944684" name="Freeform 46"/>
            <p:cNvSpPr>
              <a:spLocks/>
            </p:cNvSpPr>
            <p:nvPr/>
          </p:nvSpPr>
          <p:spPr bwMode="auto">
            <a:xfrm>
              <a:off x="4778" y="2476"/>
              <a:ext cx="60" cy="89"/>
            </a:xfrm>
            <a:custGeom>
              <a:avLst/>
              <a:gdLst>
                <a:gd name="T0" fmla="*/ 0 w 119"/>
                <a:gd name="T1" fmla="*/ 0 h 179"/>
                <a:gd name="T2" fmla="*/ 0 w 119"/>
                <a:gd name="T3" fmla="*/ 0 h 179"/>
                <a:gd name="T4" fmla="*/ 0 w 119"/>
                <a:gd name="T5" fmla="*/ 0 h 179"/>
                <a:gd name="T6" fmla="*/ 0 w 119"/>
                <a:gd name="T7" fmla="*/ 0 h 179"/>
                <a:gd name="T8" fmla="*/ 0 w 119"/>
                <a:gd name="T9" fmla="*/ 0 h 179"/>
                <a:gd name="T10" fmla="*/ 1 w 119"/>
                <a:gd name="T11" fmla="*/ 0 h 179"/>
                <a:gd name="T12" fmla="*/ 1 w 119"/>
                <a:gd name="T13" fmla="*/ 0 h 179"/>
                <a:gd name="T14" fmla="*/ 1 w 119"/>
                <a:gd name="T15" fmla="*/ 0 h 179"/>
                <a:gd name="T16" fmla="*/ 1 w 119"/>
                <a:gd name="T17" fmla="*/ 0 h 179"/>
                <a:gd name="T18" fmla="*/ 1 w 119"/>
                <a:gd name="T19" fmla="*/ 0 h 179"/>
                <a:gd name="T20" fmla="*/ 1 w 119"/>
                <a:gd name="T21" fmla="*/ 0 h 179"/>
                <a:gd name="T22" fmla="*/ 1 w 119"/>
                <a:gd name="T23" fmla="*/ 0 h 179"/>
                <a:gd name="T24" fmla="*/ 1 w 119"/>
                <a:gd name="T25" fmla="*/ 0 h 179"/>
                <a:gd name="T26" fmla="*/ 1 w 119"/>
                <a:gd name="T27" fmla="*/ 0 h 179"/>
                <a:gd name="T28" fmla="*/ 1 w 119"/>
                <a:gd name="T29" fmla="*/ 0 h 179"/>
                <a:gd name="T30" fmla="*/ 1 w 119"/>
                <a:gd name="T31" fmla="*/ 0 h 179"/>
                <a:gd name="T32" fmla="*/ 1 w 119"/>
                <a:gd name="T33" fmla="*/ 0 h 179"/>
                <a:gd name="T34" fmla="*/ 1 w 119"/>
                <a:gd name="T35" fmla="*/ 0 h 179"/>
                <a:gd name="T36" fmla="*/ 1 w 119"/>
                <a:gd name="T37" fmla="*/ 0 h 179"/>
                <a:gd name="T38" fmla="*/ 1 w 119"/>
                <a:gd name="T39" fmla="*/ 0 h 179"/>
                <a:gd name="T40" fmla="*/ 1 w 119"/>
                <a:gd name="T41" fmla="*/ 0 h 179"/>
                <a:gd name="T42" fmla="*/ 1 w 119"/>
                <a:gd name="T43" fmla="*/ 0 h 179"/>
                <a:gd name="T44" fmla="*/ 1 w 119"/>
                <a:gd name="T45" fmla="*/ 0 h 179"/>
                <a:gd name="T46" fmla="*/ 1 w 119"/>
                <a:gd name="T47" fmla="*/ 0 h 179"/>
                <a:gd name="T48" fmla="*/ 1 w 119"/>
                <a:gd name="T49" fmla="*/ 0 h 179"/>
                <a:gd name="T50" fmla="*/ 1 w 119"/>
                <a:gd name="T51" fmla="*/ 0 h 179"/>
                <a:gd name="T52" fmla="*/ 1 w 119"/>
                <a:gd name="T53" fmla="*/ 0 h 179"/>
                <a:gd name="T54" fmla="*/ 1 w 119"/>
                <a:gd name="T55" fmla="*/ 0 h 179"/>
                <a:gd name="T56" fmla="*/ 1 w 119"/>
                <a:gd name="T57" fmla="*/ 0 h 179"/>
                <a:gd name="T58" fmla="*/ 1 w 119"/>
                <a:gd name="T59" fmla="*/ 0 h 179"/>
                <a:gd name="T60" fmla="*/ 0 w 119"/>
                <a:gd name="T61" fmla="*/ 0 h 179"/>
                <a:gd name="T62" fmla="*/ 0 w 119"/>
                <a:gd name="T63" fmla="*/ 0 h 179"/>
                <a:gd name="T64" fmla="*/ 0 w 119"/>
                <a:gd name="T65" fmla="*/ 0 h 1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79"/>
                <a:gd name="T101" fmla="*/ 119 w 119"/>
                <a:gd name="T102" fmla="*/ 179 h 1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79">
                  <a:moveTo>
                    <a:pt x="0" y="71"/>
                  </a:moveTo>
                  <a:lnTo>
                    <a:pt x="0" y="54"/>
                  </a:lnTo>
                  <a:lnTo>
                    <a:pt x="0" y="37"/>
                  </a:lnTo>
                  <a:lnTo>
                    <a:pt x="0" y="17"/>
                  </a:lnTo>
                  <a:lnTo>
                    <a:pt x="0" y="0"/>
                  </a:lnTo>
                  <a:lnTo>
                    <a:pt x="20" y="0"/>
                  </a:lnTo>
                  <a:lnTo>
                    <a:pt x="20" y="17"/>
                  </a:lnTo>
                  <a:lnTo>
                    <a:pt x="41" y="17"/>
                  </a:lnTo>
                  <a:lnTo>
                    <a:pt x="41" y="0"/>
                  </a:lnTo>
                  <a:lnTo>
                    <a:pt x="41" y="17"/>
                  </a:lnTo>
                  <a:lnTo>
                    <a:pt x="41" y="37"/>
                  </a:lnTo>
                  <a:lnTo>
                    <a:pt x="60" y="54"/>
                  </a:lnTo>
                  <a:lnTo>
                    <a:pt x="60" y="71"/>
                  </a:lnTo>
                  <a:lnTo>
                    <a:pt x="41" y="90"/>
                  </a:lnTo>
                  <a:lnTo>
                    <a:pt x="41" y="108"/>
                  </a:lnTo>
                  <a:lnTo>
                    <a:pt x="60" y="127"/>
                  </a:lnTo>
                  <a:lnTo>
                    <a:pt x="81" y="127"/>
                  </a:lnTo>
                  <a:lnTo>
                    <a:pt x="81" y="142"/>
                  </a:lnTo>
                  <a:lnTo>
                    <a:pt x="100" y="142"/>
                  </a:lnTo>
                  <a:lnTo>
                    <a:pt x="100" y="159"/>
                  </a:lnTo>
                  <a:lnTo>
                    <a:pt x="119" y="159"/>
                  </a:lnTo>
                  <a:lnTo>
                    <a:pt x="119" y="179"/>
                  </a:lnTo>
                  <a:lnTo>
                    <a:pt x="100" y="159"/>
                  </a:lnTo>
                  <a:lnTo>
                    <a:pt x="81" y="142"/>
                  </a:lnTo>
                  <a:lnTo>
                    <a:pt x="81" y="159"/>
                  </a:lnTo>
                  <a:lnTo>
                    <a:pt x="60" y="142"/>
                  </a:lnTo>
                  <a:lnTo>
                    <a:pt x="41" y="142"/>
                  </a:lnTo>
                  <a:lnTo>
                    <a:pt x="20" y="142"/>
                  </a:lnTo>
                  <a:lnTo>
                    <a:pt x="20" y="127"/>
                  </a:lnTo>
                  <a:lnTo>
                    <a:pt x="20" y="108"/>
                  </a:lnTo>
                  <a:lnTo>
                    <a:pt x="0" y="108"/>
                  </a:lnTo>
                  <a:lnTo>
                    <a:pt x="0" y="90"/>
                  </a:lnTo>
                  <a:lnTo>
                    <a:pt x="0" y="71"/>
                  </a:lnTo>
                  <a:close/>
                </a:path>
              </a:pathLst>
            </a:custGeom>
            <a:solidFill>
              <a:srgbClr val="C0C0C0"/>
            </a:solidFill>
            <a:ln w="9525">
              <a:solidFill>
                <a:srgbClr val="C0C0C0"/>
              </a:solidFill>
              <a:round/>
              <a:headEnd/>
              <a:tailEnd/>
            </a:ln>
          </p:spPr>
          <p:txBody>
            <a:bodyPr/>
            <a:lstStyle/>
            <a:p>
              <a:endParaRPr lang="ru-RU"/>
            </a:p>
          </p:txBody>
        </p:sp>
        <p:sp>
          <p:nvSpPr>
            <p:cNvPr id="1944685" name="Freeform 47"/>
            <p:cNvSpPr>
              <a:spLocks/>
            </p:cNvSpPr>
            <p:nvPr/>
          </p:nvSpPr>
          <p:spPr bwMode="auto">
            <a:xfrm>
              <a:off x="4838" y="2565"/>
              <a:ext cx="20" cy="17"/>
            </a:xfrm>
            <a:custGeom>
              <a:avLst/>
              <a:gdLst>
                <a:gd name="T0" fmla="*/ 0 w 41"/>
                <a:gd name="T1" fmla="*/ 1 h 34"/>
                <a:gd name="T2" fmla="*/ 0 w 41"/>
                <a:gd name="T3" fmla="*/ 1 h 34"/>
                <a:gd name="T4" fmla="*/ 0 w 41"/>
                <a:gd name="T5" fmla="*/ 1 h 34"/>
                <a:gd name="T6" fmla="*/ 0 w 41"/>
                <a:gd name="T7" fmla="*/ 1 h 34"/>
                <a:gd name="T8" fmla="*/ 0 w 41"/>
                <a:gd name="T9" fmla="*/ 1 h 34"/>
                <a:gd name="T10" fmla="*/ 0 w 41"/>
                <a:gd name="T11" fmla="*/ 1 h 34"/>
                <a:gd name="T12" fmla="*/ 0 w 41"/>
                <a:gd name="T13" fmla="*/ 0 h 34"/>
                <a:gd name="T14" fmla="*/ 0 w 41"/>
                <a:gd name="T15" fmla="*/ 0 h 34"/>
                <a:gd name="T16" fmla="*/ 0 w 41"/>
                <a:gd name="T17" fmla="*/ 0 h 34"/>
                <a:gd name="T18" fmla="*/ 0 w 41"/>
                <a:gd name="T19" fmla="*/ 0 h 34"/>
                <a:gd name="T20" fmla="*/ 0 w 41"/>
                <a:gd name="T21" fmla="*/ 1 h 34"/>
                <a:gd name="T22" fmla="*/ 0 w 41"/>
                <a:gd name="T23" fmla="*/ 1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34"/>
                <a:gd name="T38" fmla="*/ 41 w 41"/>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34">
                  <a:moveTo>
                    <a:pt x="41" y="34"/>
                  </a:moveTo>
                  <a:lnTo>
                    <a:pt x="21" y="17"/>
                  </a:lnTo>
                  <a:lnTo>
                    <a:pt x="21" y="34"/>
                  </a:lnTo>
                  <a:lnTo>
                    <a:pt x="41" y="34"/>
                  </a:lnTo>
                  <a:lnTo>
                    <a:pt x="21" y="34"/>
                  </a:lnTo>
                  <a:lnTo>
                    <a:pt x="21" y="17"/>
                  </a:lnTo>
                  <a:lnTo>
                    <a:pt x="21" y="0"/>
                  </a:lnTo>
                  <a:lnTo>
                    <a:pt x="0" y="0"/>
                  </a:lnTo>
                  <a:lnTo>
                    <a:pt x="21" y="0"/>
                  </a:lnTo>
                  <a:lnTo>
                    <a:pt x="41" y="0"/>
                  </a:lnTo>
                  <a:lnTo>
                    <a:pt x="41" y="17"/>
                  </a:lnTo>
                  <a:lnTo>
                    <a:pt x="41" y="34"/>
                  </a:lnTo>
                  <a:close/>
                </a:path>
              </a:pathLst>
            </a:custGeom>
            <a:solidFill>
              <a:srgbClr val="C0C0C0"/>
            </a:solidFill>
            <a:ln w="9525">
              <a:solidFill>
                <a:srgbClr val="C0C0C0"/>
              </a:solidFill>
              <a:round/>
              <a:headEnd/>
              <a:tailEnd/>
            </a:ln>
          </p:spPr>
          <p:txBody>
            <a:bodyPr/>
            <a:lstStyle/>
            <a:p>
              <a:endParaRPr lang="ru-RU"/>
            </a:p>
          </p:txBody>
        </p:sp>
        <p:sp>
          <p:nvSpPr>
            <p:cNvPr id="1944686" name="Freeform 48"/>
            <p:cNvSpPr>
              <a:spLocks/>
            </p:cNvSpPr>
            <p:nvPr/>
          </p:nvSpPr>
          <p:spPr bwMode="auto">
            <a:xfrm>
              <a:off x="4818" y="2582"/>
              <a:ext cx="20" cy="18"/>
            </a:xfrm>
            <a:custGeom>
              <a:avLst/>
              <a:gdLst>
                <a:gd name="T0" fmla="*/ 1 w 38"/>
                <a:gd name="T1" fmla="*/ 0 h 37"/>
                <a:gd name="T2" fmla="*/ 1 w 38"/>
                <a:gd name="T3" fmla="*/ 0 h 37"/>
                <a:gd name="T4" fmla="*/ 1 w 38"/>
                <a:gd name="T5" fmla="*/ 0 h 37"/>
                <a:gd name="T6" fmla="*/ 0 w 38"/>
                <a:gd name="T7" fmla="*/ 0 h 37"/>
                <a:gd name="T8" fmla="*/ 0 w 38"/>
                <a:gd name="T9" fmla="*/ 0 h 37"/>
                <a:gd name="T10" fmla="*/ 1 w 38"/>
                <a:gd name="T11" fmla="*/ 0 h 37"/>
                <a:gd name="T12" fmla="*/ 1 w 38"/>
                <a:gd name="T13" fmla="*/ 0 h 37"/>
                <a:gd name="T14" fmla="*/ 0 60000 65536"/>
                <a:gd name="T15" fmla="*/ 0 60000 65536"/>
                <a:gd name="T16" fmla="*/ 0 60000 65536"/>
                <a:gd name="T17" fmla="*/ 0 60000 65536"/>
                <a:gd name="T18" fmla="*/ 0 60000 65536"/>
                <a:gd name="T19" fmla="*/ 0 60000 65536"/>
                <a:gd name="T20" fmla="*/ 0 60000 65536"/>
                <a:gd name="T21" fmla="*/ 0 w 38"/>
                <a:gd name="T22" fmla="*/ 0 h 37"/>
                <a:gd name="T23" fmla="*/ 38 w 3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7">
                  <a:moveTo>
                    <a:pt x="38" y="0"/>
                  </a:moveTo>
                  <a:lnTo>
                    <a:pt x="19" y="19"/>
                  </a:lnTo>
                  <a:lnTo>
                    <a:pt x="19" y="37"/>
                  </a:lnTo>
                  <a:lnTo>
                    <a:pt x="0" y="19"/>
                  </a:lnTo>
                  <a:lnTo>
                    <a:pt x="0" y="0"/>
                  </a:lnTo>
                  <a:lnTo>
                    <a:pt x="19" y="0"/>
                  </a:lnTo>
                  <a:lnTo>
                    <a:pt x="38" y="0"/>
                  </a:lnTo>
                  <a:close/>
                </a:path>
              </a:pathLst>
            </a:custGeom>
            <a:solidFill>
              <a:srgbClr val="C0C0C0"/>
            </a:solidFill>
            <a:ln w="9525">
              <a:solidFill>
                <a:srgbClr val="C0C0C0"/>
              </a:solidFill>
              <a:round/>
              <a:headEnd/>
              <a:tailEnd/>
            </a:ln>
          </p:spPr>
          <p:txBody>
            <a:bodyPr/>
            <a:lstStyle/>
            <a:p>
              <a:endParaRPr lang="ru-RU"/>
            </a:p>
          </p:txBody>
        </p:sp>
        <p:sp>
          <p:nvSpPr>
            <p:cNvPr id="1944687" name="Freeform 49"/>
            <p:cNvSpPr>
              <a:spLocks/>
            </p:cNvSpPr>
            <p:nvPr/>
          </p:nvSpPr>
          <p:spPr bwMode="auto">
            <a:xfrm>
              <a:off x="4748" y="2573"/>
              <a:ext cx="40" cy="36"/>
            </a:xfrm>
            <a:custGeom>
              <a:avLst/>
              <a:gdLst>
                <a:gd name="T0" fmla="*/ 0 w 79"/>
                <a:gd name="T1" fmla="*/ 1 h 71"/>
                <a:gd name="T2" fmla="*/ 0 w 79"/>
                <a:gd name="T3" fmla="*/ 1 h 71"/>
                <a:gd name="T4" fmla="*/ 1 w 79"/>
                <a:gd name="T5" fmla="*/ 1 h 71"/>
                <a:gd name="T6" fmla="*/ 1 w 79"/>
                <a:gd name="T7" fmla="*/ 1 h 71"/>
                <a:gd name="T8" fmla="*/ 1 w 79"/>
                <a:gd name="T9" fmla="*/ 0 h 71"/>
                <a:gd name="T10" fmla="*/ 1 w 79"/>
                <a:gd name="T11" fmla="*/ 1 h 71"/>
                <a:gd name="T12" fmla="*/ 1 w 79"/>
                <a:gd name="T13" fmla="*/ 1 h 71"/>
                <a:gd name="T14" fmla="*/ 1 w 79"/>
                <a:gd name="T15" fmla="*/ 1 h 71"/>
                <a:gd name="T16" fmla="*/ 1 w 79"/>
                <a:gd name="T17" fmla="*/ 1 h 71"/>
                <a:gd name="T18" fmla="*/ 1 w 79"/>
                <a:gd name="T19" fmla="*/ 1 h 71"/>
                <a:gd name="T20" fmla="*/ 0 w 79"/>
                <a:gd name="T21" fmla="*/ 1 h 71"/>
                <a:gd name="T22" fmla="*/ 0 w 79"/>
                <a:gd name="T23" fmla="*/ 1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
                <a:gd name="T37" fmla="*/ 0 h 71"/>
                <a:gd name="T38" fmla="*/ 79 w 79"/>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 h="71">
                  <a:moveTo>
                    <a:pt x="0" y="71"/>
                  </a:moveTo>
                  <a:lnTo>
                    <a:pt x="0" y="36"/>
                  </a:lnTo>
                  <a:lnTo>
                    <a:pt x="40" y="17"/>
                  </a:lnTo>
                  <a:lnTo>
                    <a:pt x="59" y="17"/>
                  </a:lnTo>
                  <a:lnTo>
                    <a:pt x="59" y="0"/>
                  </a:lnTo>
                  <a:lnTo>
                    <a:pt x="59" y="17"/>
                  </a:lnTo>
                  <a:lnTo>
                    <a:pt x="79" y="17"/>
                  </a:lnTo>
                  <a:lnTo>
                    <a:pt x="59" y="17"/>
                  </a:lnTo>
                  <a:lnTo>
                    <a:pt x="40" y="17"/>
                  </a:lnTo>
                  <a:lnTo>
                    <a:pt x="19" y="54"/>
                  </a:lnTo>
                  <a:lnTo>
                    <a:pt x="0" y="54"/>
                  </a:lnTo>
                  <a:lnTo>
                    <a:pt x="0" y="71"/>
                  </a:lnTo>
                  <a:close/>
                </a:path>
              </a:pathLst>
            </a:custGeom>
            <a:solidFill>
              <a:srgbClr val="C0C0C0"/>
            </a:solidFill>
            <a:ln w="9525">
              <a:solidFill>
                <a:srgbClr val="C0C0C0"/>
              </a:solidFill>
              <a:round/>
              <a:headEnd/>
              <a:tailEnd/>
            </a:ln>
          </p:spPr>
          <p:txBody>
            <a:bodyPr/>
            <a:lstStyle/>
            <a:p>
              <a:endParaRPr lang="ru-RU"/>
            </a:p>
          </p:txBody>
        </p:sp>
        <p:sp>
          <p:nvSpPr>
            <p:cNvPr id="1944688" name="Freeform 50"/>
            <p:cNvSpPr>
              <a:spLocks/>
            </p:cNvSpPr>
            <p:nvPr/>
          </p:nvSpPr>
          <p:spPr bwMode="auto">
            <a:xfrm>
              <a:off x="4808" y="2573"/>
              <a:ext cx="20" cy="9"/>
            </a:xfrm>
            <a:custGeom>
              <a:avLst/>
              <a:gdLst>
                <a:gd name="T0" fmla="*/ 1 w 40"/>
                <a:gd name="T1" fmla="*/ 0 h 17"/>
                <a:gd name="T2" fmla="*/ 1 w 40"/>
                <a:gd name="T3" fmla="*/ 0 h 17"/>
                <a:gd name="T4" fmla="*/ 1 w 40"/>
                <a:gd name="T5" fmla="*/ 1 h 17"/>
                <a:gd name="T6" fmla="*/ 0 w 40"/>
                <a:gd name="T7" fmla="*/ 1 h 17"/>
                <a:gd name="T8" fmla="*/ 0 w 40"/>
                <a:gd name="T9" fmla="*/ 0 h 17"/>
                <a:gd name="T10" fmla="*/ 1 w 40"/>
                <a:gd name="T11" fmla="*/ 0 h 17"/>
                <a:gd name="T12" fmla="*/ 0 60000 65536"/>
                <a:gd name="T13" fmla="*/ 0 60000 65536"/>
                <a:gd name="T14" fmla="*/ 0 60000 65536"/>
                <a:gd name="T15" fmla="*/ 0 60000 65536"/>
                <a:gd name="T16" fmla="*/ 0 60000 65536"/>
                <a:gd name="T17" fmla="*/ 0 60000 65536"/>
                <a:gd name="T18" fmla="*/ 0 w 40"/>
                <a:gd name="T19" fmla="*/ 0 h 17"/>
                <a:gd name="T20" fmla="*/ 40 w 4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0" h="17">
                  <a:moveTo>
                    <a:pt x="21" y="0"/>
                  </a:moveTo>
                  <a:lnTo>
                    <a:pt x="40" y="0"/>
                  </a:lnTo>
                  <a:lnTo>
                    <a:pt x="21" y="17"/>
                  </a:lnTo>
                  <a:lnTo>
                    <a:pt x="0" y="17"/>
                  </a:lnTo>
                  <a:lnTo>
                    <a:pt x="0" y="0"/>
                  </a:lnTo>
                  <a:lnTo>
                    <a:pt x="21" y="0"/>
                  </a:lnTo>
                  <a:close/>
                </a:path>
              </a:pathLst>
            </a:custGeom>
            <a:solidFill>
              <a:srgbClr val="C0C0C0"/>
            </a:solidFill>
            <a:ln w="9525">
              <a:solidFill>
                <a:srgbClr val="C0C0C0"/>
              </a:solidFill>
              <a:round/>
              <a:headEnd/>
              <a:tailEnd/>
            </a:ln>
          </p:spPr>
          <p:txBody>
            <a:bodyPr/>
            <a:lstStyle/>
            <a:p>
              <a:endParaRPr lang="ru-RU"/>
            </a:p>
          </p:txBody>
        </p:sp>
        <p:sp>
          <p:nvSpPr>
            <p:cNvPr id="1944689" name="Freeform 51"/>
            <p:cNvSpPr>
              <a:spLocks/>
            </p:cNvSpPr>
            <p:nvPr/>
          </p:nvSpPr>
          <p:spPr bwMode="auto">
            <a:xfrm>
              <a:off x="4838" y="2582"/>
              <a:ext cx="10" cy="10"/>
            </a:xfrm>
            <a:custGeom>
              <a:avLst/>
              <a:gdLst>
                <a:gd name="T0" fmla="*/ 0 w 21"/>
                <a:gd name="T1" fmla="*/ 0 h 19"/>
                <a:gd name="T2" fmla="*/ 0 w 21"/>
                <a:gd name="T3" fmla="*/ 1 h 19"/>
                <a:gd name="T4" fmla="*/ 0 w 21"/>
                <a:gd name="T5" fmla="*/ 1 h 19"/>
                <a:gd name="T6" fmla="*/ 0 w 21"/>
                <a:gd name="T7" fmla="*/ 0 h 19"/>
                <a:gd name="T8" fmla="*/ 0 60000 65536"/>
                <a:gd name="T9" fmla="*/ 0 60000 65536"/>
                <a:gd name="T10" fmla="*/ 0 60000 65536"/>
                <a:gd name="T11" fmla="*/ 0 60000 65536"/>
                <a:gd name="T12" fmla="*/ 0 w 21"/>
                <a:gd name="T13" fmla="*/ 0 h 19"/>
                <a:gd name="T14" fmla="*/ 21 w 21"/>
                <a:gd name="T15" fmla="*/ 19 h 19"/>
              </a:gdLst>
              <a:ahLst/>
              <a:cxnLst>
                <a:cxn ang="T8">
                  <a:pos x="T0" y="T1"/>
                </a:cxn>
                <a:cxn ang="T9">
                  <a:pos x="T2" y="T3"/>
                </a:cxn>
                <a:cxn ang="T10">
                  <a:pos x="T4" y="T5"/>
                </a:cxn>
                <a:cxn ang="T11">
                  <a:pos x="T6" y="T7"/>
                </a:cxn>
              </a:cxnLst>
              <a:rect l="T12" t="T13" r="T14" b="T15"/>
              <a:pathLst>
                <a:path w="21" h="19">
                  <a:moveTo>
                    <a:pt x="21" y="0"/>
                  </a:moveTo>
                  <a:lnTo>
                    <a:pt x="21" y="19"/>
                  </a:lnTo>
                  <a:lnTo>
                    <a:pt x="0" y="19"/>
                  </a:lnTo>
                  <a:lnTo>
                    <a:pt x="21" y="0"/>
                  </a:lnTo>
                  <a:close/>
                </a:path>
              </a:pathLst>
            </a:custGeom>
            <a:solidFill>
              <a:srgbClr val="C0C0C0"/>
            </a:solidFill>
            <a:ln w="9525">
              <a:solidFill>
                <a:srgbClr val="C0C0C0"/>
              </a:solidFill>
              <a:round/>
              <a:headEnd/>
              <a:tailEnd/>
            </a:ln>
          </p:spPr>
          <p:txBody>
            <a:bodyPr/>
            <a:lstStyle/>
            <a:p>
              <a:endParaRPr lang="ru-RU"/>
            </a:p>
          </p:txBody>
        </p:sp>
        <p:sp>
          <p:nvSpPr>
            <p:cNvPr id="1944690" name="Freeform 52"/>
            <p:cNvSpPr>
              <a:spLocks/>
            </p:cNvSpPr>
            <p:nvPr/>
          </p:nvSpPr>
          <p:spPr bwMode="auto">
            <a:xfrm>
              <a:off x="4828" y="2565"/>
              <a:ext cx="10" cy="8"/>
            </a:xfrm>
            <a:custGeom>
              <a:avLst/>
              <a:gdLst>
                <a:gd name="T0" fmla="*/ 0 w 19"/>
                <a:gd name="T1" fmla="*/ 0 h 17"/>
                <a:gd name="T2" fmla="*/ 1 w 19"/>
                <a:gd name="T3" fmla="*/ 0 h 17"/>
                <a:gd name="T4" fmla="*/ 1 w 19"/>
                <a:gd name="T5" fmla="*/ 0 h 17"/>
                <a:gd name="T6" fmla="*/ 0 w 19"/>
                <a:gd name="T7" fmla="*/ 0 h 17"/>
                <a:gd name="T8" fmla="*/ 0 60000 65536"/>
                <a:gd name="T9" fmla="*/ 0 60000 65536"/>
                <a:gd name="T10" fmla="*/ 0 60000 65536"/>
                <a:gd name="T11" fmla="*/ 0 60000 65536"/>
                <a:gd name="T12" fmla="*/ 0 w 19"/>
                <a:gd name="T13" fmla="*/ 0 h 17"/>
                <a:gd name="T14" fmla="*/ 19 w 19"/>
                <a:gd name="T15" fmla="*/ 17 h 17"/>
              </a:gdLst>
              <a:ahLst/>
              <a:cxnLst>
                <a:cxn ang="T8">
                  <a:pos x="T0" y="T1"/>
                </a:cxn>
                <a:cxn ang="T9">
                  <a:pos x="T2" y="T3"/>
                </a:cxn>
                <a:cxn ang="T10">
                  <a:pos x="T4" y="T5"/>
                </a:cxn>
                <a:cxn ang="T11">
                  <a:pos x="T6" y="T7"/>
                </a:cxn>
              </a:cxnLst>
              <a:rect l="T12" t="T13" r="T14" b="T15"/>
              <a:pathLst>
                <a:path w="19" h="17">
                  <a:moveTo>
                    <a:pt x="0" y="0"/>
                  </a:moveTo>
                  <a:lnTo>
                    <a:pt x="19" y="0"/>
                  </a:lnTo>
                  <a:lnTo>
                    <a:pt x="19" y="17"/>
                  </a:lnTo>
                  <a:lnTo>
                    <a:pt x="0" y="0"/>
                  </a:lnTo>
                  <a:close/>
                </a:path>
              </a:pathLst>
            </a:custGeom>
            <a:solidFill>
              <a:srgbClr val="C0C0C0"/>
            </a:solidFill>
            <a:ln w="9525">
              <a:solidFill>
                <a:srgbClr val="C0C0C0"/>
              </a:solidFill>
              <a:round/>
              <a:headEnd/>
              <a:tailEnd/>
            </a:ln>
          </p:spPr>
          <p:txBody>
            <a:bodyPr/>
            <a:lstStyle/>
            <a:p>
              <a:endParaRPr lang="ru-RU"/>
            </a:p>
          </p:txBody>
        </p:sp>
        <p:sp>
          <p:nvSpPr>
            <p:cNvPr id="1944691" name="Freeform 53"/>
            <p:cNvSpPr>
              <a:spLocks/>
            </p:cNvSpPr>
            <p:nvPr/>
          </p:nvSpPr>
          <p:spPr bwMode="auto">
            <a:xfrm>
              <a:off x="4788" y="2547"/>
              <a:ext cx="10" cy="18"/>
            </a:xfrm>
            <a:custGeom>
              <a:avLst/>
              <a:gdLst>
                <a:gd name="T0" fmla="*/ 0 w 21"/>
                <a:gd name="T1" fmla="*/ 0 h 37"/>
                <a:gd name="T2" fmla="*/ 0 w 21"/>
                <a:gd name="T3" fmla="*/ 0 h 37"/>
                <a:gd name="T4" fmla="*/ 0 w 21"/>
                <a:gd name="T5" fmla="*/ 0 h 37"/>
                <a:gd name="T6" fmla="*/ 0 w 21"/>
                <a:gd name="T7" fmla="*/ 0 h 37"/>
                <a:gd name="T8" fmla="*/ 0 w 21"/>
                <a:gd name="T9" fmla="*/ 0 h 37"/>
                <a:gd name="T10" fmla="*/ 0 w 21"/>
                <a:gd name="T11" fmla="*/ 0 h 37"/>
                <a:gd name="T12" fmla="*/ 0 60000 65536"/>
                <a:gd name="T13" fmla="*/ 0 60000 65536"/>
                <a:gd name="T14" fmla="*/ 0 60000 65536"/>
                <a:gd name="T15" fmla="*/ 0 60000 65536"/>
                <a:gd name="T16" fmla="*/ 0 60000 65536"/>
                <a:gd name="T17" fmla="*/ 0 60000 65536"/>
                <a:gd name="T18" fmla="*/ 0 w 21"/>
                <a:gd name="T19" fmla="*/ 0 h 37"/>
                <a:gd name="T20" fmla="*/ 21 w 21"/>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21" h="37">
                  <a:moveTo>
                    <a:pt x="21" y="37"/>
                  </a:moveTo>
                  <a:lnTo>
                    <a:pt x="0" y="37"/>
                  </a:lnTo>
                  <a:lnTo>
                    <a:pt x="0" y="17"/>
                  </a:lnTo>
                  <a:lnTo>
                    <a:pt x="0" y="0"/>
                  </a:lnTo>
                  <a:lnTo>
                    <a:pt x="21" y="17"/>
                  </a:lnTo>
                  <a:lnTo>
                    <a:pt x="21" y="37"/>
                  </a:lnTo>
                  <a:close/>
                </a:path>
              </a:pathLst>
            </a:custGeom>
            <a:solidFill>
              <a:srgbClr val="C0C0C0"/>
            </a:solidFill>
            <a:ln w="9525">
              <a:solidFill>
                <a:srgbClr val="C0C0C0"/>
              </a:solidFill>
              <a:round/>
              <a:headEnd/>
              <a:tailEnd/>
            </a:ln>
          </p:spPr>
          <p:txBody>
            <a:bodyPr/>
            <a:lstStyle/>
            <a:p>
              <a:endParaRPr lang="ru-RU"/>
            </a:p>
          </p:txBody>
        </p:sp>
        <p:sp>
          <p:nvSpPr>
            <p:cNvPr id="1944692" name="Freeform 54"/>
            <p:cNvSpPr>
              <a:spLocks/>
            </p:cNvSpPr>
            <p:nvPr/>
          </p:nvSpPr>
          <p:spPr bwMode="auto">
            <a:xfrm>
              <a:off x="4778" y="2377"/>
              <a:ext cx="20" cy="35"/>
            </a:xfrm>
            <a:custGeom>
              <a:avLst/>
              <a:gdLst>
                <a:gd name="T0" fmla="*/ 0 w 41"/>
                <a:gd name="T1" fmla="*/ 0 h 71"/>
                <a:gd name="T2" fmla="*/ 0 w 41"/>
                <a:gd name="T3" fmla="*/ 0 h 71"/>
                <a:gd name="T4" fmla="*/ 0 w 41"/>
                <a:gd name="T5" fmla="*/ 0 h 71"/>
                <a:gd name="T6" fmla="*/ 0 w 41"/>
                <a:gd name="T7" fmla="*/ 0 h 71"/>
                <a:gd name="T8" fmla="*/ 0 w 41"/>
                <a:gd name="T9" fmla="*/ 0 h 71"/>
                <a:gd name="T10" fmla="*/ 0 w 41"/>
                <a:gd name="T11" fmla="*/ 0 h 71"/>
                <a:gd name="T12" fmla="*/ 0 w 41"/>
                <a:gd name="T13" fmla="*/ 0 h 71"/>
                <a:gd name="T14" fmla="*/ 0 w 41"/>
                <a:gd name="T15" fmla="*/ 0 h 71"/>
                <a:gd name="T16" fmla="*/ 0 w 41"/>
                <a:gd name="T17" fmla="*/ 0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71"/>
                <a:gd name="T29" fmla="*/ 41 w 41"/>
                <a:gd name="T30" fmla="*/ 71 h 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71">
                  <a:moveTo>
                    <a:pt x="20" y="71"/>
                  </a:moveTo>
                  <a:lnTo>
                    <a:pt x="0" y="71"/>
                  </a:lnTo>
                  <a:lnTo>
                    <a:pt x="0" y="54"/>
                  </a:lnTo>
                  <a:lnTo>
                    <a:pt x="20" y="37"/>
                  </a:lnTo>
                  <a:lnTo>
                    <a:pt x="20" y="18"/>
                  </a:lnTo>
                  <a:lnTo>
                    <a:pt x="41" y="0"/>
                  </a:lnTo>
                  <a:lnTo>
                    <a:pt x="41" y="18"/>
                  </a:lnTo>
                  <a:lnTo>
                    <a:pt x="41" y="71"/>
                  </a:lnTo>
                  <a:lnTo>
                    <a:pt x="20" y="71"/>
                  </a:lnTo>
                  <a:close/>
                </a:path>
              </a:pathLst>
            </a:custGeom>
            <a:solidFill>
              <a:srgbClr val="C0C0C0"/>
            </a:solidFill>
            <a:ln w="9525">
              <a:solidFill>
                <a:srgbClr val="C0C0C0"/>
              </a:solidFill>
              <a:round/>
              <a:headEnd/>
              <a:tailEnd/>
            </a:ln>
          </p:spPr>
          <p:txBody>
            <a:bodyPr/>
            <a:lstStyle/>
            <a:p>
              <a:endParaRPr lang="ru-RU"/>
            </a:p>
          </p:txBody>
        </p:sp>
        <p:sp>
          <p:nvSpPr>
            <p:cNvPr id="1944693" name="Freeform 55"/>
            <p:cNvSpPr>
              <a:spLocks/>
            </p:cNvSpPr>
            <p:nvPr/>
          </p:nvSpPr>
          <p:spPr bwMode="auto">
            <a:xfrm>
              <a:off x="4929" y="2242"/>
              <a:ext cx="30" cy="45"/>
            </a:xfrm>
            <a:custGeom>
              <a:avLst/>
              <a:gdLst>
                <a:gd name="T0" fmla="*/ 1 w 59"/>
                <a:gd name="T1" fmla="*/ 1 h 90"/>
                <a:gd name="T2" fmla="*/ 1 w 59"/>
                <a:gd name="T3" fmla="*/ 1 h 90"/>
                <a:gd name="T4" fmla="*/ 1 w 59"/>
                <a:gd name="T5" fmla="*/ 1 h 90"/>
                <a:gd name="T6" fmla="*/ 1 w 59"/>
                <a:gd name="T7" fmla="*/ 1 h 90"/>
                <a:gd name="T8" fmla="*/ 0 w 59"/>
                <a:gd name="T9" fmla="*/ 1 h 90"/>
                <a:gd name="T10" fmla="*/ 0 w 59"/>
                <a:gd name="T11" fmla="*/ 1 h 90"/>
                <a:gd name="T12" fmla="*/ 0 w 59"/>
                <a:gd name="T13" fmla="*/ 1 h 90"/>
                <a:gd name="T14" fmla="*/ 1 w 59"/>
                <a:gd name="T15" fmla="*/ 1 h 90"/>
                <a:gd name="T16" fmla="*/ 1 w 59"/>
                <a:gd name="T17" fmla="*/ 0 h 90"/>
                <a:gd name="T18" fmla="*/ 1 w 59"/>
                <a:gd name="T19" fmla="*/ 1 h 90"/>
                <a:gd name="T20" fmla="*/ 1 w 59"/>
                <a:gd name="T21" fmla="*/ 1 h 90"/>
                <a:gd name="T22" fmla="*/ 1 w 59"/>
                <a:gd name="T23" fmla="*/ 1 h 90"/>
                <a:gd name="T24" fmla="*/ 1 w 59"/>
                <a:gd name="T25" fmla="*/ 1 h 90"/>
                <a:gd name="T26" fmla="*/ 1 w 59"/>
                <a:gd name="T27" fmla="*/ 1 h 90"/>
                <a:gd name="T28" fmla="*/ 1 w 59"/>
                <a:gd name="T29" fmla="*/ 1 h 90"/>
                <a:gd name="T30" fmla="*/ 1 w 59"/>
                <a:gd name="T31" fmla="*/ 1 h 90"/>
                <a:gd name="T32" fmla="*/ 1 w 59"/>
                <a:gd name="T33" fmla="*/ 1 h 90"/>
                <a:gd name="T34" fmla="*/ 1 w 59"/>
                <a:gd name="T35" fmla="*/ 1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90"/>
                <a:gd name="T56" fmla="*/ 59 w 59"/>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90">
                  <a:moveTo>
                    <a:pt x="21" y="53"/>
                  </a:moveTo>
                  <a:lnTo>
                    <a:pt x="40" y="53"/>
                  </a:lnTo>
                  <a:lnTo>
                    <a:pt x="21" y="36"/>
                  </a:lnTo>
                  <a:lnTo>
                    <a:pt x="21" y="53"/>
                  </a:lnTo>
                  <a:lnTo>
                    <a:pt x="0" y="53"/>
                  </a:lnTo>
                  <a:lnTo>
                    <a:pt x="0" y="36"/>
                  </a:lnTo>
                  <a:lnTo>
                    <a:pt x="0" y="19"/>
                  </a:lnTo>
                  <a:lnTo>
                    <a:pt x="21" y="19"/>
                  </a:lnTo>
                  <a:lnTo>
                    <a:pt x="40" y="0"/>
                  </a:lnTo>
                  <a:lnTo>
                    <a:pt x="40" y="19"/>
                  </a:lnTo>
                  <a:lnTo>
                    <a:pt x="59" y="19"/>
                  </a:lnTo>
                  <a:lnTo>
                    <a:pt x="59" y="36"/>
                  </a:lnTo>
                  <a:lnTo>
                    <a:pt x="59" y="53"/>
                  </a:lnTo>
                  <a:lnTo>
                    <a:pt x="40" y="53"/>
                  </a:lnTo>
                  <a:lnTo>
                    <a:pt x="40" y="90"/>
                  </a:lnTo>
                  <a:lnTo>
                    <a:pt x="21" y="90"/>
                  </a:lnTo>
                  <a:lnTo>
                    <a:pt x="21" y="73"/>
                  </a:lnTo>
                  <a:lnTo>
                    <a:pt x="21" y="53"/>
                  </a:lnTo>
                  <a:close/>
                </a:path>
              </a:pathLst>
            </a:custGeom>
            <a:solidFill>
              <a:srgbClr val="C0C0C0"/>
            </a:solidFill>
            <a:ln w="9525">
              <a:solidFill>
                <a:srgbClr val="C0C0C0"/>
              </a:solidFill>
              <a:round/>
              <a:headEnd/>
              <a:tailEnd/>
            </a:ln>
          </p:spPr>
          <p:txBody>
            <a:bodyPr/>
            <a:lstStyle/>
            <a:p>
              <a:endParaRPr lang="ru-RU"/>
            </a:p>
          </p:txBody>
        </p:sp>
        <p:sp>
          <p:nvSpPr>
            <p:cNvPr id="1944694" name="Freeform 56"/>
            <p:cNvSpPr>
              <a:spLocks/>
            </p:cNvSpPr>
            <p:nvPr/>
          </p:nvSpPr>
          <p:spPr bwMode="auto">
            <a:xfrm>
              <a:off x="4969" y="2234"/>
              <a:ext cx="40" cy="27"/>
            </a:xfrm>
            <a:custGeom>
              <a:avLst/>
              <a:gdLst>
                <a:gd name="T0" fmla="*/ 0 w 81"/>
                <a:gd name="T1" fmla="*/ 1 h 54"/>
                <a:gd name="T2" fmla="*/ 0 w 81"/>
                <a:gd name="T3" fmla="*/ 1 h 54"/>
                <a:gd name="T4" fmla="*/ 0 w 81"/>
                <a:gd name="T5" fmla="*/ 1 h 54"/>
                <a:gd name="T6" fmla="*/ 0 w 81"/>
                <a:gd name="T7" fmla="*/ 1 h 54"/>
                <a:gd name="T8" fmla="*/ 0 w 81"/>
                <a:gd name="T9" fmla="*/ 1 h 54"/>
                <a:gd name="T10" fmla="*/ 0 w 81"/>
                <a:gd name="T11" fmla="*/ 1 h 54"/>
                <a:gd name="T12" fmla="*/ 0 w 81"/>
                <a:gd name="T13" fmla="*/ 1 h 54"/>
                <a:gd name="T14" fmla="*/ 0 w 81"/>
                <a:gd name="T15" fmla="*/ 1 h 54"/>
                <a:gd name="T16" fmla="*/ 0 w 81"/>
                <a:gd name="T17" fmla="*/ 1 h 54"/>
                <a:gd name="T18" fmla="*/ 0 w 81"/>
                <a:gd name="T19" fmla="*/ 0 h 54"/>
                <a:gd name="T20" fmla="*/ 0 w 81"/>
                <a:gd name="T21" fmla="*/ 0 h 54"/>
                <a:gd name="T22" fmla="*/ 0 w 81"/>
                <a:gd name="T23" fmla="*/ 0 h 54"/>
                <a:gd name="T24" fmla="*/ 0 w 81"/>
                <a:gd name="T25" fmla="*/ 1 h 54"/>
                <a:gd name="T26" fmla="*/ 0 w 81"/>
                <a:gd name="T27" fmla="*/ 1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
                <a:gd name="T43" fmla="*/ 0 h 54"/>
                <a:gd name="T44" fmla="*/ 81 w 81"/>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 h="54">
                  <a:moveTo>
                    <a:pt x="60" y="37"/>
                  </a:moveTo>
                  <a:lnTo>
                    <a:pt x="41" y="37"/>
                  </a:lnTo>
                  <a:lnTo>
                    <a:pt x="41" y="54"/>
                  </a:lnTo>
                  <a:lnTo>
                    <a:pt x="20" y="54"/>
                  </a:lnTo>
                  <a:lnTo>
                    <a:pt x="20" y="37"/>
                  </a:lnTo>
                  <a:lnTo>
                    <a:pt x="0" y="37"/>
                  </a:lnTo>
                  <a:lnTo>
                    <a:pt x="0" y="18"/>
                  </a:lnTo>
                  <a:lnTo>
                    <a:pt x="20" y="18"/>
                  </a:lnTo>
                  <a:lnTo>
                    <a:pt x="41" y="18"/>
                  </a:lnTo>
                  <a:lnTo>
                    <a:pt x="41" y="0"/>
                  </a:lnTo>
                  <a:lnTo>
                    <a:pt x="60" y="0"/>
                  </a:lnTo>
                  <a:lnTo>
                    <a:pt x="81" y="0"/>
                  </a:lnTo>
                  <a:lnTo>
                    <a:pt x="81" y="37"/>
                  </a:lnTo>
                  <a:lnTo>
                    <a:pt x="60" y="37"/>
                  </a:lnTo>
                  <a:close/>
                </a:path>
              </a:pathLst>
            </a:custGeom>
            <a:solidFill>
              <a:srgbClr val="C0C0C0"/>
            </a:solidFill>
            <a:ln w="9525">
              <a:solidFill>
                <a:srgbClr val="C0C0C0"/>
              </a:solidFill>
              <a:round/>
              <a:headEnd/>
              <a:tailEnd/>
            </a:ln>
          </p:spPr>
          <p:txBody>
            <a:bodyPr/>
            <a:lstStyle/>
            <a:p>
              <a:endParaRPr lang="ru-RU"/>
            </a:p>
          </p:txBody>
        </p:sp>
        <p:sp>
          <p:nvSpPr>
            <p:cNvPr id="1944695" name="Freeform 57"/>
            <p:cNvSpPr>
              <a:spLocks/>
            </p:cNvSpPr>
            <p:nvPr/>
          </p:nvSpPr>
          <p:spPr bwMode="auto">
            <a:xfrm>
              <a:off x="4949" y="2126"/>
              <a:ext cx="170" cy="126"/>
            </a:xfrm>
            <a:custGeom>
              <a:avLst/>
              <a:gdLst>
                <a:gd name="T0" fmla="*/ 1 w 340"/>
                <a:gd name="T1" fmla="*/ 1 h 252"/>
                <a:gd name="T2" fmla="*/ 1 w 340"/>
                <a:gd name="T3" fmla="*/ 1 h 252"/>
                <a:gd name="T4" fmla="*/ 1 w 340"/>
                <a:gd name="T5" fmla="*/ 1 h 252"/>
                <a:gd name="T6" fmla="*/ 1 w 340"/>
                <a:gd name="T7" fmla="*/ 1 h 252"/>
                <a:gd name="T8" fmla="*/ 1 w 340"/>
                <a:gd name="T9" fmla="*/ 1 h 252"/>
                <a:gd name="T10" fmla="*/ 1 w 340"/>
                <a:gd name="T11" fmla="*/ 1 h 252"/>
                <a:gd name="T12" fmla="*/ 1 w 340"/>
                <a:gd name="T13" fmla="*/ 1 h 252"/>
                <a:gd name="T14" fmla="*/ 0 w 340"/>
                <a:gd name="T15" fmla="*/ 1 h 252"/>
                <a:gd name="T16" fmla="*/ 0 w 340"/>
                <a:gd name="T17" fmla="*/ 1 h 252"/>
                <a:gd name="T18" fmla="*/ 1 w 340"/>
                <a:gd name="T19" fmla="*/ 1 h 252"/>
                <a:gd name="T20" fmla="*/ 1 w 340"/>
                <a:gd name="T21" fmla="*/ 1 h 252"/>
                <a:gd name="T22" fmla="*/ 1 w 340"/>
                <a:gd name="T23" fmla="*/ 1 h 252"/>
                <a:gd name="T24" fmla="*/ 1 w 340"/>
                <a:gd name="T25" fmla="*/ 1 h 252"/>
                <a:gd name="T26" fmla="*/ 1 w 340"/>
                <a:gd name="T27" fmla="*/ 1 h 252"/>
                <a:gd name="T28" fmla="*/ 1 w 340"/>
                <a:gd name="T29" fmla="*/ 1 h 252"/>
                <a:gd name="T30" fmla="*/ 1 w 340"/>
                <a:gd name="T31" fmla="*/ 1 h 252"/>
                <a:gd name="T32" fmla="*/ 1 w 340"/>
                <a:gd name="T33" fmla="*/ 1 h 252"/>
                <a:gd name="T34" fmla="*/ 1 w 340"/>
                <a:gd name="T35" fmla="*/ 1 h 252"/>
                <a:gd name="T36" fmla="*/ 1 w 340"/>
                <a:gd name="T37" fmla="*/ 1 h 252"/>
                <a:gd name="T38" fmla="*/ 1 w 340"/>
                <a:gd name="T39" fmla="*/ 1 h 252"/>
                <a:gd name="T40" fmla="*/ 1 w 340"/>
                <a:gd name="T41" fmla="*/ 1 h 252"/>
                <a:gd name="T42" fmla="*/ 1 w 340"/>
                <a:gd name="T43" fmla="*/ 1 h 252"/>
                <a:gd name="T44" fmla="*/ 1 w 340"/>
                <a:gd name="T45" fmla="*/ 1 h 252"/>
                <a:gd name="T46" fmla="*/ 1 w 340"/>
                <a:gd name="T47" fmla="*/ 1 h 252"/>
                <a:gd name="T48" fmla="*/ 1 w 340"/>
                <a:gd name="T49" fmla="*/ 1 h 252"/>
                <a:gd name="T50" fmla="*/ 1 w 340"/>
                <a:gd name="T51" fmla="*/ 1 h 252"/>
                <a:gd name="T52" fmla="*/ 1 w 340"/>
                <a:gd name="T53" fmla="*/ 0 h 252"/>
                <a:gd name="T54" fmla="*/ 1 w 340"/>
                <a:gd name="T55" fmla="*/ 0 h 252"/>
                <a:gd name="T56" fmla="*/ 1 w 340"/>
                <a:gd name="T57" fmla="*/ 0 h 252"/>
                <a:gd name="T58" fmla="*/ 1 w 340"/>
                <a:gd name="T59" fmla="*/ 0 h 252"/>
                <a:gd name="T60" fmla="*/ 1 w 340"/>
                <a:gd name="T61" fmla="*/ 1 h 252"/>
                <a:gd name="T62" fmla="*/ 1 w 340"/>
                <a:gd name="T63" fmla="*/ 1 h 252"/>
                <a:gd name="T64" fmla="*/ 1 w 340"/>
                <a:gd name="T65" fmla="*/ 1 h 252"/>
                <a:gd name="T66" fmla="*/ 1 w 340"/>
                <a:gd name="T67" fmla="*/ 1 h 252"/>
                <a:gd name="T68" fmla="*/ 1 w 340"/>
                <a:gd name="T69" fmla="*/ 1 h 252"/>
                <a:gd name="T70" fmla="*/ 1 w 340"/>
                <a:gd name="T71" fmla="*/ 1 h 252"/>
                <a:gd name="T72" fmla="*/ 1 w 340"/>
                <a:gd name="T73" fmla="*/ 1 h 252"/>
                <a:gd name="T74" fmla="*/ 1 w 340"/>
                <a:gd name="T75" fmla="*/ 1 h 252"/>
                <a:gd name="T76" fmla="*/ 1 w 340"/>
                <a:gd name="T77" fmla="*/ 1 h 252"/>
                <a:gd name="T78" fmla="*/ 1 w 340"/>
                <a:gd name="T79" fmla="*/ 1 h 252"/>
                <a:gd name="T80" fmla="*/ 1 w 340"/>
                <a:gd name="T81" fmla="*/ 1 h 252"/>
                <a:gd name="T82" fmla="*/ 1 w 340"/>
                <a:gd name="T83" fmla="*/ 1 h 252"/>
                <a:gd name="T84" fmla="*/ 1 w 340"/>
                <a:gd name="T85" fmla="*/ 1 h 252"/>
                <a:gd name="T86" fmla="*/ 1 w 340"/>
                <a:gd name="T87" fmla="*/ 1 h 252"/>
                <a:gd name="T88" fmla="*/ 1 w 340"/>
                <a:gd name="T89" fmla="*/ 1 h 252"/>
                <a:gd name="T90" fmla="*/ 1 w 340"/>
                <a:gd name="T91" fmla="*/ 1 h 252"/>
                <a:gd name="T92" fmla="*/ 1 w 340"/>
                <a:gd name="T93" fmla="*/ 1 h 252"/>
                <a:gd name="T94" fmla="*/ 1 w 340"/>
                <a:gd name="T95" fmla="*/ 1 h 252"/>
                <a:gd name="T96" fmla="*/ 1 w 340"/>
                <a:gd name="T97" fmla="*/ 1 h 252"/>
                <a:gd name="T98" fmla="*/ 1 w 340"/>
                <a:gd name="T99" fmla="*/ 1 h 252"/>
                <a:gd name="T100" fmla="*/ 1 w 340"/>
                <a:gd name="T101" fmla="*/ 1 h 252"/>
                <a:gd name="T102" fmla="*/ 1 w 340"/>
                <a:gd name="T103" fmla="*/ 1 h 252"/>
                <a:gd name="T104" fmla="*/ 1 w 340"/>
                <a:gd name="T105" fmla="*/ 1 h 252"/>
                <a:gd name="T106" fmla="*/ 1 w 340"/>
                <a:gd name="T107" fmla="*/ 1 h 252"/>
                <a:gd name="T108" fmla="*/ 1 w 340"/>
                <a:gd name="T109" fmla="*/ 1 h 252"/>
                <a:gd name="T110" fmla="*/ 1 w 340"/>
                <a:gd name="T111" fmla="*/ 1 h 252"/>
                <a:gd name="T112" fmla="*/ 1 w 340"/>
                <a:gd name="T113" fmla="*/ 1 h 2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0"/>
                <a:gd name="T172" fmla="*/ 0 h 252"/>
                <a:gd name="T173" fmla="*/ 340 w 340"/>
                <a:gd name="T174" fmla="*/ 252 h 2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0" h="252">
                  <a:moveTo>
                    <a:pt x="140" y="233"/>
                  </a:moveTo>
                  <a:lnTo>
                    <a:pt x="140" y="215"/>
                  </a:lnTo>
                  <a:lnTo>
                    <a:pt x="121" y="215"/>
                  </a:lnTo>
                  <a:lnTo>
                    <a:pt x="100" y="215"/>
                  </a:lnTo>
                  <a:lnTo>
                    <a:pt x="81" y="215"/>
                  </a:lnTo>
                  <a:lnTo>
                    <a:pt x="60" y="215"/>
                  </a:lnTo>
                  <a:lnTo>
                    <a:pt x="40" y="215"/>
                  </a:lnTo>
                  <a:lnTo>
                    <a:pt x="0" y="233"/>
                  </a:lnTo>
                  <a:lnTo>
                    <a:pt x="0" y="215"/>
                  </a:lnTo>
                  <a:lnTo>
                    <a:pt x="19" y="215"/>
                  </a:lnTo>
                  <a:lnTo>
                    <a:pt x="60" y="196"/>
                  </a:lnTo>
                  <a:lnTo>
                    <a:pt x="81" y="179"/>
                  </a:lnTo>
                  <a:lnTo>
                    <a:pt x="100" y="179"/>
                  </a:lnTo>
                  <a:lnTo>
                    <a:pt x="121" y="179"/>
                  </a:lnTo>
                  <a:lnTo>
                    <a:pt x="140" y="179"/>
                  </a:lnTo>
                  <a:lnTo>
                    <a:pt x="140" y="162"/>
                  </a:lnTo>
                  <a:lnTo>
                    <a:pt x="159" y="162"/>
                  </a:lnTo>
                  <a:lnTo>
                    <a:pt x="180" y="162"/>
                  </a:lnTo>
                  <a:lnTo>
                    <a:pt x="180" y="142"/>
                  </a:lnTo>
                  <a:lnTo>
                    <a:pt x="200" y="142"/>
                  </a:lnTo>
                  <a:lnTo>
                    <a:pt x="200" y="125"/>
                  </a:lnTo>
                  <a:lnTo>
                    <a:pt x="200" y="142"/>
                  </a:lnTo>
                  <a:lnTo>
                    <a:pt x="221" y="125"/>
                  </a:lnTo>
                  <a:lnTo>
                    <a:pt x="259" y="110"/>
                  </a:lnTo>
                  <a:lnTo>
                    <a:pt x="280" y="91"/>
                  </a:lnTo>
                  <a:lnTo>
                    <a:pt x="280" y="37"/>
                  </a:lnTo>
                  <a:lnTo>
                    <a:pt x="280" y="0"/>
                  </a:lnTo>
                  <a:lnTo>
                    <a:pt x="299" y="0"/>
                  </a:lnTo>
                  <a:lnTo>
                    <a:pt x="321" y="0"/>
                  </a:lnTo>
                  <a:lnTo>
                    <a:pt x="340" y="0"/>
                  </a:lnTo>
                  <a:lnTo>
                    <a:pt x="340" y="20"/>
                  </a:lnTo>
                  <a:lnTo>
                    <a:pt x="340" y="37"/>
                  </a:lnTo>
                  <a:lnTo>
                    <a:pt x="340" y="54"/>
                  </a:lnTo>
                  <a:lnTo>
                    <a:pt x="340" y="73"/>
                  </a:lnTo>
                  <a:lnTo>
                    <a:pt x="340" y="91"/>
                  </a:lnTo>
                  <a:lnTo>
                    <a:pt x="321" y="91"/>
                  </a:lnTo>
                  <a:lnTo>
                    <a:pt x="321" y="110"/>
                  </a:lnTo>
                  <a:lnTo>
                    <a:pt x="321" y="125"/>
                  </a:lnTo>
                  <a:lnTo>
                    <a:pt x="321" y="142"/>
                  </a:lnTo>
                  <a:lnTo>
                    <a:pt x="299" y="142"/>
                  </a:lnTo>
                  <a:lnTo>
                    <a:pt x="299" y="162"/>
                  </a:lnTo>
                  <a:lnTo>
                    <a:pt x="299" y="179"/>
                  </a:lnTo>
                  <a:lnTo>
                    <a:pt x="299" y="196"/>
                  </a:lnTo>
                  <a:lnTo>
                    <a:pt x="280" y="196"/>
                  </a:lnTo>
                  <a:lnTo>
                    <a:pt x="280" y="179"/>
                  </a:lnTo>
                  <a:lnTo>
                    <a:pt x="280" y="196"/>
                  </a:lnTo>
                  <a:lnTo>
                    <a:pt x="259" y="196"/>
                  </a:lnTo>
                  <a:lnTo>
                    <a:pt x="259" y="215"/>
                  </a:lnTo>
                  <a:lnTo>
                    <a:pt x="240" y="215"/>
                  </a:lnTo>
                  <a:lnTo>
                    <a:pt x="221" y="215"/>
                  </a:lnTo>
                  <a:lnTo>
                    <a:pt x="200" y="215"/>
                  </a:lnTo>
                  <a:lnTo>
                    <a:pt x="180" y="196"/>
                  </a:lnTo>
                  <a:lnTo>
                    <a:pt x="180" y="215"/>
                  </a:lnTo>
                  <a:lnTo>
                    <a:pt x="159" y="215"/>
                  </a:lnTo>
                  <a:lnTo>
                    <a:pt x="159" y="233"/>
                  </a:lnTo>
                  <a:lnTo>
                    <a:pt x="140" y="252"/>
                  </a:lnTo>
                  <a:lnTo>
                    <a:pt x="140" y="233"/>
                  </a:lnTo>
                  <a:close/>
                </a:path>
              </a:pathLst>
            </a:custGeom>
            <a:solidFill>
              <a:srgbClr val="C0C0C0"/>
            </a:solidFill>
            <a:ln w="9525">
              <a:solidFill>
                <a:srgbClr val="C0C0C0"/>
              </a:solidFill>
              <a:round/>
              <a:headEnd/>
              <a:tailEnd/>
            </a:ln>
          </p:spPr>
          <p:txBody>
            <a:bodyPr/>
            <a:lstStyle/>
            <a:p>
              <a:endParaRPr lang="ru-RU"/>
            </a:p>
          </p:txBody>
        </p:sp>
        <p:sp>
          <p:nvSpPr>
            <p:cNvPr id="1944696" name="Freeform 58"/>
            <p:cNvSpPr>
              <a:spLocks/>
            </p:cNvSpPr>
            <p:nvPr/>
          </p:nvSpPr>
          <p:spPr bwMode="auto">
            <a:xfrm>
              <a:off x="5089" y="2054"/>
              <a:ext cx="91" cy="64"/>
            </a:xfrm>
            <a:custGeom>
              <a:avLst/>
              <a:gdLst>
                <a:gd name="T0" fmla="*/ 0 w 183"/>
                <a:gd name="T1" fmla="*/ 1 h 126"/>
                <a:gd name="T2" fmla="*/ 0 w 183"/>
                <a:gd name="T3" fmla="*/ 1 h 126"/>
                <a:gd name="T4" fmla="*/ 0 w 183"/>
                <a:gd name="T5" fmla="*/ 1 h 126"/>
                <a:gd name="T6" fmla="*/ 0 w 183"/>
                <a:gd name="T7" fmla="*/ 1 h 126"/>
                <a:gd name="T8" fmla="*/ 0 w 183"/>
                <a:gd name="T9" fmla="*/ 1 h 126"/>
                <a:gd name="T10" fmla="*/ 0 w 183"/>
                <a:gd name="T11" fmla="*/ 0 h 126"/>
                <a:gd name="T12" fmla="*/ 0 w 183"/>
                <a:gd name="T13" fmla="*/ 1 h 126"/>
                <a:gd name="T14" fmla="*/ 0 w 183"/>
                <a:gd name="T15" fmla="*/ 1 h 126"/>
                <a:gd name="T16" fmla="*/ 0 w 183"/>
                <a:gd name="T17" fmla="*/ 1 h 126"/>
                <a:gd name="T18" fmla="*/ 0 w 183"/>
                <a:gd name="T19" fmla="*/ 1 h 126"/>
                <a:gd name="T20" fmla="*/ 0 w 183"/>
                <a:gd name="T21" fmla="*/ 1 h 126"/>
                <a:gd name="T22" fmla="*/ 0 w 183"/>
                <a:gd name="T23" fmla="*/ 1 h 126"/>
                <a:gd name="T24" fmla="*/ 0 w 183"/>
                <a:gd name="T25" fmla="*/ 1 h 126"/>
                <a:gd name="T26" fmla="*/ 0 w 183"/>
                <a:gd name="T27" fmla="*/ 1 h 126"/>
                <a:gd name="T28" fmla="*/ 0 w 183"/>
                <a:gd name="T29" fmla="*/ 1 h 126"/>
                <a:gd name="T30" fmla="*/ 0 w 183"/>
                <a:gd name="T31" fmla="*/ 1 h 126"/>
                <a:gd name="T32" fmla="*/ 0 w 183"/>
                <a:gd name="T33" fmla="*/ 1 h 126"/>
                <a:gd name="T34" fmla="*/ 0 w 183"/>
                <a:gd name="T35" fmla="*/ 1 h 126"/>
                <a:gd name="T36" fmla="*/ 0 w 183"/>
                <a:gd name="T37" fmla="*/ 1 h 126"/>
                <a:gd name="T38" fmla="*/ 0 w 183"/>
                <a:gd name="T39" fmla="*/ 1 h 126"/>
                <a:gd name="T40" fmla="*/ 0 w 183"/>
                <a:gd name="T41" fmla="*/ 1 h 126"/>
                <a:gd name="T42" fmla="*/ 0 w 183"/>
                <a:gd name="T43" fmla="*/ 1 h 126"/>
                <a:gd name="T44" fmla="*/ 0 w 183"/>
                <a:gd name="T45" fmla="*/ 1 h 126"/>
                <a:gd name="T46" fmla="*/ 0 w 183"/>
                <a:gd name="T47" fmla="*/ 1 h 126"/>
                <a:gd name="T48" fmla="*/ 0 w 183"/>
                <a:gd name="T49" fmla="*/ 1 h 126"/>
                <a:gd name="T50" fmla="*/ 0 w 183"/>
                <a:gd name="T51" fmla="*/ 1 h 126"/>
                <a:gd name="T52" fmla="*/ 0 w 183"/>
                <a:gd name="T53" fmla="*/ 1 h 126"/>
                <a:gd name="T54" fmla="*/ 0 w 183"/>
                <a:gd name="T55" fmla="*/ 1 h 126"/>
                <a:gd name="T56" fmla="*/ 0 w 183"/>
                <a:gd name="T57" fmla="*/ 1 h 126"/>
                <a:gd name="T58" fmla="*/ 0 w 183"/>
                <a:gd name="T59" fmla="*/ 1 h 126"/>
                <a:gd name="T60" fmla="*/ 0 w 183"/>
                <a:gd name="T61" fmla="*/ 1 h 126"/>
                <a:gd name="T62" fmla="*/ 0 w 183"/>
                <a:gd name="T63" fmla="*/ 1 h 126"/>
                <a:gd name="T64" fmla="*/ 0 w 183"/>
                <a:gd name="T65" fmla="*/ 1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3"/>
                <a:gd name="T100" fmla="*/ 0 h 126"/>
                <a:gd name="T101" fmla="*/ 183 w 183"/>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3" h="126">
                  <a:moveTo>
                    <a:pt x="19" y="72"/>
                  </a:moveTo>
                  <a:lnTo>
                    <a:pt x="41" y="72"/>
                  </a:lnTo>
                  <a:lnTo>
                    <a:pt x="60" y="72"/>
                  </a:lnTo>
                  <a:lnTo>
                    <a:pt x="60" y="36"/>
                  </a:lnTo>
                  <a:lnTo>
                    <a:pt x="60" y="19"/>
                  </a:lnTo>
                  <a:lnTo>
                    <a:pt x="60" y="0"/>
                  </a:lnTo>
                  <a:lnTo>
                    <a:pt x="81" y="19"/>
                  </a:lnTo>
                  <a:lnTo>
                    <a:pt x="119" y="36"/>
                  </a:lnTo>
                  <a:lnTo>
                    <a:pt x="140" y="53"/>
                  </a:lnTo>
                  <a:lnTo>
                    <a:pt x="162" y="53"/>
                  </a:lnTo>
                  <a:lnTo>
                    <a:pt x="183" y="53"/>
                  </a:lnTo>
                  <a:lnTo>
                    <a:pt x="162" y="53"/>
                  </a:lnTo>
                  <a:lnTo>
                    <a:pt x="162" y="72"/>
                  </a:lnTo>
                  <a:lnTo>
                    <a:pt x="183" y="72"/>
                  </a:lnTo>
                  <a:lnTo>
                    <a:pt x="162" y="72"/>
                  </a:lnTo>
                  <a:lnTo>
                    <a:pt x="140" y="72"/>
                  </a:lnTo>
                  <a:lnTo>
                    <a:pt x="119" y="90"/>
                  </a:lnTo>
                  <a:lnTo>
                    <a:pt x="119" y="109"/>
                  </a:lnTo>
                  <a:lnTo>
                    <a:pt x="100" y="126"/>
                  </a:lnTo>
                  <a:lnTo>
                    <a:pt x="81" y="109"/>
                  </a:lnTo>
                  <a:lnTo>
                    <a:pt x="60" y="109"/>
                  </a:lnTo>
                  <a:lnTo>
                    <a:pt x="60" y="90"/>
                  </a:lnTo>
                  <a:lnTo>
                    <a:pt x="60" y="109"/>
                  </a:lnTo>
                  <a:lnTo>
                    <a:pt x="41" y="90"/>
                  </a:lnTo>
                  <a:lnTo>
                    <a:pt x="19" y="90"/>
                  </a:lnTo>
                  <a:lnTo>
                    <a:pt x="19" y="109"/>
                  </a:lnTo>
                  <a:lnTo>
                    <a:pt x="19" y="126"/>
                  </a:lnTo>
                  <a:lnTo>
                    <a:pt x="41" y="126"/>
                  </a:lnTo>
                  <a:lnTo>
                    <a:pt x="19" y="126"/>
                  </a:lnTo>
                  <a:lnTo>
                    <a:pt x="0" y="126"/>
                  </a:lnTo>
                  <a:lnTo>
                    <a:pt x="0" y="109"/>
                  </a:lnTo>
                  <a:lnTo>
                    <a:pt x="0" y="90"/>
                  </a:lnTo>
                  <a:lnTo>
                    <a:pt x="19" y="72"/>
                  </a:lnTo>
                  <a:close/>
                </a:path>
              </a:pathLst>
            </a:custGeom>
            <a:solidFill>
              <a:srgbClr val="C0C0C0"/>
            </a:solidFill>
            <a:ln w="9525">
              <a:solidFill>
                <a:srgbClr val="C0C0C0"/>
              </a:solidFill>
              <a:round/>
              <a:headEnd/>
              <a:tailEnd/>
            </a:ln>
          </p:spPr>
          <p:txBody>
            <a:bodyPr/>
            <a:lstStyle/>
            <a:p>
              <a:endParaRPr lang="ru-RU"/>
            </a:p>
          </p:txBody>
        </p:sp>
        <p:sp>
          <p:nvSpPr>
            <p:cNvPr id="1944697" name="Freeform 59"/>
            <p:cNvSpPr>
              <a:spLocks/>
            </p:cNvSpPr>
            <p:nvPr/>
          </p:nvSpPr>
          <p:spPr bwMode="auto">
            <a:xfrm>
              <a:off x="5180" y="2072"/>
              <a:ext cx="10" cy="19"/>
            </a:xfrm>
            <a:custGeom>
              <a:avLst/>
              <a:gdLst>
                <a:gd name="T0" fmla="*/ 1 w 19"/>
                <a:gd name="T1" fmla="*/ 0 h 36"/>
                <a:gd name="T2" fmla="*/ 1 w 19"/>
                <a:gd name="T3" fmla="*/ 1 h 36"/>
                <a:gd name="T4" fmla="*/ 0 w 19"/>
                <a:gd name="T5" fmla="*/ 1 h 36"/>
                <a:gd name="T6" fmla="*/ 0 w 19"/>
                <a:gd name="T7" fmla="*/ 1 h 36"/>
                <a:gd name="T8" fmla="*/ 0 w 19"/>
                <a:gd name="T9" fmla="*/ 0 h 36"/>
                <a:gd name="T10" fmla="*/ 1 w 19"/>
                <a:gd name="T11" fmla="*/ 0 h 36"/>
                <a:gd name="T12" fmla="*/ 0 60000 65536"/>
                <a:gd name="T13" fmla="*/ 0 60000 65536"/>
                <a:gd name="T14" fmla="*/ 0 60000 65536"/>
                <a:gd name="T15" fmla="*/ 0 60000 65536"/>
                <a:gd name="T16" fmla="*/ 0 60000 65536"/>
                <a:gd name="T17" fmla="*/ 0 60000 65536"/>
                <a:gd name="T18" fmla="*/ 0 w 19"/>
                <a:gd name="T19" fmla="*/ 0 h 36"/>
                <a:gd name="T20" fmla="*/ 19 w 19"/>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9" h="36">
                  <a:moveTo>
                    <a:pt x="19" y="0"/>
                  </a:moveTo>
                  <a:lnTo>
                    <a:pt x="19" y="17"/>
                  </a:lnTo>
                  <a:lnTo>
                    <a:pt x="0" y="36"/>
                  </a:lnTo>
                  <a:lnTo>
                    <a:pt x="0" y="17"/>
                  </a:lnTo>
                  <a:lnTo>
                    <a:pt x="0" y="0"/>
                  </a:lnTo>
                  <a:lnTo>
                    <a:pt x="19" y="0"/>
                  </a:lnTo>
                  <a:close/>
                </a:path>
              </a:pathLst>
            </a:custGeom>
            <a:solidFill>
              <a:srgbClr val="C0C0C0"/>
            </a:solidFill>
            <a:ln w="9525">
              <a:solidFill>
                <a:srgbClr val="C0C0C0"/>
              </a:solidFill>
              <a:round/>
              <a:headEnd/>
              <a:tailEnd/>
            </a:ln>
          </p:spPr>
          <p:txBody>
            <a:bodyPr/>
            <a:lstStyle/>
            <a:p>
              <a:endParaRPr lang="ru-RU"/>
            </a:p>
          </p:txBody>
        </p:sp>
        <p:sp>
          <p:nvSpPr>
            <p:cNvPr id="1944698" name="Freeform 60"/>
            <p:cNvSpPr>
              <a:spLocks/>
            </p:cNvSpPr>
            <p:nvPr/>
          </p:nvSpPr>
          <p:spPr bwMode="auto">
            <a:xfrm>
              <a:off x="5250" y="2037"/>
              <a:ext cx="0" cy="17"/>
            </a:xfrm>
            <a:custGeom>
              <a:avLst/>
              <a:gdLst>
                <a:gd name="T0" fmla="*/ 0 h 35"/>
                <a:gd name="T1" fmla="*/ 0 h 35"/>
                <a:gd name="T2" fmla="*/ 0 h 35"/>
                <a:gd name="T3" fmla="*/ 0 h 35"/>
                <a:gd name="T4" fmla="*/ 0 h 35"/>
                <a:gd name="T5" fmla="*/ 0 60000 65536"/>
                <a:gd name="T6" fmla="*/ 0 60000 65536"/>
                <a:gd name="T7" fmla="*/ 0 60000 65536"/>
                <a:gd name="T8" fmla="*/ 0 60000 65536"/>
                <a:gd name="T9" fmla="*/ 0 60000 65536"/>
                <a:gd name="T10" fmla="*/ 0 h 35"/>
                <a:gd name="T11" fmla="*/ 35 h 35"/>
              </a:gdLst>
              <a:ahLst/>
              <a:cxnLst>
                <a:cxn ang="T5">
                  <a:pos x="0" y="T0"/>
                </a:cxn>
                <a:cxn ang="T6">
                  <a:pos x="0" y="T1"/>
                </a:cxn>
                <a:cxn ang="T7">
                  <a:pos x="0" y="T2"/>
                </a:cxn>
                <a:cxn ang="T8">
                  <a:pos x="0" y="T3"/>
                </a:cxn>
                <a:cxn ang="T9">
                  <a:pos x="0" y="T4"/>
                </a:cxn>
              </a:cxnLst>
              <a:rect l="0" t="T10" r="0" b="T11"/>
              <a:pathLst>
                <a:path h="35">
                  <a:moveTo>
                    <a:pt x="0" y="17"/>
                  </a:moveTo>
                  <a:lnTo>
                    <a:pt x="0" y="0"/>
                  </a:lnTo>
                  <a:lnTo>
                    <a:pt x="0" y="17"/>
                  </a:lnTo>
                  <a:lnTo>
                    <a:pt x="0" y="35"/>
                  </a:lnTo>
                  <a:lnTo>
                    <a:pt x="0" y="17"/>
                  </a:lnTo>
                  <a:close/>
                </a:path>
              </a:pathLst>
            </a:custGeom>
            <a:solidFill>
              <a:srgbClr val="C0C0C0"/>
            </a:solidFill>
            <a:ln w="9525">
              <a:solidFill>
                <a:srgbClr val="C0C0C0"/>
              </a:solidFill>
              <a:round/>
              <a:headEnd/>
              <a:tailEnd/>
            </a:ln>
          </p:spPr>
          <p:txBody>
            <a:bodyPr/>
            <a:lstStyle/>
            <a:p>
              <a:endParaRPr lang="ru-RU"/>
            </a:p>
          </p:txBody>
        </p:sp>
        <p:sp>
          <p:nvSpPr>
            <p:cNvPr id="1944699" name="Freeform 61"/>
            <p:cNvSpPr>
              <a:spLocks/>
            </p:cNvSpPr>
            <p:nvPr/>
          </p:nvSpPr>
          <p:spPr bwMode="auto">
            <a:xfrm>
              <a:off x="5119" y="1894"/>
              <a:ext cx="40" cy="152"/>
            </a:xfrm>
            <a:custGeom>
              <a:avLst/>
              <a:gdLst>
                <a:gd name="T0" fmla="*/ 1 w 80"/>
                <a:gd name="T1" fmla="*/ 1 h 303"/>
                <a:gd name="T2" fmla="*/ 1 w 80"/>
                <a:gd name="T3" fmla="*/ 1 h 303"/>
                <a:gd name="T4" fmla="*/ 1 w 80"/>
                <a:gd name="T5" fmla="*/ 1 h 303"/>
                <a:gd name="T6" fmla="*/ 1 w 80"/>
                <a:gd name="T7" fmla="*/ 1 h 303"/>
                <a:gd name="T8" fmla="*/ 1 w 80"/>
                <a:gd name="T9" fmla="*/ 1 h 303"/>
                <a:gd name="T10" fmla="*/ 1 w 80"/>
                <a:gd name="T11" fmla="*/ 1 h 303"/>
                <a:gd name="T12" fmla="*/ 1 w 80"/>
                <a:gd name="T13" fmla="*/ 1 h 303"/>
                <a:gd name="T14" fmla="*/ 1 w 80"/>
                <a:gd name="T15" fmla="*/ 1 h 303"/>
                <a:gd name="T16" fmla="*/ 1 w 80"/>
                <a:gd name="T17" fmla="*/ 1 h 303"/>
                <a:gd name="T18" fmla="*/ 0 w 80"/>
                <a:gd name="T19" fmla="*/ 1 h 303"/>
                <a:gd name="T20" fmla="*/ 0 w 80"/>
                <a:gd name="T21" fmla="*/ 1 h 303"/>
                <a:gd name="T22" fmla="*/ 0 w 80"/>
                <a:gd name="T23" fmla="*/ 1 h 303"/>
                <a:gd name="T24" fmla="*/ 0 w 80"/>
                <a:gd name="T25" fmla="*/ 1 h 303"/>
                <a:gd name="T26" fmla="*/ 0 w 80"/>
                <a:gd name="T27" fmla="*/ 1 h 303"/>
                <a:gd name="T28" fmla="*/ 0 w 80"/>
                <a:gd name="T29" fmla="*/ 1 h 303"/>
                <a:gd name="T30" fmla="*/ 0 w 80"/>
                <a:gd name="T31" fmla="*/ 1 h 303"/>
                <a:gd name="T32" fmla="*/ 0 w 80"/>
                <a:gd name="T33" fmla="*/ 1 h 303"/>
                <a:gd name="T34" fmla="*/ 0 w 80"/>
                <a:gd name="T35" fmla="*/ 1 h 303"/>
                <a:gd name="T36" fmla="*/ 0 w 80"/>
                <a:gd name="T37" fmla="*/ 1 h 303"/>
                <a:gd name="T38" fmla="*/ 0 w 80"/>
                <a:gd name="T39" fmla="*/ 1 h 303"/>
                <a:gd name="T40" fmla="*/ 0 w 80"/>
                <a:gd name="T41" fmla="*/ 1 h 303"/>
                <a:gd name="T42" fmla="*/ 0 w 80"/>
                <a:gd name="T43" fmla="*/ 1 h 303"/>
                <a:gd name="T44" fmla="*/ 0 w 80"/>
                <a:gd name="T45" fmla="*/ 1 h 303"/>
                <a:gd name="T46" fmla="*/ 1 w 80"/>
                <a:gd name="T47" fmla="*/ 1 h 303"/>
                <a:gd name="T48" fmla="*/ 1 w 80"/>
                <a:gd name="T49" fmla="*/ 1 h 303"/>
                <a:gd name="T50" fmla="*/ 1 w 80"/>
                <a:gd name="T51" fmla="*/ 0 h 303"/>
                <a:gd name="T52" fmla="*/ 1 w 80"/>
                <a:gd name="T53" fmla="*/ 1 h 303"/>
                <a:gd name="T54" fmla="*/ 1 w 80"/>
                <a:gd name="T55" fmla="*/ 1 h 303"/>
                <a:gd name="T56" fmla="*/ 1 w 80"/>
                <a:gd name="T57" fmla="*/ 1 h 303"/>
                <a:gd name="T58" fmla="*/ 1 w 80"/>
                <a:gd name="T59" fmla="*/ 1 h 303"/>
                <a:gd name="T60" fmla="*/ 1 w 80"/>
                <a:gd name="T61" fmla="*/ 1 h 303"/>
                <a:gd name="T62" fmla="*/ 1 w 80"/>
                <a:gd name="T63" fmla="*/ 1 h 303"/>
                <a:gd name="T64" fmla="*/ 1 w 80"/>
                <a:gd name="T65" fmla="*/ 1 h 303"/>
                <a:gd name="T66" fmla="*/ 1 w 80"/>
                <a:gd name="T67" fmla="*/ 1 h 303"/>
                <a:gd name="T68" fmla="*/ 1 w 80"/>
                <a:gd name="T69" fmla="*/ 1 h 303"/>
                <a:gd name="T70" fmla="*/ 1 w 80"/>
                <a:gd name="T71" fmla="*/ 1 h 303"/>
                <a:gd name="T72" fmla="*/ 1 w 80"/>
                <a:gd name="T73" fmla="*/ 1 h 3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0"/>
                <a:gd name="T112" fmla="*/ 0 h 303"/>
                <a:gd name="T113" fmla="*/ 80 w 80"/>
                <a:gd name="T114" fmla="*/ 303 h 30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0" h="303">
                  <a:moveTo>
                    <a:pt x="59" y="178"/>
                  </a:moveTo>
                  <a:lnTo>
                    <a:pt x="40" y="198"/>
                  </a:lnTo>
                  <a:lnTo>
                    <a:pt x="21" y="215"/>
                  </a:lnTo>
                  <a:lnTo>
                    <a:pt x="21" y="234"/>
                  </a:lnTo>
                  <a:lnTo>
                    <a:pt x="40" y="267"/>
                  </a:lnTo>
                  <a:lnTo>
                    <a:pt x="59" y="286"/>
                  </a:lnTo>
                  <a:lnTo>
                    <a:pt x="40" y="286"/>
                  </a:lnTo>
                  <a:lnTo>
                    <a:pt x="40" y="267"/>
                  </a:lnTo>
                  <a:lnTo>
                    <a:pt x="21" y="286"/>
                  </a:lnTo>
                  <a:lnTo>
                    <a:pt x="0" y="303"/>
                  </a:lnTo>
                  <a:lnTo>
                    <a:pt x="0" y="286"/>
                  </a:lnTo>
                  <a:lnTo>
                    <a:pt x="0" y="267"/>
                  </a:lnTo>
                  <a:lnTo>
                    <a:pt x="0" y="250"/>
                  </a:lnTo>
                  <a:lnTo>
                    <a:pt x="0" y="234"/>
                  </a:lnTo>
                  <a:lnTo>
                    <a:pt x="0" y="215"/>
                  </a:lnTo>
                  <a:lnTo>
                    <a:pt x="0" y="198"/>
                  </a:lnTo>
                  <a:lnTo>
                    <a:pt x="0" y="178"/>
                  </a:lnTo>
                  <a:lnTo>
                    <a:pt x="0" y="161"/>
                  </a:lnTo>
                  <a:lnTo>
                    <a:pt x="0" y="144"/>
                  </a:lnTo>
                  <a:lnTo>
                    <a:pt x="0" y="107"/>
                  </a:lnTo>
                  <a:lnTo>
                    <a:pt x="0" y="90"/>
                  </a:lnTo>
                  <a:lnTo>
                    <a:pt x="0" y="54"/>
                  </a:lnTo>
                  <a:lnTo>
                    <a:pt x="0" y="35"/>
                  </a:lnTo>
                  <a:lnTo>
                    <a:pt x="21" y="35"/>
                  </a:lnTo>
                  <a:lnTo>
                    <a:pt x="21" y="17"/>
                  </a:lnTo>
                  <a:lnTo>
                    <a:pt x="21" y="0"/>
                  </a:lnTo>
                  <a:lnTo>
                    <a:pt x="40" y="17"/>
                  </a:lnTo>
                  <a:lnTo>
                    <a:pt x="40" y="35"/>
                  </a:lnTo>
                  <a:lnTo>
                    <a:pt x="40" y="54"/>
                  </a:lnTo>
                  <a:lnTo>
                    <a:pt x="40" y="71"/>
                  </a:lnTo>
                  <a:lnTo>
                    <a:pt x="40" y="90"/>
                  </a:lnTo>
                  <a:lnTo>
                    <a:pt x="40" y="107"/>
                  </a:lnTo>
                  <a:lnTo>
                    <a:pt x="59" y="125"/>
                  </a:lnTo>
                  <a:lnTo>
                    <a:pt x="59" y="161"/>
                  </a:lnTo>
                  <a:lnTo>
                    <a:pt x="80" y="198"/>
                  </a:lnTo>
                  <a:lnTo>
                    <a:pt x="59" y="198"/>
                  </a:lnTo>
                  <a:lnTo>
                    <a:pt x="59" y="178"/>
                  </a:lnTo>
                  <a:close/>
                </a:path>
              </a:pathLst>
            </a:custGeom>
            <a:solidFill>
              <a:srgbClr val="C0C0C0"/>
            </a:solidFill>
            <a:ln w="9525">
              <a:solidFill>
                <a:srgbClr val="C0C0C0"/>
              </a:solidFill>
              <a:round/>
              <a:headEnd/>
              <a:tailEnd/>
            </a:ln>
          </p:spPr>
          <p:txBody>
            <a:bodyPr/>
            <a:lstStyle/>
            <a:p>
              <a:endParaRPr lang="ru-RU"/>
            </a:p>
          </p:txBody>
        </p:sp>
        <p:sp>
          <p:nvSpPr>
            <p:cNvPr id="1944700" name="Freeform 62"/>
            <p:cNvSpPr>
              <a:spLocks/>
            </p:cNvSpPr>
            <p:nvPr/>
          </p:nvSpPr>
          <p:spPr bwMode="auto">
            <a:xfrm>
              <a:off x="5682" y="1518"/>
              <a:ext cx="50" cy="18"/>
            </a:xfrm>
            <a:custGeom>
              <a:avLst/>
              <a:gdLst>
                <a:gd name="T0" fmla="*/ 0 w 99"/>
                <a:gd name="T1" fmla="*/ 1 h 36"/>
                <a:gd name="T2" fmla="*/ 0 w 99"/>
                <a:gd name="T3" fmla="*/ 1 h 36"/>
                <a:gd name="T4" fmla="*/ 1 w 99"/>
                <a:gd name="T5" fmla="*/ 0 h 36"/>
                <a:gd name="T6" fmla="*/ 1 w 99"/>
                <a:gd name="T7" fmla="*/ 0 h 36"/>
                <a:gd name="T8" fmla="*/ 1 w 99"/>
                <a:gd name="T9" fmla="*/ 1 h 36"/>
                <a:gd name="T10" fmla="*/ 1 w 99"/>
                <a:gd name="T11" fmla="*/ 1 h 36"/>
                <a:gd name="T12" fmla="*/ 1 w 99"/>
                <a:gd name="T13" fmla="*/ 1 h 36"/>
                <a:gd name="T14" fmla="*/ 1 w 99"/>
                <a:gd name="T15" fmla="*/ 1 h 36"/>
                <a:gd name="T16" fmla="*/ 0 w 99"/>
                <a:gd name="T17" fmla="*/ 1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36"/>
                <a:gd name="T29" fmla="*/ 99 w 99"/>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36">
                  <a:moveTo>
                    <a:pt x="0" y="36"/>
                  </a:moveTo>
                  <a:lnTo>
                    <a:pt x="0" y="17"/>
                  </a:lnTo>
                  <a:lnTo>
                    <a:pt x="19" y="0"/>
                  </a:lnTo>
                  <a:lnTo>
                    <a:pt x="59" y="0"/>
                  </a:lnTo>
                  <a:lnTo>
                    <a:pt x="99" y="17"/>
                  </a:lnTo>
                  <a:lnTo>
                    <a:pt x="99" y="36"/>
                  </a:lnTo>
                  <a:lnTo>
                    <a:pt x="78" y="36"/>
                  </a:lnTo>
                  <a:lnTo>
                    <a:pt x="38" y="36"/>
                  </a:lnTo>
                  <a:lnTo>
                    <a:pt x="0" y="36"/>
                  </a:lnTo>
                  <a:close/>
                </a:path>
              </a:pathLst>
            </a:custGeom>
            <a:solidFill>
              <a:srgbClr val="C0C0C0"/>
            </a:solidFill>
            <a:ln w="9525">
              <a:solidFill>
                <a:srgbClr val="C0C0C0"/>
              </a:solidFill>
              <a:round/>
              <a:headEnd/>
              <a:tailEnd/>
            </a:ln>
          </p:spPr>
          <p:txBody>
            <a:bodyPr/>
            <a:lstStyle/>
            <a:p>
              <a:endParaRPr lang="ru-RU"/>
            </a:p>
          </p:txBody>
        </p:sp>
        <p:sp>
          <p:nvSpPr>
            <p:cNvPr id="1944701" name="Freeform 63"/>
            <p:cNvSpPr>
              <a:spLocks/>
            </p:cNvSpPr>
            <p:nvPr/>
          </p:nvSpPr>
          <p:spPr bwMode="auto">
            <a:xfrm>
              <a:off x="5019" y="1402"/>
              <a:ext cx="0" cy="18"/>
            </a:xfrm>
            <a:custGeom>
              <a:avLst/>
              <a:gdLst>
                <a:gd name="T0" fmla="*/ 0 h 37"/>
                <a:gd name="T1" fmla="*/ 0 h 37"/>
                <a:gd name="T2" fmla="*/ 0 h 37"/>
                <a:gd name="T3" fmla="*/ 0 h 37"/>
                <a:gd name="T4" fmla="*/ 0 h 37"/>
                <a:gd name="T5" fmla="*/ 0 60000 65536"/>
                <a:gd name="T6" fmla="*/ 0 60000 65536"/>
                <a:gd name="T7" fmla="*/ 0 60000 65536"/>
                <a:gd name="T8" fmla="*/ 0 60000 65536"/>
                <a:gd name="T9" fmla="*/ 0 60000 65536"/>
                <a:gd name="T10" fmla="*/ 0 h 37"/>
                <a:gd name="T11" fmla="*/ 37 h 37"/>
              </a:gdLst>
              <a:ahLst/>
              <a:cxnLst>
                <a:cxn ang="T5">
                  <a:pos x="0" y="T0"/>
                </a:cxn>
                <a:cxn ang="T6">
                  <a:pos x="0" y="T1"/>
                </a:cxn>
                <a:cxn ang="T7">
                  <a:pos x="0" y="T2"/>
                </a:cxn>
                <a:cxn ang="T8">
                  <a:pos x="0" y="T3"/>
                </a:cxn>
                <a:cxn ang="T9">
                  <a:pos x="0" y="T4"/>
                </a:cxn>
              </a:cxnLst>
              <a:rect l="0" t="T10" r="0" b="T11"/>
              <a:pathLst>
                <a:path h="37">
                  <a:moveTo>
                    <a:pt x="0" y="20"/>
                  </a:moveTo>
                  <a:lnTo>
                    <a:pt x="0" y="0"/>
                  </a:lnTo>
                  <a:lnTo>
                    <a:pt x="0" y="20"/>
                  </a:lnTo>
                  <a:lnTo>
                    <a:pt x="0" y="37"/>
                  </a:lnTo>
                  <a:lnTo>
                    <a:pt x="0" y="20"/>
                  </a:lnTo>
                  <a:close/>
                </a:path>
              </a:pathLst>
            </a:custGeom>
            <a:solidFill>
              <a:srgbClr val="C0C0C0"/>
            </a:solidFill>
            <a:ln w="9525">
              <a:solidFill>
                <a:srgbClr val="C0C0C0"/>
              </a:solidFill>
              <a:round/>
              <a:headEnd/>
              <a:tailEnd/>
            </a:ln>
          </p:spPr>
          <p:txBody>
            <a:bodyPr/>
            <a:lstStyle/>
            <a:p>
              <a:endParaRPr lang="ru-RU"/>
            </a:p>
          </p:txBody>
        </p:sp>
        <p:sp>
          <p:nvSpPr>
            <p:cNvPr id="1944702" name="Freeform 64"/>
            <p:cNvSpPr>
              <a:spLocks/>
            </p:cNvSpPr>
            <p:nvPr/>
          </p:nvSpPr>
          <p:spPr bwMode="auto">
            <a:xfrm>
              <a:off x="4647" y="1447"/>
              <a:ext cx="30" cy="8"/>
            </a:xfrm>
            <a:custGeom>
              <a:avLst/>
              <a:gdLst>
                <a:gd name="T0" fmla="*/ 0 w 62"/>
                <a:gd name="T1" fmla="*/ 0 h 17"/>
                <a:gd name="T2" fmla="*/ 0 w 62"/>
                <a:gd name="T3" fmla="*/ 0 h 17"/>
                <a:gd name="T4" fmla="*/ 0 w 62"/>
                <a:gd name="T5" fmla="*/ 0 h 17"/>
                <a:gd name="T6" fmla="*/ 0 w 62"/>
                <a:gd name="T7" fmla="*/ 0 h 17"/>
                <a:gd name="T8" fmla="*/ 0 w 62"/>
                <a:gd name="T9" fmla="*/ 0 h 17"/>
                <a:gd name="T10" fmla="*/ 0 w 62"/>
                <a:gd name="T11" fmla="*/ 0 h 17"/>
                <a:gd name="T12" fmla="*/ 0 w 62"/>
                <a:gd name="T13" fmla="*/ 0 h 17"/>
                <a:gd name="T14" fmla="*/ 0 w 62"/>
                <a:gd name="T15" fmla="*/ 0 h 17"/>
                <a:gd name="T16" fmla="*/ 0 w 62"/>
                <a:gd name="T17" fmla="*/ 0 h 17"/>
                <a:gd name="T18" fmla="*/ 0 w 62"/>
                <a:gd name="T19" fmla="*/ 0 h 17"/>
                <a:gd name="T20" fmla="*/ 0 w 62"/>
                <a:gd name="T21" fmla="*/ 0 h 17"/>
                <a:gd name="T22" fmla="*/ 0 w 62"/>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17"/>
                <a:gd name="T38" fmla="*/ 62 w 62"/>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17">
                  <a:moveTo>
                    <a:pt x="62" y="0"/>
                  </a:moveTo>
                  <a:lnTo>
                    <a:pt x="41" y="0"/>
                  </a:lnTo>
                  <a:lnTo>
                    <a:pt x="41" y="17"/>
                  </a:lnTo>
                  <a:lnTo>
                    <a:pt x="21" y="17"/>
                  </a:lnTo>
                  <a:lnTo>
                    <a:pt x="0" y="0"/>
                  </a:lnTo>
                  <a:lnTo>
                    <a:pt x="21" y="0"/>
                  </a:lnTo>
                  <a:lnTo>
                    <a:pt x="41" y="0"/>
                  </a:lnTo>
                  <a:lnTo>
                    <a:pt x="62" y="0"/>
                  </a:lnTo>
                  <a:lnTo>
                    <a:pt x="41" y="0"/>
                  </a:lnTo>
                  <a:lnTo>
                    <a:pt x="41" y="17"/>
                  </a:lnTo>
                  <a:lnTo>
                    <a:pt x="41" y="0"/>
                  </a:lnTo>
                  <a:lnTo>
                    <a:pt x="62" y="0"/>
                  </a:lnTo>
                </a:path>
              </a:pathLst>
            </a:custGeom>
            <a:solidFill>
              <a:srgbClr val="C0C0C0"/>
            </a:solidFill>
            <a:ln w="9525">
              <a:solidFill>
                <a:srgbClr val="C0C0C0"/>
              </a:solidFill>
              <a:round/>
              <a:headEnd/>
              <a:tailEnd/>
            </a:ln>
          </p:spPr>
          <p:txBody>
            <a:bodyPr/>
            <a:lstStyle/>
            <a:p>
              <a:endParaRPr lang="ru-RU"/>
            </a:p>
          </p:txBody>
        </p:sp>
        <p:sp>
          <p:nvSpPr>
            <p:cNvPr id="1944703" name="Freeform 65"/>
            <p:cNvSpPr>
              <a:spLocks/>
            </p:cNvSpPr>
            <p:nvPr/>
          </p:nvSpPr>
          <p:spPr bwMode="auto">
            <a:xfrm>
              <a:off x="4567" y="1330"/>
              <a:ext cx="20" cy="18"/>
            </a:xfrm>
            <a:custGeom>
              <a:avLst/>
              <a:gdLst>
                <a:gd name="T0" fmla="*/ 1 w 40"/>
                <a:gd name="T1" fmla="*/ 0 h 37"/>
                <a:gd name="T2" fmla="*/ 1 w 40"/>
                <a:gd name="T3" fmla="*/ 0 h 37"/>
                <a:gd name="T4" fmla="*/ 1 w 40"/>
                <a:gd name="T5" fmla="*/ 0 h 37"/>
                <a:gd name="T6" fmla="*/ 1 w 40"/>
                <a:gd name="T7" fmla="*/ 0 h 37"/>
                <a:gd name="T8" fmla="*/ 0 w 40"/>
                <a:gd name="T9" fmla="*/ 0 h 37"/>
                <a:gd name="T10" fmla="*/ 1 w 40"/>
                <a:gd name="T11" fmla="*/ 0 h 37"/>
                <a:gd name="T12" fmla="*/ 1 w 40"/>
                <a:gd name="T13" fmla="*/ 0 h 37"/>
                <a:gd name="T14" fmla="*/ 1 w 40"/>
                <a:gd name="T15" fmla="*/ 0 h 37"/>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37"/>
                <a:gd name="T26" fmla="*/ 40 w 40"/>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37">
                  <a:moveTo>
                    <a:pt x="40" y="0"/>
                  </a:moveTo>
                  <a:lnTo>
                    <a:pt x="40" y="20"/>
                  </a:lnTo>
                  <a:lnTo>
                    <a:pt x="21" y="37"/>
                  </a:lnTo>
                  <a:lnTo>
                    <a:pt x="21" y="20"/>
                  </a:lnTo>
                  <a:lnTo>
                    <a:pt x="0" y="20"/>
                  </a:lnTo>
                  <a:lnTo>
                    <a:pt x="21" y="20"/>
                  </a:lnTo>
                  <a:lnTo>
                    <a:pt x="40" y="20"/>
                  </a:lnTo>
                  <a:lnTo>
                    <a:pt x="40" y="0"/>
                  </a:lnTo>
                  <a:close/>
                </a:path>
              </a:pathLst>
            </a:custGeom>
            <a:solidFill>
              <a:srgbClr val="C0C0C0"/>
            </a:solidFill>
            <a:ln w="9525">
              <a:solidFill>
                <a:srgbClr val="C0C0C0"/>
              </a:solidFill>
              <a:round/>
              <a:headEnd/>
              <a:tailEnd/>
            </a:ln>
          </p:spPr>
          <p:txBody>
            <a:bodyPr/>
            <a:lstStyle/>
            <a:p>
              <a:endParaRPr lang="ru-RU"/>
            </a:p>
          </p:txBody>
        </p:sp>
        <p:sp>
          <p:nvSpPr>
            <p:cNvPr id="1944704" name="Freeform 66"/>
            <p:cNvSpPr>
              <a:spLocks/>
            </p:cNvSpPr>
            <p:nvPr/>
          </p:nvSpPr>
          <p:spPr bwMode="auto">
            <a:xfrm>
              <a:off x="5049" y="1393"/>
              <a:ext cx="110" cy="45"/>
            </a:xfrm>
            <a:custGeom>
              <a:avLst/>
              <a:gdLst>
                <a:gd name="T0" fmla="*/ 1 w 220"/>
                <a:gd name="T1" fmla="*/ 1 h 90"/>
                <a:gd name="T2" fmla="*/ 1 w 220"/>
                <a:gd name="T3" fmla="*/ 1 h 90"/>
                <a:gd name="T4" fmla="*/ 1 w 220"/>
                <a:gd name="T5" fmla="*/ 1 h 90"/>
                <a:gd name="T6" fmla="*/ 1 w 220"/>
                <a:gd name="T7" fmla="*/ 1 h 90"/>
                <a:gd name="T8" fmla="*/ 1 w 220"/>
                <a:gd name="T9" fmla="*/ 1 h 90"/>
                <a:gd name="T10" fmla="*/ 1 w 220"/>
                <a:gd name="T11" fmla="*/ 1 h 90"/>
                <a:gd name="T12" fmla="*/ 1 w 220"/>
                <a:gd name="T13" fmla="*/ 1 h 90"/>
                <a:gd name="T14" fmla="*/ 1 w 220"/>
                <a:gd name="T15" fmla="*/ 1 h 90"/>
                <a:gd name="T16" fmla="*/ 1 w 220"/>
                <a:gd name="T17" fmla="*/ 1 h 90"/>
                <a:gd name="T18" fmla="*/ 1 w 220"/>
                <a:gd name="T19" fmla="*/ 1 h 90"/>
                <a:gd name="T20" fmla="*/ 1 w 220"/>
                <a:gd name="T21" fmla="*/ 1 h 90"/>
                <a:gd name="T22" fmla="*/ 0 w 220"/>
                <a:gd name="T23" fmla="*/ 1 h 90"/>
                <a:gd name="T24" fmla="*/ 0 w 220"/>
                <a:gd name="T25" fmla="*/ 1 h 90"/>
                <a:gd name="T26" fmla="*/ 1 w 220"/>
                <a:gd name="T27" fmla="*/ 0 h 90"/>
                <a:gd name="T28" fmla="*/ 1 w 220"/>
                <a:gd name="T29" fmla="*/ 0 h 90"/>
                <a:gd name="T30" fmla="*/ 1 w 220"/>
                <a:gd name="T31" fmla="*/ 1 h 90"/>
                <a:gd name="T32" fmla="*/ 1 w 220"/>
                <a:gd name="T33" fmla="*/ 1 h 90"/>
                <a:gd name="T34" fmla="*/ 1 w 220"/>
                <a:gd name="T35" fmla="*/ 1 h 90"/>
                <a:gd name="T36" fmla="*/ 1 w 220"/>
                <a:gd name="T37" fmla="*/ 1 h 90"/>
                <a:gd name="T38" fmla="*/ 1 w 220"/>
                <a:gd name="T39" fmla="*/ 1 h 90"/>
                <a:gd name="T40" fmla="*/ 1 w 220"/>
                <a:gd name="T41" fmla="*/ 0 h 90"/>
                <a:gd name="T42" fmla="*/ 1 w 220"/>
                <a:gd name="T43" fmla="*/ 1 h 90"/>
                <a:gd name="T44" fmla="*/ 1 w 220"/>
                <a:gd name="T45" fmla="*/ 1 h 90"/>
                <a:gd name="T46" fmla="*/ 1 w 220"/>
                <a:gd name="T47" fmla="*/ 1 h 90"/>
                <a:gd name="T48" fmla="*/ 1 w 220"/>
                <a:gd name="T49" fmla="*/ 1 h 90"/>
                <a:gd name="T50" fmla="*/ 1 w 220"/>
                <a:gd name="T51" fmla="*/ 1 h 90"/>
                <a:gd name="T52" fmla="*/ 1 w 220"/>
                <a:gd name="T53" fmla="*/ 1 h 90"/>
                <a:gd name="T54" fmla="*/ 1 w 220"/>
                <a:gd name="T55" fmla="*/ 1 h 9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0"/>
                <a:gd name="T85" fmla="*/ 0 h 90"/>
                <a:gd name="T86" fmla="*/ 220 w 220"/>
                <a:gd name="T87" fmla="*/ 90 h 9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0" h="90">
                  <a:moveTo>
                    <a:pt x="180" y="71"/>
                  </a:moveTo>
                  <a:lnTo>
                    <a:pt x="161" y="71"/>
                  </a:lnTo>
                  <a:lnTo>
                    <a:pt x="140" y="71"/>
                  </a:lnTo>
                  <a:lnTo>
                    <a:pt x="121" y="71"/>
                  </a:lnTo>
                  <a:lnTo>
                    <a:pt x="99" y="71"/>
                  </a:lnTo>
                  <a:lnTo>
                    <a:pt x="80" y="90"/>
                  </a:lnTo>
                  <a:lnTo>
                    <a:pt x="80" y="71"/>
                  </a:lnTo>
                  <a:lnTo>
                    <a:pt x="59" y="71"/>
                  </a:lnTo>
                  <a:lnTo>
                    <a:pt x="59" y="90"/>
                  </a:lnTo>
                  <a:lnTo>
                    <a:pt x="40" y="90"/>
                  </a:lnTo>
                  <a:lnTo>
                    <a:pt x="21" y="90"/>
                  </a:lnTo>
                  <a:lnTo>
                    <a:pt x="0" y="54"/>
                  </a:lnTo>
                  <a:lnTo>
                    <a:pt x="0" y="17"/>
                  </a:lnTo>
                  <a:lnTo>
                    <a:pt x="21" y="0"/>
                  </a:lnTo>
                  <a:lnTo>
                    <a:pt x="40" y="0"/>
                  </a:lnTo>
                  <a:lnTo>
                    <a:pt x="80" y="17"/>
                  </a:lnTo>
                  <a:lnTo>
                    <a:pt x="80" y="37"/>
                  </a:lnTo>
                  <a:lnTo>
                    <a:pt x="99" y="37"/>
                  </a:lnTo>
                  <a:lnTo>
                    <a:pt x="99" y="17"/>
                  </a:lnTo>
                  <a:lnTo>
                    <a:pt x="121" y="17"/>
                  </a:lnTo>
                  <a:lnTo>
                    <a:pt x="121" y="0"/>
                  </a:lnTo>
                  <a:lnTo>
                    <a:pt x="140" y="17"/>
                  </a:lnTo>
                  <a:lnTo>
                    <a:pt x="199" y="37"/>
                  </a:lnTo>
                  <a:lnTo>
                    <a:pt x="220" y="37"/>
                  </a:lnTo>
                  <a:lnTo>
                    <a:pt x="220" y="54"/>
                  </a:lnTo>
                  <a:lnTo>
                    <a:pt x="199" y="54"/>
                  </a:lnTo>
                  <a:lnTo>
                    <a:pt x="199" y="71"/>
                  </a:lnTo>
                  <a:lnTo>
                    <a:pt x="180" y="71"/>
                  </a:lnTo>
                  <a:close/>
                </a:path>
              </a:pathLst>
            </a:custGeom>
            <a:solidFill>
              <a:srgbClr val="C0C0C0"/>
            </a:solidFill>
            <a:ln w="9525">
              <a:solidFill>
                <a:srgbClr val="C0C0C0"/>
              </a:solidFill>
              <a:round/>
              <a:headEnd/>
              <a:tailEnd/>
            </a:ln>
          </p:spPr>
          <p:txBody>
            <a:bodyPr/>
            <a:lstStyle/>
            <a:p>
              <a:endParaRPr lang="ru-RU"/>
            </a:p>
          </p:txBody>
        </p:sp>
        <p:sp>
          <p:nvSpPr>
            <p:cNvPr id="1944705" name="Freeform 67"/>
            <p:cNvSpPr>
              <a:spLocks/>
            </p:cNvSpPr>
            <p:nvPr/>
          </p:nvSpPr>
          <p:spPr bwMode="auto">
            <a:xfrm>
              <a:off x="5089" y="1455"/>
              <a:ext cx="60" cy="19"/>
            </a:xfrm>
            <a:custGeom>
              <a:avLst/>
              <a:gdLst>
                <a:gd name="T0" fmla="*/ 0 w 119"/>
                <a:gd name="T1" fmla="*/ 1 h 36"/>
                <a:gd name="T2" fmla="*/ 1 w 119"/>
                <a:gd name="T3" fmla="*/ 1 h 36"/>
                <a:gd name="T4" fmla="*/ 1 w 119"/>
                <a:gd name="T5" fmla="*/ 0 h 36"/>
                <a:gd name="T6" fmla="*/ 1 w 119"/>
                <a:gd name="T7" fmla="*/ 0 h 36"/>
                <a:gd name="T8" fmla="*/ 1 w 119"/>
                <a:gd name="T9" fmla="*/ 1 h 36"/>
                <a:gd name="T10" fmla="*/ 1 w 119"/>
                <a:gd name="T11" fmla="*/ 1 h 36"/>
                <a:gd name="T12" fmla="*/ 1 w 119"/>
                <a:gd name="T13" fmla="*/ 1 h 36"/>
                <a:gd name="T14" fmla="*/ 1 w 119"/>
                <a:gd name="T15" fmla="*/ 1 h 36"/>
                <a:gd name="T16" fmla="*/ 1 w 119"/>
                <a:gd name="T17" fmla="*/ 1 h 36"/>
                <a:gd name="T18" fmla="*/ 1 w 119"/>
                <a:gd name="T19" fmla="*/ 1 h 36"/>
                <a:gd name="T20" fmla="*/ 1 w 119"/>
                <a:gd name="T21" fmla="*/ 1 h 36"/>
                <a:gd name="T22" fmla="*/ 0 w 119"/>
                <a:gd name="T23" fmla="*/ 1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9"/>
                <a:gd name="T37" fmla="*/ 0 h 36"/>
                <a:gd name="T38" fmla="*/ 119 w 119"/>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9" h="36">
                  <a:moveTo>
                    <a:pt x="0" y="36"/>
                  </a:moveTo>
                  <a:lnTo>
                    <a:pt x="19" y="19"/>
                  </a:lnTo>
                  <a:lnTo>
                    <a:pt x="41" y="0"/>
                  </a:lnTo>
                  <a:lnTo>
                    <a:pt x="60" y="0"/>
                  </a:lnTo>
                  <a:lnTo>
                    <a:pt x="81" y="19"/>
                  </a:lnTo>
                  <a:lnTo>
                    <a:pt x="100" y="36"/>
                  </a:lnTo>
                  <a:lnTo>
                    <a:pt x="119" y="36"/>
                  </a:lnTo>
                  <a:lnTo>
                    <a:pt x="100" y="36"/>
                  </a:lnTo>
                  <a:lnTo>
                    <a:pt x="81" y="36"/>
                  </a:lnTo>
                  <a:lnTo>
                    <a:pt x="60" y="36"/>
                  </a:lnTo>
                  <a:lnTo>
                    <a:pt x="41" y="36"/>
                  </a:lnTo>
                  <a:lnTo>
                    <a:pt x="0" y="36"/>
                  </a:lnTo>
                  <a:close/>
                </a:path>
              </a:pathLst>
            </a:custGeom>
            <a:solidFill>
              <a:srgbClr val="C0C0C0"/>
            </a:solidFill>
            <a:ln w="9525">
              <a:solidFill>
                <a:srgbClr val="C0C0C0"/>
              </a:solidFill>
              <a:round/>
              <a:headEnd/>
              <a:tailEnd/>
            </a:ln>
          </p:spPr>
          <p:txBody>
            <a:bodyPr/>
            <a:lstStyle/>
            <a:p>
              <a:endParaRPr lang="ru-RU"/>
            </a:p>
          </p:txBody>
        </p:sp>
        <p:sp>
          <p:nvSpPr>
            <p:cNvPr id="1944706" name="Freeform 68"/>
            <p:cNvSpPr>
              <a:spLocks/>
            </p:cNvSpPr>
            <p:nvPr/>
          </p:nvSpPr>
          <p:spPr bwMode="auto">
            <a:xfrm>
              <a:off x="5190" y="1420"/>
              <a:ext cx="70" cy="18"/>
            </a:xfrm>
            <a:custGeom>
              <a:avLst/>
              <a:gdLst>
                <a:gd name="T0" fmla="*/ 0 w 140"/>
                <a:gd name="T1" fmla="*/ 0 h 36"/>
                <a:gd name="T2" fmla="*/ 1 w 140"/>
                <a:gd name="T3" fmla="*/ 0 h 36"/>
                <a:gd name="T4" fmla="*/ 1 w 140"/>
                <a:gd name="T5" fmla="*/ 0 h 36"/>
                <a:gd name="T6" fmla="*/ 1 w 140"/>
                <a:gd name="T7" fmla="*/ 0 h 36"/>
                <a:gd name="T8" fmla="*/ 1 w 140"/>
                <a:gd name="T9" fmla="*/ 0 h 36"/>
                <a:gd name="T10" fmla="*/ 1 w 140"/>
                <a:gd name="T11" fmla="*/ 1 h 36"/>
                <a:gd name="T12" fmla="*/ 1 w 140"/>
                <a:gd name="T13" fmla="*/ 1 h 36"/>
                <a:gd name="T14" fmla="*/ 1 w 140"/>
                <a:gd name="T15" fmla="*/ 1 h 36"/>
                <a:gd name="T16" fmla="*/ 1 w 140"/>
                <a:gd name="T17" fmla="*/ 1 h 36"/>
                <a:gd name="T18" fmla="*/ 1 w 140"/>
                <a:gd name="T19" fmla="*/ 1 h 36"/>
                <a:gd name="T20" fmla="*/ 1 w 140"/>
                <a:gd name="T21" fmla="*/ 1 h 36"/>
                <a:gd name="T22" fmla="*/ 0 w 140"/>
                <a:gd name="T23" fmla="*/ 0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
                <a:gd name="T37" fmla="*/ 0 h 36"/>
                <a:gd name="T38" fmla="*/ 140 w 140"/>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 h="36">
                  <a:moveTo>
                    <a:pt x="0" y="0"/>
                  </a:moveTo>
                  <a:lnTo>
                    <a:pt x="40" y="0"/>
                  </a:lnTo>
                  <a:lnTo>
                    <a:pt x="100" y="0"/>
                  </a:lnTo>
                  <a:lnTo>
                    <a:pt x="121" y="0"/>
                  </a:lnTo>
                  <a:lnTo>
                    <a:pt x="140" y="0"/>
                  </a:lnTo>
                  <a:lnTo>
                    <a:pt x="140" y="17"/>
                  </a:lnTo>
                  <a:lnTo>
                    <a:pt x="121" y="17"/>
                  </a:lnTo>
                  <a:lnTo>
                    <a:pt x="121" y="36"/>
                  </a:lnTo>
                  <a:lnTo>
                    <a:pt x="100" y="36"/>
                  </a:lnTo>
                  <a:lnTo>
                    <a:pt x="59" y="17"/>
                  </a:lnTo>
                  <a:lnTo>
                    <a:pt x="21" y="17"/>
                  </a:lnTo>
                  <a:lnTo>
                    <a:pt x="0" y="0"/>
                  </a:lnTo>
                  <a:close/>
                </a:path>
              </a:pathLst>
            </a:custGeom>
            <a:solidFill>
              <a:srgbClr val="C0C0C0"/>
            </a:solidFill>
            <a:ln w="9525">
              <a:solidFill>
                <a:srgbClr val="C0C0C0"/>
              </a:solidFill>
              <a:round/>
              <a:headEnd/>
              <a:tailEnd/>
            </a:ln>
          </p:spPr>
          <p:txBody>
            <a:bodyPr/>
            <a:lstStyle/>
            <a:p>
              <a:endParaRPr lang="ru-RU"/>
            </a:p>
          </p:txBody>
        </p:sp>
        <p:sp>
          <p:nvSpPr>
            <p:cNvPr id="1944707" name="Freeform 69"/>
            <p:cNvSpPr>
              <a:spLocks/>
            </p:cNvSpPr>
            <p:nvPr/>
          </p:nvSpPr>
          <p:spPr bwMode="auto">
            <a:xfrm>
              <a:off x="5089" y="1447"/>
              <a:ext cx="20" cy="8"/>
            </a:xfrm>
            <a:custGeom>
              <a:avLst/>
              <a:gdLst>
                <a:gd name="T0" fmla="*/ 0 w 41"/>
                <a:gd name="T1" fmla="*/ 0 h 17"/>
                <a:gd name="T2" fmla="*/ 0 w 41"/>
                <a:gd name="T3" fmla="*/ 0 h 17"/>
                <a:gd name="T4" fmla="*/ 0 w 41"/>
                <a:gd name="T5" fmla="*/ 0 h 17"/>
                <a:gd name="T6" fmla="*/ 0 w 41"/>
                <a:gd name="T7" fmla="*/ 0 h 17"/>
                <a:gd name="T8" fmla="*/ 0 w 41"/>
                <a:gd name="T9" fmla="*/ 0 h 17"/>
                <a:gd name="T10" fmla="*/ 0 w 41"/>
                <a:gd name="T11" fmla="*/ 0 h 17"/>
                <a:gd name="T12" fmla="*/ 0 w 41"/>
                <a:gd name="T13" fmla="*/ 0 h 17"/>
                <a:gd name="T14" fmla="*/ 0 60000 65536"/>
                <a:gd name="T15" fmla="*/ 0 60000 65536"/>
                <a:gd name="T16" fmla="*/ 0 60000 65536"/>
                <a:gd name="T17" fmla="*/ 0 60000 65536"/>
                <a:gd name="T18" fmla="*/ 0 60000 65536"/>
                <a:gd name="T19" fmla="*/ 0 60000 65536"/>
                <a:gd name="T20" fmla="*/ 0 60000 65536"/>
                <a:gd name="T21" fmla="*/ 0 w 41"/>
                <a:gd name="T22" fmla="*/ 0 h 17"/>
                <a:gd name="T23" fmla="*/ 41 w 4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17">
                  <a:moveTo>
                    <a:pt x="41" y="0"/>
                  </a:moveTo>
                  <a:lnTo>
                    <a:pt x="41" y="17"/>
                  </a:lnTo>
                  <a:lnTo>
                    <a:pt x="19" y="17"/>
                  </a:lnTo>
                  <a:lnTo>
                    <a:pt x="0" y="17"/>
                  </a:lnTo>
                  <a:lnTo>
                    <a:pt x="0" y="0"/>
                  </a:lnTo>
                  <a:lnTo>
                    <a:pt x="19" y="0"/>
                  </a:lnTo>
                  <a:lnTo>
                    <a:pt x="41" y="0"/>
                  </a:lnTo>
                  <a:close/>
                </a:path>
              </a:pathLst>
            </a:custGeom>
            <a:solidFill>
              <a:srgbClr val="C0C0C0"/>
            </a:solidFill>
            <a:ln w="9525">
              <a:solidFill>
                <a:srgbClr val="C0C0C0"/>
              </a:solidFill>
              <a:round/>
              <a:headEnd/>
              <a:tailEnd/>
            </a:ln>
          </p:spPr>
          <p:txBody>
            <a:bodyPr/>
            <a:lstStyle/>
            <a:p>
              <a:endParaRPr lang="ru-RU"/>
            </a:p>
          </p:txBody>
        </p:sp>
        <p:sp>
          <p:nvSpPr>
            <p:cNvPr id="1944708" name="Freeform 70"/>
            <p:cNvSpPr>
              <a:spLocks/>
            </p:cNvSpPr>
            <p:nvPr/>
          </p:nvSpPr>
          <p:spPr bwMode="auto">
            <a:xfrm>
              <a:off x="3723" y="1375"/>
              <a:ext cx="271" cy="178"/>
            </a:xfrm>
            <a:custGeom>
              <a:avLst/>
              <a:gdLst>
                <a:gd name="T0" fmla="*/ 1 w 541"/>
                <a:gd name="T1" fmla="*/ 0 h 357"/>
                <a:gd name="T2" fmla="*/ 1 w 541"/>
                <a:gd name="T3" fmla="*/ 0 h 357"/>
                <a:gd name="T4" fmla="*/ 1 w 541"/>
                <a:gd name="T5" fmla="*/ 0 h 357"/>
                <a:gd name="T6" fmla="*/ 1 w 541"/>
                <a:gd name="T7" fmla="*/ 0 h 357"/>
                <a:gd name="T8" fmla="*/ 1 w 541"/>
                <a:gd name="T9" fmla="*/ 0 h 357"/>
                <a:gd name="T10" fmla="*/ 1 w 541"/>
                <a:gd name="T11" fmla="*/ 0 h 357"/>
                <a:gd name="T12" fmla="*/ 1 w 541"/>
                <a:gd name="T13" fmla="*/ 0 h 357"/>
                <a:gd name="T14" fmla="*/ 1 w 541"/>
                <a:gd name="T15" fmla="*/ 0 h 357"/>
                <a:gd name="T16" fmla="*/ 1 w 541"/>
                <a:gd name="T17" fmla="*/ 0 h 357"/>
                <a:gd name="T18" fmla="*/ 1 w 541"/>
                <a:gd name="T19" fmla="*/ 0 h 357"/>
                <a:gd name="T20" fmla="*/ 1 w 541"/>
                <a:gd name="T21" fmla="*/ 0 h 357"/>
                <a:gd name="T22" fmla="*/ 1 w 541"/>
                <a:gd name="T23" fmla="*/ 0 h 357"/>
                <a:gd name="T24" fmla="*/ 1 w 541"/>
                <a:gd name="T25" fmla="*/ 0 h 357"/>
                <a:gd name="T26" fmla="*/ 1 w 541"/>
                <a:gd name="T27" fmla="*/ 0 h 357"/>
                <a:gd name="T28" fmla="*/ 1 w 541"/>
                <a:gd name="T29" fmla="*/ 0 h 357"/>
                <a:gd name="T30" fmla="*/ 1 w 541"/>
                <a:gd name="T31" fmla="*/ 0 h 357"/>
                <a:gd name="T32" fmla="*/ 1 w 541"/>
                <a:gd name="T33" fmla="*/ 0 h 357"/>
                <a:gd name="T34" fmla="*/ 1 w 541"/>
                <a:gd name="T35" fmla="*/ 0 h 357"/>
                <a:gd name="T36" fmla="*/ 1 w 541"/>
                <a:gd name="T37" fmla="*/ 0 h 357"/>
                <a:gd name="T38" fmla="*/ 1 w 541"/>
                <a:gd name="T39" fmla="*/ 0 h 357"/>
                <a:gd name="T40" fmla="*/ 1 w 541"/>
                <a:gd name="T41" fmla="*/ 0 h 357"/>
                <a:gd name="T42" fmla="*/ 1 w 541"/>
                <a:gd name="T43" fmla="*/ 0 h 357"/>
                <a:gd name="T44" fmla="*/ 1 w 541"/>
                <a:gd name="T45" fmla="*/ 0 h 357"/>
                <a:gd name="T46" fmla="*/ 1 w 541"/>
                <a:gd name="T47" fmla="*/ 0 h 357"/>
                <a:gd name="T48" fmla="*/ 1 w 541"/>
                <a:gd name="T49" fmla="*/ 0 h 357"/>
                <a:gd name="T50" fmla="*/ 1 w 541"/>
                <a:gd name="T51" fmla="*/ 0 h 357"/>
                <a:gd name="T52" fmla="*/ 1 w 541"/>
                <a:gd name="T53" fmla="*/ 0 h 357"/>
                <a:gd name="T54" fmla="*/ 1 w 541"/>
                <a:gd name="T55" fmla="*/ 0 h 357"/>
                <a:gd name="T56" fmla="*/ 1 w 541"/>
                <a:gd name="T57" fmla="*/ 0 h 357"/>
                <a:gd name="T58" fmla="*/ 1 w 541"/>
                <a:gd name="T59" fmla="*/ 0 h 357"/>
                <a:gd name="T60" fmla="*/ 1 w 541"/>
                <a:gd name="T61" fmla="*/ 0 h 357"/>
                <a:gd name="T62" fmla="*/ 1 w 541"/>
                <a:gd name="T63" fmla="*/ 0 h 357"/>
                <a:gd name="T64" fmla="*/ 1 w 541"/>
                <a:gd name="T65" fmla="*/ 0 h 357"/>
                <a:gd name="T66" fmla="*/ 1 w 541"/>
                <a:gd name="T67" fmla="*/ 0 h 357"/>
                <a:gd name="T68" fmla="*/ 1 w 541"/>
                <a:gd name="T69" fmla="*/ 0 h 357"/>
                <a:gd name="T70" fmla="*/ 1 w 541"/>
                <a:gd name="T71" fmla="*/ 0 h 357"/>
                <a:gd name="T72" fmla="*/ 1 w 541"/>
                <a:gd name="T73" fmla="*/ 0 h 357"/>
                <a:gd name="T74" fmla="*/ 1 w 541"/>
                <a:gd name="T75" fmla="*/ 0 h 357"/>
                <a:gd name="T76" fmla="*/ 1 w 541"/>
                <a:gd name="T77" fmla="*/ 0 h 357"/>
                <a:gd name="T78" fmla="*/ 1 w 541"/>
                <a:gd name="T79" fmla="*/ 0 h 357"/>
                <a:gd name="T80" fmla="*/ 1 w 541"/>
                <a:gd name="T81" fmla="*/ 0 h 357"/>
                <a:gd name="T82" fmla="*/ 1 w 541"/>
                <a:gd name="T83" fmla="*/ 0 h 357"/>
                <a:gd name="T84" fmla="*/ 1 w 541"/>
                <a:gd name="T85" fmla="*/ 0 h 357"/>
                <a:gd name="T86" fmla="*/ 1 w 541"/>
                <a:gd name="T87" fmla="*/ 0 h 357"/>
                <a:gd name="T88" fmla="*/ 1 w 541"/>
                <a:gd name="T89" fmla="*/ 0 h 357"/>
                <a:gd name="T90" fmla="*/ 1 w 541"/>
                <a:gd name="T91" fmla="*/ 0 h 357"/>
                <a:gd name="T92" fmla="*/ 0 w 541"/>
                <a:gd name="T93" fmla="*/ 0 h 357"/>
                <a:gd name="T94" fmla="*/ 0 w 541"/>
                <a:gd name="T95" fmla="*/ 0 h 357"/>
                <a:gd name="T96" fmla="*/ 0 w 541"/>
                <a:gd name="T97" fmla="*/ 0 h 357"/>
                <a:gd name="T98" fmla="*/ 0 w 541"/>
                <a:gd name="T99" fmla="*/ 0 h 357"/>
                <a:gd name="T100" fmla="*/ 1 w 541"/>
                <a:gd name="T101" fmla="*/ 0 h 357"/>
                <a:gd name="T102" fmla="*/ 1 w 541"/>
                <a:gd name="T103" fmla="*/ 0 h 357"/>
                <a:gd name="T104" fmla="*/ 1 w 541"/>
                <a:gd name="T105" fmla="*/ 0 h 357"/>
                <a:gd name="T106" fmla="*/ 1 w 541"/>
                <a:gd name="T107" fmla="*/ 0 h 357"/>
                <a:gd name="T108" fmla="*/ 1 w 541"/>
                <a:gd name="T109" fmla="*/ 0 h 357"/>
                <a:gd name="T110" fmla="*/ 1 w 541"/>
                <a:gd name="T111" fmla="*/ 0 h 357"/>
                <a:gd name="T112" fmla="*/ 1 w 541"/>
                <a:gd name="T113" fmla="*/ 0 h 357"/>
                <a:gd name="T114" fmla="*/ 1 w 541"/>
                <a:gd name="T115" fmla="*/ 0 h 357"/>
                <a:gd name="T116" fmla="*/ 1 w 541"/>
                <a:gd name="T117" fmla="*/ 0 h 357"/>
                <a:gd name="T118" fmla="*/ 1 w 541"/>
                <a:gd name="T119" fmla="*/ 0 h 357"/>
                <a:gd name="T120" fmla="*/ 1 w 541"/>
                <a:gd name="T121" fmla="*/ 0 h 357"/>
                <a:gd name="T122" fmla="*/ 1 w 541"/>
                <a:gd name="T123" fmla="*/ 0 h 357"/>
                <a:gd name="T124" fmla="*/ 1 w 541"/>
                <a:gd name="T125" fmla="*/ 0 h 35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41"/>
                <a:gd name="T190" fmla="*/ 0 h 357"/>
                <a:gd name="T191" fmla="*/ 541 w 541"/>
                <a:gd name="T192" fmla="*/ 357 h 35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41" h="357">
                  <a:moveTo>
                    <a:pt x="180" y="357"/>
                  </a:moveTo>
                  <a:lnTo>
                    <a:pt x="140" y="322"/>
                  </a:lnTo>
                  <a:lnTo>
                    <a:pt x="119" y="286"/>
                  </a:lnTo>
                  <a:lnTo>
                    <a:pt x="140" y="232"/>
                  </a:lnTo>
                  <a:lnTo>
                    <a:pt x="159" y="197"/>
                  </a:lnTo>
                  <a:lnTo>
                    <a:pt x="199" y="161"/>
                  </a:lnTo>
                  <a:lnTo>
                    <a:pt x="240" y="144"/>
                  </a:lnTo>
                  <a:lnTo>
                    <a:pt x="259" y="144"/>
                  </a:lnTo>
                  <a:lnTo>
                    <a:pt x="280" y="126"/>
                  </a:lnTo>
                  <a:lnTo>
                    <a:pt x="299" y="126"/>
                  </a:lnTo>
                  <a:lnTo>
                    <a:pt x="299" y="107"/>
                  </a:lnTo>
                  <a:lnTo>
                    <a:pt x="320" y="90"/>
                  </a:lnTo>
                  <a:lnTo>
                    <a:pt x="359" y="90"/>
                  </a:lnTo>
                  <a:lnTo>
                    <a:pt x="399" y="90"/>
                  </a:lnTo>
                  <a:lnTo>
                    <a:pt x="420" y="73"/>
                  </a:lnTo>
                  <a:lnTo>
                    <a:pt x="481" y="53"/>
                  </a:lnTo>
                  <a:lnTo>
                    <a:pt x="522" y="36"/>
                  </a:lnTo>
                  <a:lnTo>
                    <a:pt x="541" y="17"/>
                  </a:lnTo>
                  <a:lnTo>
                    <a:pt x="501" y="0"/>
                  </a:lnTo>
                  <a:lnTo>
                    <a:pt x="481" y="0"/>
                  </a:lnTo>
                  <a:lnTo>
                    <a:pt x="439" y="17"/>
                  </a:lnTo>
                  <a:lnTo>
                    <a:pt x="380" y="36"/>
                  </a:lnTo>
                  <a:lnTo>
                    <a:pt x="339" y="53"/>
                  </a:lnTo>
                  <a:lnTo>
                    <a:pt x="320" y="53"/>
                  </a:lnTo>
                  <a:lnTo>
                    <a:pt x="299" y="36"/>
                  </a:lnTo>
                  <a:lnTo>
                    <a:pt x="280" y="36"/>
                  </a:lnTo>
                  <a:lnTo>
                    <a:pt x="280" y="53"/>
                  </a:lnTo>
                  <a:lnTo>
                    <a:pt x="259" y="53"/>
                  </a:lnTo>
                  <a:lnTo>
                    <a:pt x="220" y="73"/>
                  </a:lnTo>
                  <a:lnTo>
                    <a:pt x="199" y="90"/>
                  </a:lnTo>
                  <a:lnTo>
                    <a:pt x="159" y="90"/>
                  </a:lnTo>
                  <a:lnTo>
                    <a:pt x="140" y="90"/>
                  </a:lnTo>
                  <a:lnTo>
                    <a:pt x="140" y="107"/>
                  </a:lnTo>
                  <a:lnTo>
                    <a:pt x="119" y="107"/>
                  </a:lnTo>
                  <a:lnTo>
                    <a:pt x="99" y="107"/>
                  </a:lnTo>
                  <a:lnTo>
                    <a:pt x="119" y="126"/>
                  </a:lnTo>
                  <a:lnTo>
                    <a:pt x="119" y="144"/>
                  </a:lnTo>
                  <a:lnTo>
                    <a:pt x="99" y="144"/>
                  </a:lnTo>
                  <a:lnTo>
                    <a:pt x="80" y="180"/>
                  </a:lnTo>
                  <a:lnTo>
                    <a:pt x="59" y="197"/>
                  </a:lnTo>
                  <a:lnTo>
                    <a:pt x="80" y="197"/>
                  </a:lnTo>
                  <a:lnTo>
                    <a:pt x="59" y="213"/>
                  </a:lnTo>
                  <a:lnTo>
                    <a:pt x="19" y="213"/>
                  </a:lnTo>
                  <a:lnTo>
                    <a:pt x="19" y="232"/>
                  </a:lnTo>
                  <a:lnTo>
                    <a:pt x="19" y="249"/>
                  </a:lnTo>
                  <a:lnTo>
                    <a:pt x="19" y="268"/>
                  </a:lnTo>
                  <a:lnTo>
                    <a:pt x="0" y="268"/>
                  </a:lnTo>
                  <a:lnTo>
                    <a:pt x="0" y="286"/>
                  </a:lnTo>
                  <a:lnTo>
                    <a:pt x="0" y="303"/>
                  </a:lnTo>
                  <a:lnTo>
                    <a:pt x="0" y="322"/>
                  </a:lnTo>
                  <a:lnTo>
                    <a:pt x="19" y="322"/>
                  </a:lnTo>
                  <a:lnTo>
                    <a:pt x="40" y="322"/>
                  </a:lnTo>
                  <a:lnTo>
                    <a:pt x="59" y="322"/>
                  </a:lnTo>
                  <a:lnTo>
                    <a:pt x="59" y="339"/>
                  </a:lnTo>
                  <a:lnTo>
                    <a:pt x="80" y="339"/>
                  </a:lnTo>
                  <a:lnTo>
                    <a:pt x="80" y="357"/>
                  </a:lnTo>
                  <a:lnTo>
                    <a:pt x="119" y="357"/>
                  </a:lnTo>
                  <a:lnTo>
                    <a:pt x="159" y="357"/>
                  </a:lnTo>
                  <a:lnTo>
                    <a:pt x="180" y="357"/>
                  </a:lnTo>
                  <a:lnTo>
                    <a:pt x="180" y="339"/>
                  </a:lnTo>
                  <a:lnTo>
                    <a:pt x="159" y="339"/>
                  </a:lnTo>
                  <a:lnTo>
                    <a:pt x="180" y="339"/>
                  </a:lnTo>
                  <a:lnTo>
                    <a:pt x="180" y="357"/>
                  </a:lnTo>
                  <a:close/>
                </a:path>
              </a:pathLst>
            </a:custGeom>
            <a:solidFill>
              <a:srgbClr val="C0C0C0"/>
            </a:solidFill>
            <a:ln w="9525">
              <a:solidFill>
                <a:srgbClr val="C0C0C0"/>
              </a:solidFill>
              <a:round/>
              <a:headEnd/>
              <a:tailEnd/>
            </a:ln>
          </p:spPr>
          <p:txBody>
            <a:bodyPr/>
            <a:lstStyle/>
            <a:p>
              <a:endParaRPr lang="ru-RU"/>
            </a:p>
          </p:txBody>
        </p:sp>
        <p:sp>
          <p:nvSpPr>
            <p:cNvPr id="1944709" name="Freeform 71"/>
            <p:cNvSpPr>
              <a:spLocks/>
            </p:cNvSpPr>
            <p:nvPr/>
          </p:nvSpPr>
          <p:spPr bwMode="auto">
            <a:xfrm>
              <a:off x="4457" y="1295"/>
              <a:ext cx="100" cy="53"/>
            </a:xfrm>
            <a:custGeom>
              <a:avLst/>
              <a:gdLst>
                <a:gd name="T0" fmla="*/ 0 w 202"/>
                <a:gd name="T1" fmla="*/ 1 h 106"/>
                <a:gd name="T2" fmla="*/ 0 w 202"/>
                <a:gd name="T3" fmla="*/ 1 h 106"/>
                <a:gd name="T4" fmla="*/ 0 w 202"/>
                <a:gd name="T5" fmla="*/ 1 h 106"/>
                <a:gd name="T6" fmla="*/ 0 w 202"/>
                <a:gd name="T7" fmla="*/ 1 h 106"/>
                <a:gd name="T8" fmla="*/ 0 w 202"/>
                <a:gd name="T9" fmla="*/ 1 h 106"/>
                <a:gd name="T10" fmla="*/ 0 w 202"/>
                <a:gd name="T11" fmla="*/ 1 h 106"/>
                <a:gd name="T12" fmla="*/ 0 w 202"/>
                <a:gd name="T13" fmla="*/ 1 h 106"/>
                <a:gd name="T14" fmla="*/ 0 w 202"/>
                <a:gd name="T15" fmla="*/ 0 h 106"/>
                <a:gd name="T16" fmla="*/ 0 w 202"/>
                <a:gd name="T17" fmla="*/ 0 h 106"/>
                <a:gd name="T18" fmla="*/ 0 w 202"/>
                <a:gd name="T19" fmla="*/ 1 h 106"/>
                <a:gd name="T20" fmla="*/ 0 w 202"/>
                <a:gd name="T21" fmla="*/ 1 h 106"/>
                <a:gd name="T22" fmla="*/ 0 w 202"/>
                <a:gd name="T23" fmla="*/ 1 h 106"/>
                <a:gd name="T24" fmla="*/ 0 w 202"/>
                <a:gd name="T25" fmla="*/ 1 h 106"/>
                <a:gd name="T26" fmla="*/ 0 w 202"/>
                <a:gd name="T27" fmla="*/ 1 h 106"/>
                <a:gd name="T28" fmla="*/ 0 w 202"/>
                <a:gd name="T29" fmla="*/ 1 h 106"/>
                <a:gd name="T30" fmla="*/ 0 w 202"/>
                <a:gd name="T31" fmla="*/ 1 h 106"/>
                <a:gd name="T32" fmla="*/ 0 w 202"/>
                <a:gd name="T33" fmla="*/ 1 h 106"/>
                <a:gd name="T34" fmla="*/ 0 w 202"/>
                <a:gd name="T35" fmla="*/ 1 h 106"/>
                <a:gd name="T36" fmla="*/ 0 w 202"/>
                <a:gd name="T37" fmla="*/ 1 h 106"/>
                <a:gd name="T38" fmla="*/ 0 w 202"/>
                <a:gd name="T39" fmla="*/ 1 h 106"/>
                <a:gd name="T40" fmla="*/ 0 w 202"/>
                <a:gd name="T41" fmla="*/ 1 h 106"/>
                <a:gd name="T42" fmla="*/ 0 w 202"/>
                <a:gd name="T43" fmla="*/ 1 h 1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2"/>
                <a:gd name="T67" fmla="*/ 0 h 106"/>
                <a:gd name="T68" fmla="*/ 202 w 202"/>
                <a:gd name="T69" fmla="*/ 106 h 1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2" h="106">
                  <a:moveTo>
                    <a:pt x="19" y="106"/>
                  </a:moveTo>
                  <a:lnTo>
                    <a:pt x="0" y="106"/>
                  </a:lnTo>
                  <a:lnTo>
                    <a:pt x="0" y="89"/>
                  </a:lnTo>
                  <a:lnTo>
                    <a:pt x="0" y="69"/>
                  </a:lnTo>
                  <a:lnTo>
                    <a:pt x="19" y="69"/>
                  </a:lnTo>
                  <a:lnTo>
                    <a:pt x="41" y="52"/>
                  </a:lnTo>
                  <a:lnTo>
                    <a:pt x="60" y="18"/>
                  </a:lnTo>
                  <a:lnTo>
                    <a:pt x="100" y="0"/>
                  </a:lnTo>
                  <a:lnTo>
                    <a:pt x="121" y="0"/>
                  </a:lnTo>
                  <a:lnTo>
                    <a:pt x="121" y="18"/>
                  </a:lnTo>
                  <a:lnTo>
                    <a:pt x="121" y="33"/>
                  </a:lnTo>
                  <a:lnTo>
                    <a:pt x="121" y="18"/>
                  </a:lnTo>
                  <a:lnTo>
                    <a:pt x="140" y="33"/>
                  </a:lnTo>
                  <a:lnTo>
                    <a:pt x="181" y="52"/>
                  </a:lnTo>
                  <a:lnTo>
                    <a:pt x="202" y="69"/>
                  </a:lnTo>
                  <a:lnTo>
                    <a:pt x="181" y="69"/>
                  </a:lnTo>
                  <a:lnTo>
                    <a:pt x="140" y="89"/>
                  </a:lnTo>
                  <a:lnTo>
                    <a:pt x="121" y="89"/>
                  </a:lnTo>
                  <a:lnTo>
                    <a:pt x="100" y="89"/>
                  </a:lnTo>
                  <a:lnTo>
                    <a:pt x="81" y="89"/>
                  </a:lnTo>
                  <a:lnTo>
                    <a:pt x="60" y="89"/>
                  </a:lnTo>
                  <a:lnTo>
                    <a:pt x="19" y="106"/>
                  </a:lnTo>
                  <a:close/>
                </a:path>
              </a:pathLst>
            </a:custGeom>
            <a:solidFill>
              <a:srgbClr val="C0C0C0"/>
            </a:solidFill>
            <a:ln w="9525">
              <a:solidFill>
                <a:srgbClr val="C0C0C0"/>
              </a:solidFill>
              <a:round/>
              <a:headEnd/>
              <a:tailEnd/>
            </a:ln>
          </p:spPr>
          <p:txBody>
            <a:bodyPr/>
            <a:lstStyle/>
            <a:p>
              <a:endParaRPr lang="ru-RU"/>
            </a:p>
          </p:txBody>
        </p:sp>
        <p:sp>
          <p:nvSpPr>
            <p:cNvPr id="1944710" name="Freeform 72"/>
            <p:cNvSpPr>
              <a:spLocks/>
            </p:cNvSpPr>
            <p:nvPr/>
          </p:nvSpPr>
          <p:spPr bwMode="auto">
            <a:xfrm>
              <a:off x="4325" y="1277"/>
              <a:ext cx="40" cy="18"/>
            </a:xfrm>
            <a:custGeom>
              <a:avLst/>
              <a:gdLst>
                <a:gd name="T0" fmla="*/ 0 w 81"/>
                <a:gd name="T1" fmla="*/ 0 h 36"/>
                <a:gd name="T2" fmla="*/ 0 w 81"/>
                <a:gd name="T3" fmla="*/ 0 h 36"/>
                <a:gd name="T4" fmla="*/ 0 w 81"/>
                <a:gd name="T5" fmla="*/ 0 h 36"/>
                <a:gd name="T6" fmla="*/ 0 w 81"/>
                <a:gd name="T7" fmla="*/ 1 h 36"/>
                <a:gd name="T8" fmla="*/ 0 w 81"/>
                <a:gd name="T9" fmla="*/ 1 h 36"/>
                <a:gd name="T10" fmla="*/ 0 w 81"/>
                <a:gd name="T11" fmla="*/ 1 h 36"/>
                <a:gd name="T12" fmla="*/ 0 w 81"/>
                <a:gd name="T13" fmla="*/ 1 h 36"/>
                <a:gd name="T14" fmla="*/ 0 w 81"/>
                <a:gd name="T15" fmla="*/ 1 h 36"/>
                <a:gd name="T16" fmla="*/ 0 w 81"/>
                <a:gd name="T17" fmla="*/ 1 h 36"/>
                <a:gd name="T18" fmla="*/ 0 w 81"/>
                <a:gd name="T19" fmla="*/ 0 h 36"/>
                <a:gd name="T20" fmla="*/ 0 w 81"/>
                <a:gd name="T21" fmla="*/ 0 h 36"/>
                <a:gd name="T22" fmla="*/ 0 w 81"/>
                <a:gd name="T23" fmla="*/ 0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
                <a:gd name="T37" fmla="*/ 0 h 36"/>
                <a:gd name="T38" fmla="*/ 81 w 81"/>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 h="36">
                  <a:moveTo>
                    <a:pt x="41" y="0"/>
                  </a:moveTo>
                  <a:lnTo>
                    <a:pt x="60" y="0"/>
                  </a:lnTo>
                  <a:lnTo>
                    <a:pt x="81" y="0"/>
                  </a:lnTo>
                  <a:lnTo>
                    <a:pt x="81" y="17"/>
                  </a:lnTo>
                  <a:lnTo>
                    <a:pt x="81" y="36"/>
                  </a:lnTo>
                  <a:lnTo>
                    <a:pt x="60" y="36"/>
                  </a:lnTo>
                  <a:lnTo>
                    <a:pt x="41" y="36"/>
                  </a:lnTo>
                  <a:lnTo>
                    <a:pt x="19" y="36"/>
                  </a:lnTo>
                  <a:lnTo>
                    <a:pt x="19" y="17"/>
                  </a:lnTo>
                  <a:lnTo>
                    <a:pt x="0" y="0"/>
                  </a:lnTo>
                  <a:lnTo>
                    <a:pt x="19" y="0"/>
                  </a:lnTo>
                  <a:lnTo>
                    <a:pt x="41" y="0"/>
                  </a:lnTo>
                  <a:close/>
                </a:path>
              </a:pathLst>
            </a:custGeom>
            <a:solidFill>
              <a:srgbClr val="C0C0C0"/>
            </a:solidFill>
            <a:ln w="9525">
              <a:solidFill>
                <a:srgbClr val="C0C0C0"/>
              </a:solidFill>
              <a:round/>
              <a:headEnd/>
              <a:tailEnd/>
            </a:ln>
          </p:spPr>
          <p:txBody>
            <a:bodyPr/>
            <a:lstStyle/>
            <a:p>
              <a:endParaRPr lang="ru-RU"/>
            </a:p>
          </p:txBody>
        </p:sp>
        <p:sp>
          <p:nvSpPr>
            <p:cNvPr id="1944711" name="Freeform 73"/>
            <p:cNvSpPr>
              <a:spLocks/>
            </p:cNvSpPr>
            <p:nvPr/>
          </p:nvSpPr>
          <p:spPr bwMode="auto">
            <a:xfrm>
              <a:off x="4345" y="1240"/>
              <a:ext cx="121" cy="81"/>
            </a:xfrm>
            <a:custGeom>
              <a:avLst/>
              <a:gdLst>
                <a:gd name="T0" fmla="*/ 1 w 241"/>
                <a:gd name="T1" fmla="*/ 1 h 161"/>
                <a:gd name="T2" fmla="*/ 1 w 241"/>
                <a:gd name="T3" fmla="*/ 1 h 161"/>
                <a:gd name="T4" fmla="*/ 1 w 241"/>
                <a:gd name="T5" fmla="*/ 1 h 161"/>
                <a:gd name="T6" fmla="*/ 1 w 241"/>
                <a:gd name="T7" fmla="*/ 1 h 161"/>
                <a:gd name="T8" fmla="*/ 1 w 241"/>
                <a:gd name="T9" fmla="*/ 1 h 161"/>
                <a:gd name="T10" fmla="*/ 1 w 241"/>
                <a:gd name="T11" fmla="*/ 1 h 161"/>
                <a:gd name="T12" fmla="*/ 1 w 241"/>
                <a:gd name="T13" fmla="*/ 1 h 161"/>
                <a:gd name="T14" fmla="*/ 1 w 241"/>
                <a:gd name="T15" fmla="*/ 1 h 161"/>
                <a:gd name="T16" fmla="*/ 1 w 241"/>
                <a:gd name="T17" fmla="*/ 1 h 161"/>
                <a:gd name="T18" fmla="*/ 1 w 241"/>
                <a:gd name="T19" fmla="*/ 1 h 161"/>
                <a:gd name="T20" fmla="*/ 1 w 241"/>
                <a:gd name="T21" fmla="*/ 1 h 161"/>
                <a:gd name="T22" fmla="*/ 1 w 241"/>
                <a:gd name="T23" fmla="*/ 1 h 161"/>
                <a:gd name="T24" fmla="*/ 1 w 241"/>
                <a:gd name="T25" fmla="*/ 1 h 161"/>
                <a:gd name="T26" fmla="*/ 1 w 241"/>
                <a:gd name="T27" fmla="*/ 1 h 161"/>
                <a:gd name="T28" fmla="*/ 1 w 241"/>
                <a:gd name="T29" fmla="*/ 1 h 161"/>
                <a:gd name="T30" fmla="*/ 1 w 241"/>
                <a:gd name="T31" fmla="*/ 1 h 161"/>
                <a:gd name="T32" fmla="*/ 0 w 241"/>
                <a:gd name="T33" fmla="*/ 1 h 161"/>
                <a:gd name="T34" fmla="*/ 1 w 241"/>
                <a:gd name="T35" fmla="*/ 1 h 161"/>
                <a:gd name="T36" fmla="*/ 1 w 241"/>
                <a:gd name="T37" fmla="*/ 0 h 161"/>
                <a:gd name="T38" fmla="*/ 1 w 241"/>
                <a:gd name="T39" fmla="*/ 0 h 161"/>
                <a:gd name="T40" fmla="*/ 1 w 241"/>
                <a:gd name="T41" fmla="*/ 0 h 161"/>
                <a:gd name="T42" fmla="*/ 1 w 241"/>
                <a:gd name="T43" fmla="*/ 1 h 161"/>
                <a:gd name="T44" fmla="*/ 1 w 241"/>
                <a:gd name="T45" fmla="*/ 1 h 161"/>
                <a:gd name="T46" fmla="*/ 1 w 241"/>
                <a:gd name="T47" fmla="*/ 1 h 161"/>
                <a:gd name="T48" fmla="*/ 1 w 241"/>
                <a:gd name="T49" fmla="*/ 1 h 161"/>
                <a:gd name="T50" fmla="*/ 1 w 241"/>
                <a:gd name="T51" fmla="*/ 1 h 161"/>
                <a:gd name="T52" fmla="*/ 1 w 241"/>
                <a:gd name="T53" fmla="*/ 1 h 161"/>
                <a:gd name="T54" fmla="*/ 1 w 241"/>
                <a:gd name="T55" fmla="*/ 1 h 161"/>
                <a:gd name="T56" fmla="*/ 1 w 241"/>
                <a:gd name="T57" fmla="*/ 1 h 161"/>
                <a:gd name="T58" fmla="*/ 1 w 241"/>
                <a:gd name="T59" fmla="*/ 1 h 161"/>
                <a:gd name="T60" fmla="*/ 1 w 241"/>
                <a:gd name="T61" fmla="*/ 1 h 161"/>
                <a:gd name="T62" fmla="*/ 1 w 241"/>
                <a:gd name="T63" fmla="*/ 1 h 161"/>
                <a:gd name="T64" fmla="*/ 1 w 241"/>
                <a:gd name="T65" fmla="*/ 1 h 161"/>
                <a:gd name="T66" fmla="*/ 1 w 241"/>
                <a:gd name="T67" fmla="*/ 1 h 161"/>
                <a:gd name="T68" fmla="*/ 1 w 241"/>
                <a:gd name="T69" fmla="*/ 1 h 161"/>
                <a:gd name="T70" fmla="*/ 1 w 241"/>
                <a:gd name="T71" fmla="*/ 1 h 1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1"/>
                <a:gd name="T109" fmla="*/ 0 h 161"/>
                <a:gd name="T110" fmla="*/ 241 w 241"/>
                <a:gd name="T111" fmla="*/ 161 h 1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1" h="161">
                  <a:moveTo>
                    <a:pt x="222" y="142"/>
                  </a:moveTo>
                  <a:lnTo>
                    <a:pt x="222" y="161"/>
                  </a:lnTo>
                  <a:lnTo>
                    <a:pt x="201" y="161"/>
                  </a:lnTo>
                  <a:lnTo>
                    <a:pt x="140" y="161"/>
                  </a:lnTo>
                  <a:lnTo>
                    <a:pt x="119" y="142"/>
                  </a:lnTo>
                  <a:lnTo>
                    <a:pt x="80" y="142"/>
                  </a:lnTo>
                  <a:lnTo>
                    <a:pt x="59" y="142"/>
                  </a:lnTo>
                  <a:lnTo>
                    <a:pt x="59" y="109"/>
                  </a:lnTo>
                  <a:lnTo>
                    <a:pt x="40" y="109"/>
                  </a:lnTo>
                  <a:lnTo>
                    <a:pt x="59" y="109"/>
                  </a:lnTo>
                  <a:lnTo>
                    <a:pt x="80" y="90"/>
                  </a:lnTo>
                  <a:lnTo>
                    <a:pt x="99" y="73"/>
                  </a:lnTo>
                  <a:lnTo>
                    <a:pt x="80" y="73"/>
                  </a:lnTo>
                  <a:lnTo>
                    <a:pt x="59" y="73"/>
                  </a:lnTo>
                  <a:lnTo>
                    <a:pt x="40" y="73"/>
                  </a:lnTo>
                  <a:lnTo>
                    <a:pt x="40" y="56"/>
                  </a:lnTo>
                  <a:lnTo>
                    <a:pt x="0" y="56"/>
                  </a:lnTo>
                  <a:lnTo>
                    <a:pt x="40" y="36"/>
                  </a:lnTo>
                  <a:lnTo>
                    <a:pt x="59" y="0"/>
                  </a:lnTo>
                  <a:lnTo>
                    <a:pt x="80" y="0"/>
                  </a:lnTo>
                  <a:lnTo>
                    <a:pt x="119" y="0"/>
                  </a:lnTo>
                  <a:lnTo>
                    <a:pt x="140" y="19"/>
                  </a:lnTo>
                  <a:lnTo>
                    <a:pt x="159" y="36"/>
                  </a:lnTo>
                  <a:lnTo>
                    <a:pt x="140" y="36"/>
                  </a:lnTo>
                  <a:lnTo>
                    <a:pt x="140" y="56"/>
                  </a:lnTo>
                  <a:lnTo>
                    <a:pt x="140" y="73"/>
                  </a:lnTo>
                  <a:lnTo>
                    <a:pt x="119" y="73"/>
                  </a:lnTo>
                  <a:lnTo>
                    <a:pt x="140" y="73"/>
                  </a:lnTo>
                  <a:lnTo>
                    <a:pt x="159" y="73"/>
                  </a:lnTo>
                  <a:lnTo>
                    <a:pt x="180" y="90"/>
                  </a:lnTo>
                  <a:lnTo>
                    <a:pt x="201" y="90"/>
                  </a:lnTo>
                  <a:lnTo>
                    <a:pt x="222" y="90"/>
                  </a:lnTo>
                  <a:lnTo>
                    <a:pt x="241" y="109"/>
                  </a:lnTo>
                  <a:lnTo>
                    <a:pt x="222" y="109"/>
                  </a:lnTo>
                  <a:lnTo>
                    <a:pt x="222" y="127"/>
                  </a:lnTo>
                  <a:lnTo>
                    <a:pt x="222" y="142"/>
                  </a:lnTo>
                  <a:close/>
                </a:path>
              </a:pathLst>
            </a:custGeom>
            <a:solidFill>
              <a:srgbClr val="C0C0C0"/>
            </a:solidFill>
            <a:ln w="9525">
              <a:solidFill>
                <a:srgbClr val="C0C0C0"/>
              </a:solidFill>
              <a:round/>
              <a:headEnd/>
              <a:tailEnd/>
            </a:ln>
          </p:spPr>
          <p:txBody>
            <a:bodyPr/>
            <a:lstStyle/>
            <a:p>
              <a:endParaRPr lang="ru-RU"/>
            </a:p>
          </p:txBody>
        </p:sp>
        <p:sp>
          <p:nvSpPr>
            <p:cNvPr id="1944712" name="Freeform 74"/>
            <p:cNvSpPr>
              <a:spLocks/>
            </p:cNvSpPr>
            <p:nvPr/>
          </p:nvSpPr>
          <p:spPr bwMode="auto">
            <a:xfrm>
              <a:off x="4386" y="1366"/>
              <a:ext cx="19" cy="17"/>
            </a:xfrm>
            <a:custGeom>
              <a:avLst/>
              <a:gdLst>
                <a:gd name="T0" fmla="*/ 0 w 39"/>
                <a:gd name="T1" fmla="*/ 0 h 35"/>
                <a:gd name="T2" fmla="*/ 0 w 39"/>
                <a:gd name="T3" fmla="*/ 0 h 35"/>
                <a:gd name="T4" fmla="*/ 0 w 39"/>
                <a:gd name="T5" fmla="*/ 0 h 35"/>
                <a:gd name="T6" fmla="*/ 0 w 39"/>
                <a:gd name="T7" fmla="*/ 0 h 35"/>
                <a:gd name="T8" fmla="*/ 0 w 39"/>
                <a:gd name="T9" fmla="*/ 0 h 35"/>
                <a:gd name="T10" fmla="*/ 0 w 39"/>
                <a:gd name="T11" fmla="*/ 0 h 35"/>
                <a:gd name="T12" fmla="*/ 0 w 39"/>
                <a:gd name="T13" fmla="*/ 0 h 35"/>
                <a:gd name="T14" fmla="*/ 0 w 39"/>
                <a:gd name="T15" fmla="*/ 0 h 3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5"/>
                <a:gd name="T26" fmla="*/ 39 w 39"/>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5">
                  <a:moveTo>
                    <a:pt x="0" y="18"/>
                  </a:moveTo>
                  <a:lnTo>
                    <a:pt x="19" y="18"/>
                  </a:lnTo>
                  <a:lnTo>
                    <a:pt x="19" y="0"/>
                  </a:lnTo>
                  <a:lnTo>
                    <a:pt x="39" y="0"/>
                  </a:lnTo>
                  <a:lnTo>
                    <a:pt x="39" y="18"/>
                  </a:lnTo>
                  <a:lnTo>
                    <a:pt x="19" y="35"/>
                  </a:lnTo>
                  <a:lnTo>
                    <a:pt x="19" y="18"/>
                  </a:lnTo>
                  <a:lnTo>
                    <a:pt x="0" y="18"/>
                  </a:lnTo>
                  <a:close/>
                </a:path>
              </a:pathLst>
            </a:custGeom>
            <a:solidFill>
              <a:srgbClr val="C0C0C0"/>
            </a:solidFill>
            <a:ln w="9525">
              <a:solidFill>
                <a:srgbClr val="C0C0C0"/>
              </a:solidFill>
              <a:round/>
              <a:headEnd/>
              <a:tailEnd/>
            </a:ln>
          </p:spPr>
          <p:txBody>
            <a:bodyPr/>
            <a:lstStyle/>
            <a:p>
              <a:endParaRPr lang="ru-RU"/>
            </a:p>
          </p:txBody>
        </p:sp>
        <p:sp>
          <p:nvSpPr>
            <p:cNvPr id="1944713" name="Freeform 75"/>
            <p:cNvSpPr>
              <a:spLocks/>
            </p:cNvSpPr>
            <p:nvPr/>
          </p:nvSpPr>
          <p:spPr bwMode="auto">
            <a:xfrm>
              <a:off x="4325" y="1240"/>
              <a:ext cx="10" cy="0"/>
            </a:xfrm>
            <a:custGeom>
              <a:avLst/>
              <a:gdLst>
                <a:gd name="T0" fmla="*/ 1 w 19"/>
                <a:gd name="T1" fmla="*/ 0 w 19"/>
                <a:gd name="T2" fmla="*/ 1 w 19"/>
                <a:gd name="T3" fmla="*/ 0 60000 65536"/>
                <a:gd name="T4" fmla="*/ 0 60000 65536"/>
                <a:gd name="T5" fmla="*/ 0 60000 65536"/>
                <a:gd name="T6" fmla="*/ 0 w 19"/>
                <a:gd name="T7" fmla="*/ 19 w 19"/>
              </a:gdLst>
              <a:ahLst/>
              <a:cxnLst>
                <a:cxn ang="T3">
                  <a:pos x="T0" y="0"/>
                </a:cxn>
                <a:cxn ang="T4">
                  <a:pos x="T1" y="0"/>
                </a:cxn>
                <a:cxn ang="T5">
                  <a:pos x="T2" y="0"/>
                </a:cxn>
              </a:cxnLst>
              <a:rect l="T6" t="0" r="T7" b="0"/>
              <a:pathLst>
                <a:path w="19">
                  <a:moveTo>
                    <a:pt x="19" y="0"/>
                  </a:moveTo>
                  <a:lnTo>
                    <a:pt x="0" y="0"/>
                  </a:lnTo>
                  <a:lnTo>
                    <a:pt x="19" y="0"/>
                  </a:lnTo>
                  <a:close/>
                </a:path>
              </a:pathLst>
            </a:custGeom>
            <a:solidFill>
              <a:srgbClr val="C0C0C0"/>
            </a:solidFill>
            <a:ln w="9525">
              <a:solidFill>
                <a:srgbClr val="C0C0C0"/>
              </a:solidFill>
              <a:round/>
              <a:headEnd/>
              <a:tailEnd/>
            </a:ln>
          </p:spPr>
          <p:txBody>
            <a:bodyPr/>
            <a:lstStyle/>
            <a:p>
              <a:endParaRPr lang="ru-RU"/>
            </a:p>
          </p:txBody>
        </p:sp>
        <p:sp>
          <p:nvSpPr>
            <p:cNvPr id="1944714" name="Freeform 76"/>
            <p:cNvSpPr>
              <a:spLocks/>
            </p:cNvSpPr>
            <p:nvPr/>
          </p:nvSpPr>
          <p:spPr bwMode="auto">
            <a:xfrm>
              <a:off x="3602" y="1259"/>
              <a:ext cx="110" cy="27"/>
            </a:xfrm>
            <a:custGeom>
              <a:avLst/>
              <a:gdLst>
                <a:gd name="T0" fmla="*/ 1 w 219"/>
                <a:gd name="T1" fmla="*/ 1 h 54"/>
                <a:gd name="T2" fmla="*/ 1 w 219"/>
                <a:gd name="T3" fmla="*/ 1 h 54"/>
                <a:gd name="T4" fmla="*/ 1 w 219"/>
                <a:gd name="T5" fmla="*/ 1 h 54"/>
                <a:gd name="T6" fmla="*/ 1 w 219"/>
                <a:gd name="T7" fmla="*/ 1 h 54"/>
                <a:gd name="T8" fmla="*/ 1 w 219"/>
                <a:gd name="T9" fmla="*/ 1 h 54"/>
                <a:gd name="T10" fmla="*/ 1 w 219"/>
                <a:gd name="T11" fmla="*/ 1 h 54"/>
                <a:gd name="T12" fmla="*/ 1 w 219"/>
                <a:gd name="T13" fmla="*/ 1 h 54"/>
                <a:gd name="T14" fmla="*/ 1 w 219"/>
                <a:gd name="T15" fmla="*/ 1 h 54"/>
                <a:gd name="T16" fmla="*/ 1 w 219"/>
                <a:gd name="T17" fmla="*/ 1 h 54"/>
                <a:gd name="T18" fmla="*/ 1 w 219"/>
                <a:gd name="T19" fmla="*/ 1 h 54"/>
                <a:gd name="T20" fmla="*/ 1 w 219"/>
                <a:gd name="T21" fmla="*/ 1 h 54"/>
                <a:gd name="T22" fmla="*/ 1 w 219"/>
                <a:gd name="T23" fmla="*/ 1 h 54"/>
                <a:gd name="T24" fmla="*/ 1 w 219"/>
                <a:gd name="T25" fmla="*/ 1 h 54"/>
                <a:gd name="T26" fmla="*/ 1 w 219"/>
                <a:gd name="T27" fmla="*/ 0 h 54"/>
                <a:gd name="T28" fmla="*/ 1 w 219"/>
                <a:gd name="T29" fmla="*/ 1 h 54"/>
                <a:gd name="T30" fmla="*/ 1 w 219"/>
                <a:gd name="T31" fmla="*/ 1 h 54"/>
                <a:gd name="T32" fmla="*/ 1 w 219"/>
                <a:gd name="T33" fmla="*/ 1 h 54"/>
                <a:gd name="T34" fmla="*/ 0 w 219"/>
                <a:gd name="T35" fmla="*/ 1 h 54"/>
                <a:gd name="T36" fmla="*/ 1 w 219"/>
                <a:gd name="T37" fmla="*/ 0 h 54"/>
                <a:gd name="T38" fmla="*/ 1 w 219"/>
                <a:gd name="T39" fmla="*/ 0 h 54"/>
                <a:gd name="T40" fmla="*/ 1 w 219"/>
                <a:gd name="T41" fmla="*/ 0 h 54"/>
                <a:gd name="T42" fmla="*/ 1 w 219"/>
                <a:gd name="T43" fmla="*/ 0 h 54"/>
                <a:gd name="T44" fmla="*/ 1 w 219"/>
                <a:gd name="T45" fmla="*/ 0 h 54"/>
                <a:gd name="T46" fmla="*/ 1 w 219"/>
                <a:gd name="T47" fmla="*/ 0 h 54"/>
                <a:gd name="T48" fmla="*/ 1 w 219"/>
                <a:gd name="T49" fmla="*/ 0 h 54"/>
                <a:gd name="T50" fmla="*/ 1 w 219"/>
                <a:gd name="T51" fmla="*/ 0 h 54"/>
                <a:gd name="T52" fmla="*/ 1 w 219"/>
                <a:gd name="T53" fmla="*/ 1 h 54"/>
                <a:gd name="T54" fmla="*/ 1 w 219"/>
                <a:gd name="T55" fmla="*/ 1 h 54"/>
                <a:gd name="T56" fmla="*/ 1 w 219"/>
                <a:gd name="T57" fmla="*/ 1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9"/>
                <a:gd name="T88" fmla="*/ 0 h 54"/>
                <a:gd name="T89" fmla="*/ 219 w 219"/>
                <a:gd name="T90" fmla="*/ 54 h 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9" h="54">
                  <a:moveTo>
                    <a:pt x="180" y="18"/>
                  </a:moveTo>
                  <a:lnTo>
                    <a:pt x="159" y="18"/>
                  </a:lnTo>
                  <a:lnTo>
                    <a:pt x="140" y="18"/>
                  </a:lnTo>
                  <a:lnTo>
                    <a:pt x="140" y="37"/>
                  </a:lnTo>
                  <a:lnTo>
                    <a:pt x="119" y="54"/>
                  </a:lnTo>
                  <a:lnTo>
                    <a:pt x="119" y="37"/>
                  </a:lnTo>
                  <a:lnTo>
                    <a:pt x="100" y="37"/>
                  </a:lnTo>
                  <a:lnTo>
                    <a:pt x="78" y="18"/>
                  </a:lnTo>
                  <a:lnTo>
                    <a:pt x="100" y="18"/>
                  </a:lnTo>
                  <a:lnTo>
                    <a:pt x="119" y="18"/>
                  </a:lnTo>
                  <a:lnTo>
                    <a:pt x="100" y="18"/>
                  </a:lnTo>
                  <a:lnTo>
                    <a:pt x="78" y="18"/>
                  </a:lnTo>
                  <a:lnTo>
                    <a:pt x="100" y="18"/>
                  </a:lnTo>
                  <a:lnTo>
                    <a:pt x="78" y="0"/>
                  </a:lnTo>
                  <a:lnTo>
                    <a:pt x="59" y="18"/>
                  </a:lnTo>
                  <a:lnTo>
                    <a:pt x="40" y="18"/>
                  </a:lnTo>
                  <a:lnTo>
                    <a:pt x="19" y="18"/>
                  </a:lnTo>
                  <a:lnTo>
                    <a:pt x="0" y="18"/>
                  </a:lnTo>
                  <a:lnTo>
                    <a:pt x="19" y="0"/>
                  </a:lnTo>
                  <a:lnTo>
                    <a:pt x="59" y="0"/>
                  </a:lnTo>
                  <a:lnTo>
                    <a:pt x="100" y="0"/>
                  </a:lnTo>
                  <a:lnTo>
                    <a:pt x="119" y="0"/>
                  </a:lnTo>
                  <a:lnTo>
                    <a:pt x="159" y="0"/>
                  </a:lnTo>
                  <a:lnTo>
                    <a:pt x="180" y="0"/>
                  </a:lnTo>
                  <a:lnTo>
                    <a:pt x="199" y="0"/>
                  </a:lnTo>
                  <a:lnTo>
                    <a:pt x="219" y="0"/>
                  </a:lnTo>
                  <a:lnTo>
                    <a:pt x="219" y="18"/>
                  </a:lnTo>
                  <a:lnTo>
                    <a:pt x="199" y="18"/>
                  </a:lnTo>
                  <a:lnTo>
                    <a:pt x="180" y="18"/>
                  </a:lnTo>
                  <a:close/>
                </a:path>
              </a:pathLst>
            </a:custGeom>
            <a:solidFill>
              <a:srgbClr val="C0C0C0"/>
            </a:solidFill>
            <a:ln w="9525">
              <a:solidFill>
                <a:srgbClr val="C0C0C0"/>
              </a:solidFill>
              <a:round/>
              <a:headEnd/>
              <a:tailEnd/>
            </a:ln>
          </p:spPr>
          <p:txBody>
            <a:bodyPr/>
            <a:lstStyle/>
            <a:p>
              <a:endParaRPr lang="ru-RU"/>
            </a:p>
          </p:txBody>
        </p:sp>
        <p:sp>
          <p:nvSpPr>
            <p:cNvPr id="1944715" name="Freeform 77"/>
            <p:cNvSpPr>
              <a:spLocks/>
            </p:cNvSpPr>
            <p:nvPr/>
          </p:nvSpPr>
          <p:spPr bwMode="auto">
            <a:xfrm>
              <a:off x="3893" y="1240"/>
              <a:ext cx="30" cy="19"/>
            </a:xfrm>
            <a:custGeom>
              <a:avLst/>
              <a:gdLst>
                <a:gd name="T0" fmla="*/ 0 w 60"/>
                <a:gd name="T1" fmla="*/ 1 h 36"/>
                <a:gd name="T2" fmla="*/ 0 w 60"/>
                <a:gd name="T3" fmla="*/ 1 h 36"/>
                <a:gd name="T4" fmla="*/ 0 w 60"/>
                <a:gd name="T5" fmla="*/ 0 h 36"/>
                <a:gd name="T6" fmla="*/ 1 w 60"/>
                <a:gd name="T7" fmla="*/ 0 h 36"/>
                <a:gd name="T8" fmla="*/ 1 w 60"/>
                <a:gd name="T9" fmla="*/ 0 h 36"/>
                <a:gd name="T10" fmla="*/ 1 w 60"/>
                <a:gd name="T11" fmla="*/ 1 h 36"/>
                <a:gd name="T12" fmla="*/ 1 w 60"/>
                <a:gd name="T13" fmla="*/ 1 h 36"/>
                <a:gd name="T14" fmla="*/ 0 w 60"/>
                <a:gd name="T15" fmla="*/ 1 h 36"/>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36"/>
                <a:gd name="T26" fmla="*/ 60 w 60"/>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36">
                  <a:moveTo>
                    <a:pt x="0" y="36"/>
                  </a:moveTo>
                  <a:lnTo>
                    <a:pt x="0" y="19"/>
                  </a:lnTo>
                  <a:lnTo>
                    <a:pt x="0" y="0"/>
                  </a:lnTo>
                  <a:lnTo>
                    <a:pt x="41" y="0"/>
                  </a:lnTo>
                  <a:lnTo>
                    <a:pt x="60" y="0"/>
                  </a:lnTo>
                  <a:lnTo>
                    <a:pt x="60" y="19"/>
                  </a:lnTo>
                  <a:lnTo>
                    <a:pt x="41" y="36"/>
                  </a:lnTo>
                  <a:lnTo>
                    <a:pt x="0" y="36"/>
                  </a:lnTo>
                  <a:close/>
                </a:path>
              </a:pathLst>
            </a:custGeom>
            <a:solidFill>
              <a:srgbClr val="C0C0C0"/>
            </a:solidFill>
            <a:ln w="9525">
              <a:solidFill>
                <a:srgbClr val="C0C0C0"/>
              </a:solidFill>
              <a:round/>
              <a:headEnd/>
              <a:tailEnd/>
            </a:ln>
          </p:spPr>
          <p:txBody>
            <a:bodyPr/>
            <a:lstStyle/>
            <a:p>
              <a:endParaRPr lang="ru-RU"/>
            </a:p>
          </p:txBody>
        </p:sp>
        <p:sp>
          <p:nvSpPr>
            <p:cNvPr id="1944716" name="Freeform 78"/>
            <p:cNvSpPr>
              <a:spLocks/>
            </p:cNvSpPr>
            <p:nvPr/>
          </p:nvSpPr>
          <p:spPr bwMode="auto">
            <a:xfrm>
              <a:off x="3843" y="1250"/>
              <a:ext cx="41" cy="17"/>
            </a:xfrm>
            <a:custGeom>
              <a:avLst/>
              <a:gdLst>
                <a:gd name="T0" fmla="*/ 1 w 80"/>
                <a:gd name="T1" fmla="*/ 0 h 35"/>
                <a:gd name="T2" fmla="*/ 1 w 80"/>
                <a:gd name="T3" fmla="*/ 0 h 35"/>
                <a:gd name="T4" fmla="*/ 1 w 80"/>
                <a:gd name="T5" fmla="*/ 0 h 35"/>
                <a:gd name="T6" fmla="*/ 1 w 80"/>
                <a:gd name="T7" fmla="*/ 0 h 35"/>
                <a:gd name="T8" fmla="*/ 1 w 80"/>
                <a:gd name="T9" fmla="*/ 0 h 35"/>
                <a:gd name="T10" fmla="*/ 1 w 80"/>
                <a:gd name="T11" fmla="*/ 0 h 35"/>
                <a:gd name="T12" fmla="*/ 1 w 80"/>
                <a:gd name="T13" fmla="*/ 0 h 35"/>
                <a:gd name="T14" fmla="*/ 0 w 80"/>
                <a:gd name="T15" fmla="*/ 0 h 35"/>
                <a:gd name="T16" fmla="*/ 0 w 80"/>
                <a:gd name="T17" fmla="*/ 0 h 35"/>
                <a:gd name="T18" fmla="*/ 1 w 80"/>
                <a:gd name="T19" fmla="*/ 0 h 35"/>
                <a:gd name="T20" fmla="*/ 1 w 80"/>
                <a:gd name="T21" fmla="*/ 0 h 35"/>
                <a:gd name="T22" fmla="*/ 1 w 80"/>
                <a:gd name="T23" fmla="*/ 0 h 35"/>
                <a:gd name="T24" fmla="*/ 1 w 80"/>
                <a:gd name="T25" fmla="*/ 0 h 35"/>
                <a:gd name="T26" fmla="*/ 1 w 80"/>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0"/>
                <a:gd name="T43" fmla="*/ 0 h 35"/>
                <a:gd name="T44" fmla="*/ 80 w 80"/>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0" h="35">
                  <a:moveTo>
                    <a:pt x="80" y="0"/>
                  </a:moveTo>
                  <a:lnTo>
                    <a:pt x="80" y="17"/>
                  </a:lnTo>
                  <a:lnTo>
                    <a:pt x="59" y="35"/>
                  </a:lnTo>
                  <a:lnTo>
                    <a:pt x="40" y="35"/>
                  </a:lnTo>
                  <a:lnTo>
                    <a:pt x="59" y="35"/>
                  </a:lnTo>
                  <a:lnTo>
                    <a:pt x="40" y="35"/>
                  </a:lnTo>
                  <a:lnTo>
                    <a:pt x="19" y="35"/>
                  </a:lnTo>
                  <a:lnTo>
                    <a:pt x="0" y="35"/>
                  </a:lnTo>
                  <a:lnTo>
                    <a:pt x="0" y="17"/>
                  </a:lnTo>
                  <a:lnTo>
                    <a:pt x="19" y="17"/>
                  </a:lnTo>
                  <a:lnTo>
                    <a:pt x="19" y="0"/>
                  </a:lnTo>
                  <a:lnTo>
                    <a:pt x="40" y="0"/>
                  </a:lnTo>
                  <a:lnTo>
                    <a:pt x="59" y="0"/>
                  </a:lnTo>
                  <a:lnTo>
                    <a:pt x="80" y="0"/>
                  </a:lnTo>
                  <a:close/>
                </a:path>
              </a:pathLst>
            </a:custGeom>
            <a:solidFill>
              <a:srgbClr val="C0C0C0"/>
            </a:solidFill>
            <a:ln w="9525">
              <a:solidFill>
                <a:srgbClr val="C0C0C0"/>
              </a:solidFill>
              <a:round/>
              <a:headEnd/>
              <a:tailEnd/>
            </a:ln>
          </p:spPr>
          <p:txBody>
            <a:bodyPr/>
            <a:lstStyle/>
            <a:p>
              <a:endParaRPr lang="ru-RU"/>
            </a:p>
          </p:txBody>
        </p:sp>
        <p:sp>
          <p:nvSpPr>
            <p:cNvPr id="1944717" name="Freeform 79"/>
            <p:cNvSpPr>
              <a:spLocks/>
            </p:cNvSpPr>
            <p:nvPr/>
          </p:nvSpPr>
          <p:spPr bwMode="auto">
            <a:xfrm>
              <a:off x="3793" y="1267"/>
              <a:ext cx="30" cy="10"/>
            </a:xfrm>
            <a:custGeom>
              <a:avLst/>
              <a:gdLst>
                <a:gd name="T0" fmla="*/ 1 w 59"/>
                <a:gd name="T1" fmla="*/ 1 h 19"/>
                <a:gd name="T2" fmla="*/ 1 w 59"/>
                <a:gd name="T3" fmla="*/ 1 h 19"/>
                <a:gd name="T4" fmla="*/ 0 w 59"/>
                <a:gd name="T5" fmla="*/ 1 h 19"/>
                <a:gd name="T6" fmla="*/ 0 w 59"/>
                <a:gd name="T7" fmla="*/ 0 h 19"/>
                <a:gd name="T8" fmla="*/ 1 w 59"/>
                <a:gd name="T9" fmla="*/ 0 h 19"/>
                <a:gd name="T10" fmla="*/ 1 w 59"/>
                <a:gd name="T11" fmla="*/ 0 h 19"/>
                <a:gd name="T12" fmla="*/ 1 w 59"/>
                <a:gd name="T13" fmla="*/ 0 h 19"/>
                <a:gd name="T14" fmla="*/ 1 w 59"/>
                <a:gd name="T15" fmla="*/ 1 h 19"/>
                <a:gd name="T16" fmla="*/ 1 w 59"/>
                <a:gd name="T17" fmla="*/ 1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19"/>
                <a:gd name="T29" fmla="*/ 59 w 59"/>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19">
                  <a:moveTo>
                    <a:pt x="40" y="19"/>
                  </a:moveTo>
                  <a:lnTo>
                    <a:pt x="19" y="19"/>
                  </a:lnTo>
                  <a:lnTo>
                    <a:pt x="0" y="19"/>
                  </a:lnTo>
                  <a:lnTo>
                    <a:pt x="0" y="0"/>
                  </a:lnTo>
                  <a:lnTo>
                    <a:pt x="19" y="0"/>
                  </a:lnTo>
                  <a:lnTo>
                    <a:pt x="40" y="0"/>
                  </a:lnTo>
                  <a:lnTo>
                    <a:pt x="59" y="0"/>
                  </a:lnTo>
                  <a:lnTo>
                    <a:pt x="59" y="19"/>
                  </a:lnTo>
                  <a:lnTo>
                    <a:pt x="40" y="19"/>
                  </a:lnTo>
                  <a:close/>
                </a:path>
              </a:pathLst>
            </a:custGeom>
            <a:solidFill>
              <a:srgbClr val="C0C0C0"/>
            </a:solidFill>
            <a:ln w="9525">
              <a:solidFill>
                <a:srgbClr val="C0C0C0"/>
              </a:solidFill>
              <a:round/>
              <a:headEnd/>
              <a:tailEnd/>
            </a:ln>
          </p:spPr>
          <p:txBody>
            <a:bodyPr/>
            <a:lstStyle/>
            <a:p>
              <a:endParaRPr lang="ru-RU"/>
            </a:p>
          </p:txBody>
        </p:sp>
        <p:sp>
          <p:nvSpPr>
            <p:cNvPr id="1944718" name="Freeform 80"/>
            <p:cNvSpPr>
              <a:spLocks/>
            </p:cNvSpPr>
            <p:nvPr/>
          </p:nvSpPr>
          <p:spPr bwMode="auto">
            <a:xfrm>
              <a:off x="3764" y="1223"/>
              <a:ext cx="59" cy="44"/>
            </a:xfrm>
            <a:custGeom>
              <a:avLst/>
              <a:gdLst>
                <a:gd name="T0" fmla="*/ 0 w 119"/>
                <a:gd name="T1" fmla="*/ 0 h 89"/>
                <a:gd name="T2" fmla="*/ 0 w 119"/>
                <a:gd name="T3" fmla="*/ 0 h 89"/>
                <a:gd name="T4" fmla="*/ 0 w 119"/>
                <a:gd name="T5" fmla="*/ 0 h 89"/>
                <a:gd name="T6" fmla="*/ 0 w 119"/>
                <a:gd name="T7" fmla="*/ 0 h 89"/>
                <a:gd name="T8" fmla="*/ 0 w 119"/>
                <a:gd name="T9" fmla="*/ 0 h 89"/>
                <a:gd name="T10" fmla="*/ 0 w 119"/>
                <a:gd name="T11" fmla="*/ 0 h 89"/>
                <a:gd name="T12" fmla="*/ 0 w 119"/>
                <a:gd name="T13" fmla="*/ 0 h 89"/>
                <a:gd name="T14" fmla="*/ 0 w 119"/>
                <a:gd name="T15" fmla="*/ 0 h 89"/>
                <a:gd name="T16" fmla="*/ 0 w 119"/>
                <a:gd name="T17" fmla="*/ 0 h 89"/>
                <a:gd name="T18" fmla="*/ 0 w 119"/>
                <a:gd name="T19" fmla="*/ 0 h 89"/>
                <a:gd name="T20" fmla="*/ 0 w 119"/>
                <a:gd name="T21" fmla="*/ 0 h 89"/>
                <a:gd name="T22" fmla="*/ 0 w 119"/>
                <a:gd name="T23" fmla="*/ 0 h 89"/>
                <a:gd name="T24" fmla="*/ 0 w 119"/>
                <a:gd name="T25" fmla="*/ 0 h 89"/>
                <a:gd name="T26" fmla="*/ 0 w 119"/>
                <a:gd name="T27" fmla="*/ 0 h 89"/>
                <a:gd name="T28" fmla="*/ 0 w 119"/>
                <a:gd name="T29" fmla="*/ 0 h 89"/>
                <a:gd name="T30" fmla="*/ 0 w 119"/>
                <a:gd name="T31" fmla="*/ 0 h 89"/>
                <a:gd name="T32" fmla="*/ 0 w 119"/>
                <a:gd name="T33" fmla="*/ 0 h 89"/>
                <a:gd name="T34" fmla="*/ 0 w 119"/>
                <a:gd name="T35" fmla="*/ 0 h 89"/>
                <a:gd name="T36" fmla="*/ 0 w 119"/>
                <a:gd name="T37" fmla="*/ 0 h 89"/>
                <a:gd name="T38" fmla="*/ 0 w 119"/>
                <a:gd name="T39" fmla="*/ 0 h 89"/>
                <a:gd name="T40" fmla="*/ 0 w 119"/>
                <a:gd name="T41" fmla="*/ 0 h 89"/>
                <a:gd name="T42" fmla="*/ 0 w 119"/>
                <a:gd name="T43" fmla="*/ 0 h 89"/>
                <a:gd name="T44" fmla="*/ 0 w 119"/>
                <a:gd name="T45" fmla="*/ 0 h 89"/>
                <a:gd name="T46" fmla="*/ 0 w 119"/>
                <a:gd name="T47" fmla="*/ 0 h 89"/>
                <a:gd name="T48" fmla="*/ 0 w 119"/>
                <a:gd name="T49" fmla="*/ 0 h 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9"/>
                <a:gd name="T76" fmla="*/ 0 h 89"/>
                <a:gd name="T77" fmla="*/ 119 w 119"/>
                <a:gd name="T78" fmla="*/ 89 h 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9" h="89">
                  <a:moveTo>
                    <a:pt x="100" y="71"/>
                  </a:moveTo>
                  <a:lnTo>
                    <a:pt x="79" y="71"/>
                  </a:lnTo>
                  <a:lnTo>
                    <a:pt x="60" y="89"/>
                  </a:lnTo>
                  <a:lnTo>
                    <a:pt x="39" y="89"/>
                  </a:lnTo>
                  <a:lnTo>
                    <a:pt x="0" y="71"/>
                  </a:lnTo>
                  <a:lnTo>
                    <a:pt x="0" y="54"/>
                  </a:lnTo>
                  <a:lnTo>
                    <a:pt x="19" y="54"/>
                  </a:lnTo>
                  <a:lnTo>
                    <a:pt x="60" y="54"/>
                  </a:lnTo>
                  <a:lnTo>
                    <a:pt x="60" y="35"/>
                  </a:lnTo>
                  <a:lnTo>
                    <a:pt x="39" y="54"/>
                  </a:lnTo>
                  <a:lnTo>
                    <a:pt x="39" y="35"/>
                  </a:lnTo>
                  <a:lnTo>
                    <a:pt x="60" y="35"/>
                  </a:lnTo>
                  <a:lnTo>
                    <a:pt x="79" y="35"/>
                  </a:lnTo>
                  <a:lnTo>
                    <a:pt x="100" y="18"/>
                  </a:lnTo>
                  <a:lnTo>
                    <a:pt x="119" y="18"/>
                  </a:lnTo>
                  <a:lnTo>
                    <a:pt x="119" y="0"/>
                  </a:lnTo>
                  <a:lnTo>
                    <a:pt x="119" y="18"/>
                  </a:lnTo>
                  <a:lnTo>
                    <a:pt x="119" y="35"/>
                  </a:lnTo>
                  <a:lnTo>
                    <a:pt x="100" y="35"/>
                  </a:lnTo>
                  <a:lnTo>
                    <a:pt x="79" y="35"/>
                  </a:lnTo>
                  <a:lnTo>
                    <a:pt x="60" y="54"/>
                  </a:lnTo>
                  <a:lnTo>
                    <a:pt x="79" y="54"/>
                  </a:lnTo>
                  <a:lnTo>
                    <a:pt x="119" y="54"/>
                  </a:lnTo>
                  <a:lnTo>
                    <a:pt x="119" y="71"/>
                  </a:lnTo>
                  <a:lnTo>
                    <a:pt x="100" y="71"/>
                  </a:lnTo>
                  <a:close/>
                </a:path>
              </a:pathLst>
            </a:custGeom>
            <a:solidFill>
              <a:srgbClr val="C0C0C0"/>
            </a:solidFill>
            <a:ln w="9525">
              <a:solidFill>
                <a:srgbClr val="C0C0C0"/>
              </a:solidFill>
              <a:round/>
              <a:headEnd/>
              <a:tailEnd/>
            </a:ln>
          </p:spPr>
          <p:txBody>
            <a:bodyPr/>
            <a:lstStyle/>
            <a:p>
              <a:endParaRPr lang="ru-RU"/>
            </a:p>
          </p:txBody>
        </p:sp>
        <p:sp>
          <p:nvSpPr>
            <p:cNvPr id="1944719" name="Freeform 81"/>
            <p:cNvSpPr>
              <a:spLocks/>
            </p:cNvSpPr>
            <p:nvPr/>
          </p:nvSpPr>
          <p:spPr bwMode="auto">
            <a:xfrm>
              <a:off x="3421" y="2215"/>
              <a:ext cx="40" cy="19"/>
            </a:xfrm>
            <a:custGeom>
              <a:avLst/>
              <a:gdLst>
                <a:gd name="T0" fmla="*/ 0 w 81"/>
                <a:gd name="T1" fmla="*/ 1 h 36"/>
                <a:gd name="T2" fmla="*/ 0 w 81"/>
                <a:gd name="T3" fmla="*/ 1 h 36"/>
                <a:gd name="T4" fmla="*/ 0 w 81"/>
                <a:gd name="T5" fmla="*/ 1 h 36"/>
                <a:gd name="T6" fmla="*/ 0 w 81"/>
                <a:gd name="T7" fmla="*/ 0 h 36"/>
                <a:gd name="T8" fmla="*/ 0 w 81"/>
                <a:gd name="T9" fmla="*/ 1 h 36"/>
                <a:gd name="T10" fmla="*/ 0 w 81"/>
                <a:gd name="T11" fmla="*/ 1 h 36"/>
                <a:gd name="T12" fmla="*/ 0 w 81"/>
                <a:gd name="T13" fmla="*/ 1 h 36"/>
                <a:gd name="T14" fmla="*/ 0 w 81"/>
                <a:gd name="T15" fmla="*/ 1 h 36"/>
                <a:gd name="T16" fmla="*/ 0 w 81"/>
                <a:gd name="T17" fmla="*/ 1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
                <a:gd name="T28" fmla="*/ 0 h 36"/>
                <a:gd name="T29" fmla="*/ 81 w 81"/>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 h="36">
                  <a:moveTo>
                    <a:pt x="0" y="36"/>
                  </a:moveTo>
                  <a:lnTo>
                    <a:pt x="21" y="17"/>
                  </a:lnTo>
                  <a:lnTo>
                    <a:pt x="40" y="17"/>
                  </a:lnTo>
                  <a:lnTo>
                    <a:pt x="81" y="0"/>
                  </a:lnTo>
                  <a:lnTo>
                    <a:pt x="61" y="17"/>
                  </a:lnTo>
                  <a:lnTo>
                    <a:pt x="61" y="36"/>
                  </a:lnTo>
                  <a:lnTo>
                    <a:pt x="40" y="36"/>
                  </a:lnTo>
                  <a:lnTo>
                    <a:pt x="21" y="36"/>
                  </a:lnTo>
                  <a:lnTo>
                    <a:pt x="0" y="36"/>
                  </a:lnTo>
                  <a:close/>
                </a:path>
              </a:pathLst>
            </a:custGeom>
            <a:solidFill>
              <a:srgbClr val="C0C0C0"/>
            </a:solidFill>
            <a:ln w="9525">
              <a:solidFill>
                <a:srgbClr val="C0C0C0"/>
              </a:solidFill>
              <a:round/>
              <a:headEnd/>
              <a:tailEnd/>
            </a:ln>
          </p:spPr>
          <p:txBody>
            <a:bodyPr/>
            <a:lstStyle/>
            <a:p>
              <a:endParaRPr lang="ru-RU"/>
            </a:p>
          </p:txBody>
        </p:sp>
        <p:sp>
          <p:nvSpPr>
            <p:cNvPr id="1944720" name="Freeform 82"/>
            <p:cNvSpPr>
              <a:spLocks/>
            </p:cNvSpPr>
            <p:nvPr/>
          </p:nvSpPr>
          <p:spPr bwMode="auto">
            <a:xfrm>
              <a:off x="3662" y="1572"/>
              <a:ext cx="31" cy="18"/>
            </a:xfrm>
            <a:custGeom>
              <a:avLst/>
              <a:gdLst>
                <a:gd name="T0" fmla="*/ 1 w 61"/>
                <a:gd name="T1" fmla="*/ 0 h 37"/>
                <a:gd name="T2" fmla="*/ 1 w 61"/>
                <a:gd name="T3" fmla="*/ 0 h 37"/>
                <a:gd name="T4" fmla="*/ 1 w 61"/>
                <a:gd name="T5" fmla="*/ 0 h 37"/>
                <a:gd name="T6" fmla="*/ 1 w 61"/>
                <a:gd name="T7" fmla="*/ 0 h 37"/>
                <a:gd name="T8" fmla="*/ 1 w 61"/>
                <a:gd name="T9" fmla="*/ 0 h 37"/>
                <a:gd name="T10" fmla="*/ 1 w 61"/>
                <a:gd name="T11" fmla="*/ 0 h 37"/>
                <a:gd name="T12" fmla="*/ 1 w 61"/>
                <a:gd name="T13" fmla="*/ 0 h 37"/>
                <a:gd name="T14" fmla="*/ 0 w 61"/>
                <a:gd name="T15" fmla="*/ 0 h 37"/>
                <a:gd name="T16" fmla="*/ 0 w 61"/>
                <a:gd name="T17" fmla="*/ 0 h 37"/>
                <a:gd name="T18" fmla="*/ 1 w 61"/>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37"/>
                <a:gd name="T32" fmla="*/ 61 w 61"/>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37">
                  <a:moveTo>
                    <a:pt x="21" y="17"/>
                  </a:moveTo>
                  <a:lnTo>
                    <a:pt x="21" y="0"/>
                  </a:lnTo>
                  <a:lnTo>
                    <a:pt x="40" y="17"/>
                  </a:lnTo>
                  <a:lnTo>
                    <a:pt x="61" y="17"/>
                  </a:lnTo>
                  <a:lnTo>
                    <a:pt x="61" y="37"/>
                  </a:lnTo>
                  <a:lnTo>
                    <a:pt x="40" y="37"/>
                  </a:lnTo>
                  <a:lnTo>
                    <a:pt x="21" y="37"/>
                  </a:lnTo>
                  <a:lnTo>
                    <a:pt x="0" y="37"/>
                  </a:lnTo>
                  <a:lnTo>
                    <a:pt x="0" y="17"/>
                  </a:lnTo>
                  <a:lnTo>
                    <a:pt x="21" y="17"/>
                  </a:lnTo>
                  <a:close/>
                </a:path>
              </a:pathLst>
            </a:custGeom>
            <a:solidFill>
              <a:srgbClr val="C0C0C0"/>
            </a:solidFill>
            <a:ln w="9525">
              <a:solidFill>
                <a:srgbClr val="C0C0C0"/>
              </a:solidFill>
              <a:round/>
              <a:headEnd/>
              <a:tailEnd/>
            </a:ln>
          </p:spPr>
          <p:txBody>
            <a:bodyPr/>
            <a:lstStyle/>
            <a:p>
              <a:endParaRPr lang="ru-RU"/>
            </a:p>
          </p:txBody>
        </p:sp>
        <p:sp>
          <p:nvSpPr>
            <p:cNvPr id="1944721" name="Freeform 83"/>
            <p:cNvSpPr>
              <a:spLocks/>
            </p:cNvSpPr>
            <p:nvPr/>
          </p:nvSpPr>
          <p:spPr bwMode="auto">
            <a:xfrm>
              <a:off x="3823" y="1553"/>
              <a:ext cx="30" cy="19"/>
            </a:xfrm>
            <a:custGeom>
              <a:avLst/>
              <a:gdLst>
                <a:gd name="T0" fmla="*/ 1 w 60"/>
                <a:gd name="T1" fmla="*/ 1 h 36"/>
                <a:gd name="T2" fmla="*/ 1 w 60"/>
                <a:gd name="T3" fmla="*/ 1 h 36"/>
                <a:gd name="T4" fmla="*/ 1 w 60"/>
                <a:gd name="T5" fmla="*/ 1 h 36"/>
                <a:gd name="T6" fmla="*/ 1 w 60"/>
                <a:gd name="T7" fmla="*/ 1 h 36"/>
                <a:gd name="T8" fmla="*/ 0 w 60"/>
                <a:gd name="T9" fmla="*/ 1 h 36"/>
                <a:gd name="T10" fmla="*/ 1 w 60"/>
                <a:gd name="T11" fmla="*/ 0 h 36"/>
                <a:gd name="T12" fmla="*/ 1 w 60"/>
                <a:gd name="T13" fmla="*/ 1 h 36"/>
                <a:gd name="T14" fmla="*/ 1 w 60"/>
                <a:gd name="T15" fmla="*/ 1 h 36"/>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36"/>
                <a:gd name="T26" fmla="*/ 60 w 60"/>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36">
                  <a:moveTo>
                    <a:pt x="60" y="19"/>
                  </a:moveTo>
                  <a:lnTo>
                    <a:pt x="60" y="36"/>
                  </a:lnTo>
                  <a:lnTo>
                    <a:pt x="41" y="36"/>
                  </a:lnTo>
                  <a:lnTo>
                    <a:pt x="19" y="36"/>
                  </a:lnTo>
                  <a:lnTo>
                    <a:pt x="0" y="19"/>
                  </a:lnTo>
                  <a:lnTo>
                    <a:pt x="19" y="0"/>
                  </a:lnTo>
                  <a:lnTo>
                    <a:pt x="41" y="19"/>
                  </a:lnTo>
                  <a:lnTo>
                    <a:pt x="60" y="19"/>
                  </a:lnTo>
                  <a:close/>
                </a:path>
              </a:pathLst>
            </a:custGeom>
            <a:solidFill>
              <a:srgbClr val="C0C0C0"/>
            </a:solidFill>
            <a:ln w="9525">
              <a:solidFill>
                <a:srgbClr val="C0C0C0"/>
              </a:solidFill>
              <a:round/>
              <a:headEnd/>
              <a:tailEnd/>
            </a:ln>
          </p:spPr>
          <p:txBody>
            <a:bodyPr/>
            <a:lstStyle/>
            <a:p>
              <a:endParaRPr lang="ru-RU"/>
            </a:p>
          </p:txBody>
        </p:sp>
        <p:sp>
          <p:nvSpPr>
            <p:cNvPr id="1944722" name="Freeform 84"/>
            <p:cNvSpPr>
              <a:spLocks/>
            </p:cNvSpPr>
            <p:nvPr/>
          </p:nvSpPr>
          <p:spPr bwMode="auto">
            <a:xfrm>
              <a:off x="4005" y="1474"/>
              <a:ext cx="20" cy="7"/>
            </a:xfrm>
            <a:custGeom>
              <a:avLst/>
              <a:gdLst>
                <a:gd name="T0" fmla="*/ 0 w 40"/>
                <a:gd name="T1" fmla="*/ 0 h 16"/>
                <a:gd name="T2" fmla="*/ 1 w 40"/>
                <a:gd name="T3" fmla="*/ 0 h 16"/>
                <a:gd name="T4" fmla="*/ 1 w 40"/>
                <a:gd name="T5" fmla="*/ 0 h 16"/>
                <a:gd name="T6" fmla="*/ 1 w 40"/>
                <a:gd name="T7" fmla="*/ 0 h 16"/>
                <a:gd name="T8" fmla="*/ 1 w 40"/>
                <a:gd name="T9" fmla="*/ 0 h 16"/>
                <a:gd name="T10" fmla="*/ 0 w 40"/>
                <a:gd name="T11" fmla="*/ 0 h 16"/>
                <a:gd name="T12" fmla="*/ 0 w 40"/>
                <a:gd name="T13" fmla="*/ 0 h 16"/>
                <a:gd name="T14" fmla="*/ 0 60000 65536"/>
                <a:gd name="T15" fmla="*/ 0 60000 65536"/>
                <a:gd name="T16" fmla="*/ 0 60000 65536"/>
                <a:gd name="T17" fmla="*/ 0 60000 65536"/>
                <a:gd name="T18" fmla="*/ 0 60000 65536"/>
                <a:gd name="T19" fmla="*/ 0 60000 65536"/>
                <a:gd name="T20" fmla="*/ 0 60000 65536"/>
                <a:gd name="T21" fmla="*/ 0 w 40"/>
                <a:gd name="T22" fmla="*/ 0 h 16"/>
                <a:gd name="T23" fmla="*/ 40 w 40"/>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6">
                  <a:moveTo>
                    <a:pt x="0" y="16"/>
                  </a:moveTo>
                  <a:lnTo>
                    <a:pt x="19" y="16"/>
                  </a:lnTo>
                  <a:lnTo>
                    <a:pt x="40" y="16"/>
                  </a:lnTo>
                  <a:lnTo>
                    <a:pt x="40" y="0"/>
                  </a:lnTo>
                  <a:lnTo>
                    <a:pt x="19" y="0"/>
                  </a:lnTo>
                  <a:lnTo>
                    <a:pt x="0" y="0"/>
                  </a:lnTo>
                  <a:lnTo>
                    <a:pt x="0" y="16"/>
                  </a:lnTo>
                  <a:close/>
                </a:path>
              </a:pathLst>
            </a:custGeom>
            <a:solidFill>
              <a:srgbClr val="C0C0C0"/>
            </a:solidFill>
            <a:ln w="9525">
              <a:solidFill>
                <a:srgbClr val="C0C0C0"/>
              </a:solidFill>
              <a:round/>
              <a:headEnd/>
              <a:tailEnd/>
            </a:ln>
          </p:spPr>
          <p:txBody>
            <a:bodyPr/>
            <a:lstStyle/>
            <a:p>
              <a:endParaRPr lang="ru-RU"/>
            </a:p>
          </p:txBody>
        </p:sp>
        <p:sp>
          <p:nvSpPr>
            <p:cNvPr id="1944723" name="Freeform 85"/>
            <p:cNvSpPr>
              <a:spLocks/>
            </p:cNvSpPr>
            <p:nvPr/>
          </p:nvSpPr>
          <p:spPr bwMode="auto">
            <a:xfrm>
              <a:off x="3100" y="1286"/>
              <a:ext cx="201" cy="97"/>
            </a:xfrm>
            <a:custGeom>
              <a:avLst/>
              <a:gdLst>
                <a:gd name="T0" fmla="*/ 1 w 401"/>
                <a:gd name="T1" fmla="*/ 0 h 196"/>
                <a:gd name="T2" fmla="*/ 1 w 401"/>
                <a:gd name="T3" fmla="*/ 0 h 196"/>
                <a:gd name="T4" fmla="*/ 1 w 401"/>
                <a:gd name="T5" fmla="*/ 0 h 196"/>
                <a:gd name="T6" fmla="*/ 1 w 401"/>
                <a:gd name="T7" fmla="*/ 0 h 196"/>
                <a:gd name="T8" fmla="*/ 1 w 401"/>
                <a:gd name="T9" fmla="*/ 0 h 196"/>
                <a:gd name="T10" fmla="*/ 1 w 401"/>
                <a:gd name="T11" fmla="*/ 0 h 196"/>
                <a:gd name="T12" fmla="*/ 1 w 401"/>
                <a:gd name="T13" fmla="*/ 0 h 196"/>
                <a:gd name="T14" fmla="*/ 1 w 401"/>
                <a:gd name="T15" fmla="*/ 0 h 196"/>
                <a:gd name="T16" fmla="*/ 1 w 401"/>
                <a:gd name="T17" fmla="*/ 0 h 196"/>
                <a:gd name="T18" fmla="*/ 1 w 401"/>
                <a:gd name="T19" fmla="*/ 0 h 196"/>
                <a:gd name="T20" fmla="*/ 1 w 401"/>
                <a:gd name="T21" fmla="*/ 0 h 196"/>
                <a:gd name="T22" fmla="*/ 1 w 401"/>
                <a:gd name="T23" fmla="*/ 0 h 196"/>
                <a:gd name="T24" fmla="*/ 1 w 401"/>
                <a:gd name="T25" fmla="*/ 0 h 196"/>
                <a:gd name="T26" fmla="*/ 1 w 401"/>
                <a:gd name="T27" fmla="*/ 0 h 196"/>
                <a:gd name="T28" fmla="*/ 1 w 401"/>
                <a:gd name="T29" fmla="*/ 0 h 196"/>
                <a:gd name="T30" fmla="*/ 1 w 401"/>
                <a:gd name="T31" fmla="*/ 0 h 196"/>
                <a:gd name="T32" fmla="*/ 1 w 401"/>
                <a:gd name="T33" fmla="*/ 0 h 196"/>
                <a:gd name="T34" fmla="*/ 1 w 401"/>
                <a:gd name="T35" fmla="*/ 0 h 196"/>
                <a:gd name="T36" fmla="*/ 1 w 401"/>
                <a:gd name="T37" fmla="*/ 0 h 196"/>
                <a:gd name="T38" fmla="*/ 1 w 401"/>
                <a:gd name="T39" fmla="*/ 0 h 196"/>
                <a:gd name="T40" fmla="*/ 1 w 401"/>
                <a:gd name="T41" fmla="*/ 0 h 196"/>
                <a:gd name="T42" fmla="*/ 1 w 401"/>
                <a:gd name="T43" fmla="*/ 0 h 196"/>
                <a:gd name="T44" fmla="*/ 0 w 401"/>
                <a:gd name="T45" fmla="*/ 0 h 196"/>
                <a:gd name="T46" fmla="*/ 0 w 401"/>
                <a:gd name="T47" fmla="*/ 0 h 196"/>
                <a:gd name="T48" fmla="*/ 1 w 401"/>
                <a:gd name="T49" fmla="*/ 0 h 196"/>
                <a:gd name="T50" fmla="*/ 1 w 401"/>
                <a:gd name="T51" fmla="*/ 0 h 196"/>
                <a:gd name="T52" fmla="*/ 1 w 401"/>
                <a:gd name="T53" fmla="*/ 0 h 196"/>
                <a:gd name="T54" fmla="*/ 1 w 401"/>
                <a:gd name="T55" fmla="*/ 0 h 196"/>
                <a:gd name="T56" fmla="*/ 1 w 401"/>
                <a:gd name="T57" fmla="*/ 0 h 196"/>
                <a:gd name="T58" fmla="*/ 1 w 401"/>
                <a:gd name="T59" fmla="*/ 0 h 196"/>
                <a:gd name="T60" fmla="*/ 1 w 401"/>
                <a:gd name="T61" fmla="*/ 0 h 196"/>
                <a:gd name="T62" fmla="*/ 1 w 401"/>
                <a:gd name="T63" fmla="*/ 0 h 196"/>
                <a:gd name="T64" fmla="*/ 1 w 401"/>
                <a:gd name="T65" fmla="*/ 0 h 196"/>
                <a:gd name="T66" fmla="*/ 1 w 401"/>
                <a:gd name="T67" fmla="*/ 0 h 196"/>
                <a:gd name="T68" fmla="*/ 1 w 401"/>
                <a:gd name="T69" fmla="*/ 0 h 196"/>
                <a:gd name="T70" fmla="*/ 1 w 401"/>
                <a:gd name="T71" fmla="*/ 0 h 196"/>
                <a:gd name="T72" fmla="*/ 1 w 401"/>
                <a:gd name="T73" fmla="*/ 0 h 196"/>
                <a:gd name="T74" fmla="*/ 1 w 401"/>
                <a:gd name="T75" fmla="*/ 0 h 196"/>
                <a:gd name="T76" fmla="*/ 1 w 401"/>
                <a:gd name="T77" fmla="*/ 0 h 196"/>
                <a:gd name="T78" fmla="*/ 1 w 401"/>
                <a:gd name="T79" fmla="*/ 0 h 1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1"/>
                <a:gd name="T121" fmla="*/ 0 h 196"/>
                <a:gd name="T122" fmla="*/ 401 w 401"/>
                <a:gd name="T123" fmla="*/ 196 h 19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1" h="196">
                  <a:moveTo>
                    <a:pt x="322" y="161"/>
                  </a:moveTo>
                  <a:lnTo>
                    <a:pt x="322" y="142"/>
                  </a:lnTo>
                  <a:lnTo>
                    <a:pt x="301" y="142"/>
                  </a:lnTo>
                  <a:lnTo>
                    <a:pt x="282" y="142"/>
                  </a:lnTo>
                  <a:lnTo>
                    <a:pt x="301" y="142"/>
                  </a:lnTo>
                  <a:lnTo>
                    <a:pt x="301" y="125"/>
                  </a:lnTo>
                  <a:lnTo>
                    <a:pt x="282" y="106"/>
                  </a:lnTo>
                  <a:lnTo>
                    <a:pt x="282" y="88"/>
                  </a:lnTo>
                  <a:lnTo>
                    <a:pt x="301" y="88"/>
                  </a:lnTo>
                  <a:lnTo>
                    <a:pt x="282" y="88"/>
                  </a:lnTo>
                  <a:lnTo>
                    <a:pt x="259" y="88"/>
                  </a:lnTo>
                  <a:lnTo>
                    <a:pt x="240" y="88"/>
                  </a:lnTo>
                  <a:lnTo>
                    <a:pt x="240" y="125"/>
                  </a:lnTo>
                  <a:lnTo>
                    <a:pt x="219" y="142"/>
                  </a:lnTo>
                  <a:lnTo>
                    <a:pt x="199" y="142"/>
                  </a:lnTo>
                  <a:lnTo>
                    <a:pt x="199" y="179"/>
                  </a:lnTo>
                  <a:lnTo>
                    <a:pt x="199" y="196"/>
                  </a:lnTo>
                  <a:lnTo>
                    <a:pt x="180" y="196"/>
                  </a:lnTo>
                  <a:lnTo>
                    <a:pt x="140" y="196"/>
                  </a:lnTo>
                  <a:lnTo>
                    <a:pt x="119" y="179"/>
                  </a:lnTo>
                  <a:lnTo>
                    <a:pt x="80" y="142"/>
                  </a:lnTo>
                  <a:lnTo>
                    <a:pt x="119" y="142"/>
                  </a:lnTo>
                  <a:lnTo>
                    <a:pt x="140" y="142"/>
                  </a:lnTo>
                  <a:lnTo>
                    <a:pt x="159" y="142"/>
                  </a:lnTo>
                  <a:lnTo>
                    <a:pt x="140" y="142"/>
                  </a:lnTo>
                  <a:lnTo>
                    <a:pt x="119" y="142"/>
                  </a:lnTo>
                  <a:lnTo>
                    <a:pt x="100" y="142"/>
                  </a:lnTo>
                  <a:lnTo>
                    <a:pt x="80" y="142"/>
                  </a:lnTo>
                  <a:lnTo>
                    <a:pt x="80" y="125"/>
                  </a:lnTo>
                  <a:lnTo>
                    <a:pt x="100" y="106"/>
                  </a:lnTo>
                  <a:lnTo>
                    <a:pt x="119" y="106"/>
                  </a:lnTo>
                  <a:lnTo>
                    <a:pt x="140" y="106"/>
                  </a:lnTo>
                  <a:lnTo>
                    <a:pt x="140" y="88"/>
                  </a:lnTo>
                  <a:lnTo>
                    <a:pt x="159" y="88"/>
                  </a:lnTo>
                  <a:lnTo>
                    <a:pt x="140" y="88"/>
                  </a:lnTo>
                  <a:lnTo>
                    <a:pt x="119" y="88"/>
                  </a:lnTo>
                  <a:lnTo>
                    <a:pt x="100" y="88"/>
                  </a:lnTo>
                  <a:lnTo>
                    <a:pt x="80" y="106"/>
                  </a:lnTo>
                  <a:lnTo>
                    <a:pt x="59" y="106"/>
                  </a:lnTo>
                  <a:lnTo>
                    <a:pt x="59" y="88"/>
                  </a:lnTo>
                  <a:lnTo>
                    <a:pt x="40" y="88"/>
                  </a:lnTo>
                  <a:lnTo>
                    <a:pt x="59" y="88"/>
                  </a:lnTo>
                  <a:lnTo>
                    <a:pt x="40" y="88"/>
                  </a:lnTo>
                  <a:lnTo>
                    <a:pt x="19" y="71"/>
                  </a:lnTo>
                  <a:lnTo>
                    <a:pt x="19" y="52"/>
                  </a:lnTo>
                  <a:lnTo>
                    <a:pt x="0" y="52"/>
                  </a:lnTo>
                  <a:lnTo>
                    <a:pt x="0" y="37"/>
                  </a:lnTo>
                  <a:lnTo>
                    <a:pt x="0" y="19"/>
                  </a:lnTo>
                  <a:lnTo>
                    <a:pt x="19" y="19"/>
                  </a:lnTo>
                  <a:lnTo>
                    <a:pt x="40" y="19"/>
                  </a:lnTo>
                  <a:lnTo>
                    <a:pt x="59" y="19"/>
                  </a:lnTo>
                  <a:lnTo>
                    <a:pt x="80" y="19"/>
                  </a:lnTo>
                  <a:lnTo>
                    <a:pt x="59" y="19"/>
                  </a:lnTo>
                  <a:lnTo>
                    <a:pt x="80" y="19"/>
                  </a:lnTo>
                  <a:lnTo>
                    <a:pt x="100" y="37"/>
                  </a:lnTo>
                  <a:lnTo>
                    <a:pt x="80" y="37"/>
                  </a:lnTo>
                  <a:lnTo>
                    <a:pt x="80" y="19"/>
                  </a:lnTo>
                  <a:lnTo>
                    <a:pt x="100" y="19"/>
                  </a:lnTo>
                  <a:lnTo>
                    <a:pt x="140" y="19"/>
                  </a:lnTo>
                  <a:lnTo>
                    <a:pt x="140" y="37"/>
                  </a:lnTo>
                  <a:lnTo>
                    <a:pt x="159" y="52"/>
                  </a:lnTo>
                  <a:lnTo>
                    <a:pt x="140" y="37"/>
                  </a:lnTo>
                  <a:lnTo>
                    <a:pt x="140" y="19"/>
                  </a:lnTo>
                  <a:lnTo>
                    <a:pt x="140" y="0"/>
                  </a:lnTo>
                  <a:lnTo>
                    <a:pt x="159" y="0"/>
                  </a:lnTo>
                  <a:lnTo>
                    <a:pt x="180" y="0"/>
                  </a:lnTo>
                  <a:lnTo>
                    <a:pt x="199" y="0"/>
                  </a:lnTo>
                  <a:lnTo>
                    <a:pt x="199" y="19"/>
                  </a:lnTo>
                  <a:lnTo>
                    <a:pt x="219" y="19"/>
                  </a:lnTo>
                  <a:lnTo>
                    <a:pt x="240" y="19"/>
                  </a:lnTo>
                  <a:lnTo>
                    <a:pt x="240" y="37"/>
                  </a:lnTo>
                  <a:lnTo>
                    <a:pt x="240" y="52"/>
                  </a:lnTo>
                  <a:lnTo>
                    <a:pt x="301" y="71"/>
                  </a:lnTo>
                  <a:lnTo>
                    <a:pt x="322" y="88"/>
                  </a:lnTo>
                  <a:lnTo>
                    <a:pt x="341" y="88"/>
                  </a:lnTo>
                  <a:lnTo>
                    <a:pt x="361" y="88"/>
                  </a:lnTo>
                  <a:lnTo>
                    <a:pt x="382" y="125"/>
                  </a:lnTo>
                  <a:lnTo>
                    <a:pt x="401" y="142"/>
                  </a:lnTo>
                  <a:lnTo>
                    <a:pt x="382" y="142"/>
                  </a:lnTo>
                  <a:lnTo>
                    <a:pt x="361" y="161"/>
                  </a:lnTo>
                  <a:lnTo>
                    <a:pt x="322" y="161"/>
                  </a:lnTo>
                  <a:close/>
                </a:path>
              </a:pathLst>
            </a:custGeom>
            <a:solidFill>
              <a:srgbClr val="C0C0C0"/>
            </a:solidFill>
            <a:ln w="9525">
              <a:solidFill>
                <a:srgbClr val="C0C0C0"/>
              </a:solidFill>
              <a:round/>
              <a:headEnd/>
              <a:tailEnd/>
            </a:ln>
          </p:spPr>
          <p:txBody>
            <a:bodyPr/>
            <a:lstStyle/>
            <a:p>
              <a:endParaRPr lang="ru-RU"/>
            </a:p>
          </p:txBody>
        </p:sp>
        <p:sp>
          <p:nvSpPr>
            <p:cNvPr id="1944724" name="Freeform 86"/>
            <p:cNvSpPr>
              <a:spLocks/>
            </p:cNvSpPr>
            <p:nvPr/>
          </p:nvSpPr>
          <p:spPr bwMode="auto">
            <a:xfrm>
              <a:off x="3200" y="1267"/>
              <a:ext cx="141" cy="45"/>
            </a:xfrm>
            <a:custGeom>
              <a:avLst/>
              <a:gdLst>
                <a:gd name="T0" fmla="*/ 0 w 283"/>
                <a:gd name="T1" fmla="*/ 1 h 88"/>
                <a:gd name="T2" fmla="*/ 0 w 283"/>
                <a:gd name="T3" fmla="*/ 1 h 88"/>
                <a:gd name="T4" fmla="*/ 0 w 283"/>
                <a:gd name="T5" fmla="*/ 1 h 88"/>
                <a:gd name="T6" fmla="*/ 0 w 283"/>
                <a:gd name="T7" fmla="*/ 1 h 88"/>
                <a:gd name="T8" fmla="*/ 0 w 283"/>
                <a:gd name="T9" fmla="*/ 1 h 88"/>
                <a:gd name="T10" fmla="*/ 0 w 283"/>
                <a:gd name="T11" fmla="*/ 1 h 88"/>
                <a:gd name="T12" fmla="*/ 0 w 283"/>
                <a:gd name="T13" fmla="*/ 1 h 88"/>
                <a:gd name="T14" fmla="*/ 0 w 283"/>
                <a:gd name="T15" fmla="*/ 1 h 88"/>
                <a:gd name="T16" fmla="*/ 0 w 283"/>
                <a:gd name="T17" fmla="*/ 1 h 88"/>
                <a:gd name="T18" fmla="*/ 0 w 283"/>
                <a:gd name="T19" fmla="*/ 1 h 88"/>
                <a:gd name="T20" fmla="*/ 0 w 283"/>
                <a:gd name="T21" fmla="*/ 1 h 88"/>
                <a:gd name="T22" fmla="*/ 0 w 283"/>
                <a:gd name="T23" fmla="*/ 1 h 88"/>
                <a:gd name="T24" fmla="*/ 0 w 283"/>
                <a:gd name="T25" fmla="*/ 1 h 88"/>
                <a:gd name="T26" fmla="*/ 0 w 283"/>
                <a:gd name="T27" fmla="*/ 1 h 88"/>
                <a:gd name="T28" fmla="*/ 0 w 283"/>
                <a:gd name="T29" fmla="*/ 1 h 88"/>
                <a:gd name="T30" fmla="*/ 0 w 283"/>
                <a:gd name="T31" fmla="*/ 1 h 88"/>
                <a:gd name="T32" fmla="*/ 0 w 283"/>
                <a:gd name="T33" fmla="*/ 1 h 88"/>
                <a:gd name="T34" fmla="*/ 0 w 283"/>
                <a:gd name="T35" fmla="*/ 1 h 88"/>
                <a:gd name="T36" fmla="*/ 0 w 283"/>
                <a:gd name="T37" fmla="*/ 0 h 88"/>
                <a:gd name="T38" fmla="*/ 0 w 283"/>
                <a:gd name="T39" fmla="*/ 0 h 88"/>
                <a:gd name="T40" fmla="*/ 0 w 283"/>
                <a:gd name="T41" fmla="*/ 1 h 88"/>
                <a:gd name="T42" fmla="*/ 0 w 283"/>
                <a:gd name="T43" fmla="*/ 0 h 88"/>
                <a:gd name="T44" fmla="*/ 0 w 283"/>
                <a:gd name="T45" fmla="*/ 0 h 88"/>
                <a:gd name="T46" fmla="*/ 0 w 283"/>
                <a:gd name="T47" fmla="*/ 0 h 88"/>
                <a:gd name="T48" fmla="*/ 0 w 283"/>
                <a:gd name="T49" fmla="*/ 1 h 88"/>
                <a:gd name="T50" fmla="*/ 0 w 283"/>
                <a:gd name="T51" fmla="*/ 0 h 88"/>
                <a:gd name="T52" fmla="*/ 0 w 283"/>
                <a:gd name="T53" fmla="*/ 0 h 88"/>
                <a:gd name="T54" fmla="*/ 0 w 283"/>
                <a:gd name="T55" fmla="*/ 1 h 88"/>
                <a:gd name="T56" fmla="*/ 0 w 283"/>
                <a:gd name="T57" fmla="*/ 1 h 88"/>
                <a:gd name="T58" fmla="*/ 0 w 283"/>
                <a:gd name="T59" fmla="*/ 0 h 88"/>
                <a:gd name="T60" fmla="*/ 0 w 283"/>
                <a:gd name="T61" fmla="*/ 0 h 88"/>
                <a:gd name="T62" fmla="*/ 0 w 283"/>
                <a:gd name="T63" fmla="*/ 0 h 88"/>
                <a:gd name="T64" fmla="*/ 0 w 283"/>
                <a:gd name="T65" fmla="*/ 0 h 88"/>
                <a:gd name="T66" fmla="*/ 0 w 283"/>
                <a:gd name="T67" fmla="*/ 1 h 88"/>
                <a:gd name="T68" fmla="*/ 0 w 283"/>
                <a:gd name="T69" fmla="*/ 1 h 88"/>
                <a:gd name="T70" fmla="*/ 0 w 283"/>
                <a:gd name="T71" fmla="*/ 1 h 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3"/>
                <a:gd name="T109" fmla="*/ 0 h 88"/>
                <a:gd name="T110" fmla="*/ 283 w 283"/>
                <a:gd name="T111" fmla="*/ 88 h 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3" h="88">
                  <a:moveTo>
                    <a:pt x="283" y="36"/>
                  </a:moveTo>
                  <a:lnTo>
                    <a:pt x="242" y="55"/>
                  </a:lnTo>
                  <a:lnTo>
                    <a:pt x="202" y="73"/>
                  </a:lnTo>
                  <a:lnTo>
                    <a:pt x="162" y="88"/>
                  </a:lnTo>
                  <a:lnTo>
                    <a:pt x="142" y="88"/>
                  </a:lnTo>
                  <a:lnTo>
                    <a:pt x="142" y="73"/>
                  </a:lnTo>
                  <a:lnTo>
                    <a:pt x="123" y="73"/>
                  </a:lnTo>
                  <a:lnTo>
                    <a:pt x="83" y="73"/>
                  </a:lnTo>
                  <a:lnTo>
                    <a:pt x="60" y="73"/>
                  </a:lnTo>
                  <a:lnTo>
                    <a:pt x="41" y="55"/>
                  </a:lnTo>
                  <a:lnTo>
                    <a:pt x="60" y="55"/>
                  </a:lnTo>
                  <a:lnTo>
                    <a:pt x="83" y="55"/>
                  </a:lnTo>
                  <a:lnTo>
                    <a:pt x="102" y="55"/>
                  </a:lnTo>
                  <a:lnTo>
                    <a:pt x="83" y="55"/>
                  </a:lnTo>
                  <a:lnTo>
                    <a:pt x="60" y="55"/>
                  </a:lnTo>
                  <a:lnTo>
                    <a:pt x="41" y="55"/>
                  </a:lnTo>
                  <a:lnTo>
                    <a:pt x="20" y="36"/>
                  </a:lnTo>
                  <a:lnTo>
                    <a:pt x="0" y="19"/>
                  </a:lnTo>
                  <a:lnTo>
                    <a:pt x="0" y="0"/>
                  </a:lnTo>
                  <a:lnTo>
                    <a:pt x="20" y="0"/>
                  </a:lnTo>
                  <a:lnTo>
                    <a:pt x="41" y="19"/>
                  </a:lnTo>
                  <a:lnTo>
                    <a:pt x="41" y="0"/>
                  </a:lnTo>
                  <a:lnTo>
                    <a:pt x="60" y="0"/>
                  </a:lnTo>
                  <a:lnTo>
                    <a:pt x="83" y="0"/>
                  </a:lnTo>
                  <a:lnTo>
                    <a:pt x="123" y="19"/>
                  </a:lnTo>
                  <a:lnTo>
                    <a:pt x="142" y="0"/>
                  </a:lnTo>
                  <a:lnTo>
                    <a:pt x="162" y="0"/>
                  </a:lnTo>
                  <a:lnTo>
                    <a:pt x="162" y="19"/>
                  </a:lnTo>
                  <a:lnTo>
                    <a:pt x="183" y="19"/>
                  </a:lnTo>
                  <a:lnTo>
                    <a:pt x="183" y="0"/>
                  </a:lnTo>
                  <a:lnTo>
                    <a:pt x="202" y="0"/>
                  </a:lnTo>
                  <a:lnTo>
                    <a:pt x="223" y="0"/>
                  </a:lnTo>
                  <a:lnTo>
                    <a:pt x="242" y="0"/>
                  </a:lnTo>
                  <a:lnTo>
                    <a:pt x="242" y="19"/>
                  </a:lnTo>
                  <a:lnTo>
                    <a:pt x="263" y="19"/>
                  </a:lnTo>
                  <a:lnTo>
                    <a:pt x="283" y="36"/>
                  </a:lnTo>
                  <a:close/>
                </a:path>
              </a:pathLst>
            </a:custGeom>
            <a:solidFill>
              <a:srgbClr val="C0C0C0"/>
            </a:solidFill>
            <a:ln w="9525">
              <a:solidFill>
                <a:srgbClr val="C0C0C0"/>
              </a:solidFill>
              <a:round/>
              <a:headEnd/>
              <a:tailEnd/>
            </a:ln>
          </p:spPr>
          <p:txBody>
            <a:bodyPr/>
            <a:lstStyle/>
            <a:p>
              <a:endParaRPr lang="ru-RU"/>
            </a:p>
          </p:txBody>
        </p:sp>
        <p:sp>
          <p:nvSpPr>
            <p:cNvPr id="1944725" name="Freeform 87"/>
            <p:cNvSpPr>
              <a:spLocks/>
            </p:cNvSpPr>
            <p:nvPr/>
          </p:nvSpPr>
          <p:spPr bwMode="auto">
            <a:xfrm>
              <a:off x="2769" y="1884"/>
              <a:ext cx="70" cy="64"/>
            </a:xfrm>
            <a:custGeom>
              <a:avLst/>
              <a:gdLst>
                <a:gd name="T0" fmla="*/ 0 w 141"/>
                <a:gd name="T1" fmla="*/ 1 h 126"/>
                <a:gd name="T2" fmla="*/ 0 w 141"/>
                <a:gd name="T3" fmla="*/ 1 h 126"/>
                <a:gd name="T4" fmla="*/ 0 w 141"/>
                <a:gd name="T5" fmla="*/ 1 h 126"/>
                <a:gd name="T6" fmla="*/ 0 w 141"/>
                <a:gd name="T7" fmla="*/ 0 h 126"/>
                <a:gd name="T8" fmla="*/ 0 w 141"/>
                <a:gd name="T9" fmla="*/ 0 h 126"/>
                <a:gd name="T10" fmla="*/ 0 w 141"/>
                <a:gd name="T11" fmla="*/ 0 h 126"/>
                <a:gd name="T12" fmla="*/ 0 w 141"/>
                <a:gd name="T13" fmla="*/ 0 h 126"/>
                <a:gd name="T14" fmla="*/ 0 w 141"/>
                <a:gd name="T15" fmla="*/ 0 h 126"/>
                <a:gd name="T16" fmla="*/ 0 w 141"/>
                <a:gd name="T17" fmla="*/ 1 h 126"/>
                <a:gd name="T18" fmla="*/ 0 w 141"/>
                <a:gd name="T19" fmla="*/ 1 h 126"/>
                <a:gd name="T20" fmla="*/ 0 w 141"/>
                <a:gd name="T21" fmla="*/ 1 h 126"/>
                <a:gd name="T22" fmla="*/ 0 w 141"/>
                <a:gd name="T23" fmla="*/ 1 h 126"/>
                <a:gd name="T24" fmla="*/ 0 w 141"/>
                <a:gd name="T25" fmla="*/ 1 h 126"/>
                <a:gd name="T26" fmla="*/ 0 w 141"/>
                <a:gd name="T27" fmla="*/ 1 h 126"/>
                <a:gd name="T28" fmla="*/ 0 w 141"/>
                <a:gd name="T29" fmla="*/ 1 h 126"/>
                <a:gd name="T30" fmla="*/ 0 w 141"/>
                <a:gd name="T31" fmla="*/ 1 h 126"/>
                <a:gd name="T32" fmla="*/ 0 w 141"/>
                <a:gd name="T33" fmla="*/ 1 h 126"/>
                <a:gd name="T34" fmla="*/ 0 w 141"/>
                <a:gd name="T35" fmla="*/ 1 h 126"/>
                <a:gd name="T36" fmla="*/ 0 w 141"/>
                <a:gd name="T37" fmla="*/ 1 h 126"/>
                <a:gd name="T38" fmla="*/ 0 w 141"/>
                <a:gd name="T39" fmla="*/ 1 h 126"/>
                <a:gd name="T40" fmla="*/ 0 w 141"/>
                <a:gd name="T41" fmla="*/ 1 h 126"/>
                <a:gd name="T42" fmla="*/ 0 w 141"/>
                <a:gd name="T43" fmla="*/ 1 h 126"/>
                <a:gd name="T44" fmla="*/ 0 w 141"/>
                <a:gd name="T45" fmla="*/ 1 h 126"/>
                <a:gd name="T46" fmla="*/ 0 w 141"/>
                <a:gd name="T47" fmla="*/ 1 h 126"/>
                <a:gd name="T48" fmla="*/ 0 w 141"/>
                <a:gd name="T49" fmla="*/ 1 h 126"/>
                <a:gd name="T50" fmla="*/ 0 w 141"/>
                <a:gd name="T51" fmla="*/ 1 h 1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126"/>
                <a:gd name="T80" fmla="*/ 141 w 141"/>
                <a:gd name="T81" fmla="*/ 126 h 1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126">
                  <a:moveTo>
                    <a:pt x="41" y="36"/>
                  </a:moveTo>
                  <a:lnTo>
                    <a:pt x="60" y="36"/>
                  </a:lnTo>
                  <a:lnTo>
                    <a:pt x="60" y="19"/>
                  </a:lnTo>
                  <a:lnTo>
                    <a:pt x="60" y="0"/>
                  </a:lnTo>
                  <a:lnTo>
                    <a:pt x="81" y="0"/>
                  </a:lnTo>
                  <a:lnTo>
                    <a:pt x="100" y="0"/>
                  </a:lnTo>
                  <a:lnTo>
                    <a:pt x="121" y="0"/>
                  </a:lnTo>
                  <a:lnTo>
                    <a:pt x="141" y="0"/>
                  </a:lnTo>
                  <a:lnTo>
                    <a:pt x="141" y="36"/>
                  </a:lnTo>
                  <a:lnTo>
                    <a:pt x="121" y="36"/>
                  </a:lnTo>
                  <a:lnTo>
                    <a:pt x="121" y="54"/>
                  </a:lnTo>
                  <a:lnTo>
                    <a:pt x="121" y="73"/>
                  </a:lnTo>
                  <a:lnTo>
                    <a:pt x="121" y="90"/>
                  </a:lnTo>
                  <a:lnTo>
                    <a:pt x="121" y="107"/>
                  </a:lnTo>
                  <a:lnTo>
                    <a:pt x="100" y="107"/>
                  </a:lnTo>
                  <a:lnTo>
                    <a:pt x="81" y="107"/>
                  </a:lnTo>
                  <a:lnTo>
                    <a:pt x="60" y="126"/>
                  </a:lnTo>
                  <a:lnTo>
                    <a:pt x="41" y="126"/>
                  </a:lnTo>
                  <a:lnTo>
                    <a:pt x="22" y="126"/>
                  </a:lnTo>
                  <a:lnTo>
                    <a:pt x="0" y="107"/>
                  </a:lnTo>
                  <a:lnTo>
                    <a:pt x="22" y="90"/>
                  </a:lnTo>
                  <a:lnTo>
                    <a:pt x="41" y="73"/>
                  </a:lnTo>
                  <a:lnTo>
                    <a:pt x="41" y="54"/>
                  </a:lnTo>
                  <a:lnTo>
                    <a:pt x="22" y="54"/>
                  </a:lnTo>
                  <a:lnTo>
                    <a:pt x="22" y="36"/>
                  </a:lnTo>
                  <a:lnTo>
                    <a:pt x="41" y="36"/>
                  </a:lnTo>
                  <a:close/>
                </a:path>
              </a:pathLst>
            </a:custGeom>
            <a:solidFill>
              <a:srgbClr val="C0C0C0"/>
            </a:solidFill>
            <a:ln w="9525">
              <a:solidFill>
                <a:srgbClr val="C0C0C0"/>
              </a:solidFill>
              <a:round/>
              <a:headEnd/>
              <a:tailEnd/>
            </a:ln>
          </p:spPr>
          <p:txBody>
            <a:bodyPr/>
            <a:lstStyle/>
            <a:p>
              <a:endParaRPr lang="ru-RU"/>
            </a:p>
          </p:txBody>
        </p:sp>
        <p:sp>
          <p:nvSpPr>
            <p:cNvPr id="1944726" name="Freeform 88"/>
            <p:cNvSpPr>
              <a:spLocks/>
            </p:cNvSpPr>
            <p:nvPr/>
          </p:nvSpPr>
          <p:spPr bwMode="auto">
            <a:xfrm>
              <a:off x="2819" y="1823"/>
              <a:ext cx="11" cy="0"/>
            </a:xfrm>
            <a:custGeom>
              <a:avLst/>
              <a:gdLst>
                <a:gd name="T0" fmla="*/ 1 w 21"/>
                <a:gd name="T1" fmla="*/ 0 w 21"/>
                <a:gd name="T2" fmla="*/ 1 w 21"/>
                <a:gd name="T3" fmla="*/ 0 60000 65536"/>
                <a:gd name="T4" fmla="*/ 0 60000 65536"/>
                <a:gd name="T5" fmla="*/ 0 60000 65536"/>
                <a:gd name="T6" fmla="*/ 0 w 21"/>
                <a:gd name="T7" fmla="*/ 21 w 21"/>
              </a:gdLst>
              <a:ahLst/>
              <a:cxnLst>
                <a:cxn ang="T3">
                  <a:pos x="T0" y="0"/>
                </a:cxn>
                <a:cxn ang="T4">
                  <a:pos x="T1" y="0"/>
                </a:cxn>
                <a:cxn ang="T5">
                  <a:pos x="T2" y="0"/>
                </a:cxn>
              </a:cxnLst>
              <a:rect l="T6" t="0" r="T7" b="0"/>
              <a:pathLst>
                <a:path w="21">
                  <a:moveTo>
                    <a:pt x="21" y="0"/>
                  </a:moveTo>
                  <a:lnTo>
                    <a:pt x="0" y="0"/>
                  </a:lnTo>
                  <a:lnTo>
                    <a:pt x="21" y="0"/>
                  </a:lnTo>
                  <a:close/>
                </a:path>
              </a:pathLst>
            </a:custGeom>
            <a:solidFill>
              <a:srgbClr val="C0C0C0"/>
            </a:solidFill>
            <a:ln w="9525">
              <a:solidFill>
                <a:srgbClr val="C0C0C0"/>
              </a:solidFill>
              <a:round/>
              <a:headEnd/>
              <a:tailEnd/>
            </a:ln>
          </p:spPr>
          <p:txBody>
            <a:bodyPr/>
            <a:lstStyle/>
            <a:p>
              <a:endParaRPr lang="ru-RU"/>
            </a:p>
          </p:txBody>
        </p:sp>
        <p:sp>
          <p:nvSpPr>
            <p:cNvPr id="1944727" name="Freeform 89"/>
            <p:cNvSpPr>
              <a:spLocks/>
            </p:cNvSpPr>
            <p:nvPr/>
          </p:nvSpPr>
          <p:spPr bwMode="auto">
            <a:xfrm>
              <a:off x="2830" y="1813"/>
              <a:ext cx="129" cy="162"/>
            </a:xfrm>
            <a:custGeom>
              <a:avLst/>
              <a:gdLst>
                <a:gd name="T0" fmla="*/ 0 w 260"/>
                <a:gd name="T1" fmla="*/ 1 h 322"/>
                <a:gd name="T2" fmla="*/ 0 w 260"/>
                <a:gd name="T3" fmla="*/ 1 h 322"/>
                <a:gd name="T4" fmla="*/ 0 w 260"/>
                <a:gd name="T5" fmla="*/ 1 h 322"/>
                <a:gd name="T6" fmla="*/ 0 w 260"/>
                <a:gd name="T7" fmla="*/ 1 h 322"/>
                <a:gd name="T8" fmla="*/ 0 w 260"/>
                <a:gd name="T9" fmla="*/ 1 h 322"/>
                <a:gd name="T10" fmla="*/ 0 w 260"/>
                <a:gd name="T11" fmla="*/ 1 h 322"/>
                <a:gd name="T12" fmla="*/ 0 w 260"/>
                <a:gd name="T13" fmla="*/ 1 h 322"/>
                <a:gd name="T14" fmla="*/ 0 w 260"/>
                <a:gd name="T15" fmla="*/ 1 h 322"/>
                <a:gd name="T16" fmla="*/ 0 w 260"/>
                <a:gd name="T17" fmla="*/ 1 h 322"/>
                <a:gd name="T18" fmla="*/ 0 w 260"/>
                <a:gd name="T19" fmla="*/ 1 h 322"/>
                <a:gd name="T20" fmla="*/ 0 w 260"/>
                <a:gd name="T21" fmla="*/ 1 h 322"/>
                <a:gd name="T22" fmla="*/ 0 w 260"/>
                <a:gd name="T23" fmla="*/ 1 h 322"/>
                <a:gd name="T24" fmla="*/ 0 w 260"/>
                <a:gd name="T25" fmla="*/ 1 h 322"/>
                <a:gd name="T26" fmla="*/ 0 w 260"/>
                <a:gd name="T27" fmla="*/ 1 h 322"/>
                <a:gd name="T28" fmla="*/ 0 w 260"/>
                <a:gd name="T29" fmla="*/ 1 h 322"/>
                <a:gd name="T30" fmla="*/ 0 w 260"/>
                <a:gd name="T31" fmla="*/ 1 h 322"/>
                <a:gd name="T32" fmla="*/ 0 w 260"/>
                <a:gd name="T33" fmla="*/ 1 h 322"/>
                <a:gd name="T34" fmla="*/ 0 w 260"/>
                <a:gd name="T35" fmla="*/ 1 h 322"/>
                <a:gd name="T36" fmla="*/ 0 w 260"/>
                <a:gd name="T37" fmla="*/ 1 h 322"/>
                <a:gd name="T38" fmla="*/ 0 w 260"/>
                <a:gd name="T39" fmla="*/ 1 h 322"/>
                <a:gd name="T40" fmla="*/ 0 w 260"/>
                <a:gd name="T41" fmla="*/ 1 h 322"/>
                <a:gd name="T42" fmla="*/ 0 w 260"/>
                <a:gd name="T43" fmla="*/ 1 h 322"/>
                <a:gd name="T44" fmla="*/ 0 w 260"/>
                <a:gd name="T45" fmla="*/ 1 h 322"/>
                <a:gd name="T46" fmla="*/ 0 w 260"/>
                <a:gd name="T47" fmla="*/ 1 h 322"/>
                <a:gd name="T48" fmla="*/ 0 w 260"/>
                <a:gd name="T49" fmla="*/ 1 h 322"/>
                <a:gd name="T50" fmla="*/ 0 w 260"/>
                <a:gd name="T51" fmla="*/ 1 h 322"/>
                <a:gd name="T52" fmla="*/ 0 w 260"/>
                <a:gd name="T53" fmla="*/ 1 h 322"/>
                <a:gd name="T54" fmla="*/ 0 w 260"/>
                <a:gd name="T55" fmla="*/ 1 h 322"/>
                <a:gd name="T56" fmla="*/ 0 w 260"/>
                <a:gd name="T57" fmla="*/ 1 h 322"/>
                <a:gd name="T58" fmla="*/ 0 w 260"/>
                <a:gd name="T59" fmla="*/ 1 h 322"/>
                <a:gd name="T60" fmla="*/ 0 w 260"/>
                <a:gd name="T61" fmla="*/ 1 h 322"/>
                <a:gd name="T62" fmla="*/ 0 w 260"/>
                <a:gd name="T63" fmla="*/ 0 h 322"/>
                <a:gd name="T64" fmla="*/ 0 w 260"/>
                <a:gd name="T65" fmla="*/ 0 h 322"/>
                <a:gd name="T66" fmla="*/ 0 w 260"/>
                <a:gd name="T67" fmla="*/ 1 h 322"/>
                <a:gd name="T68" fmla="*/ 0 w 260"/>
                <a:gd name="T69" fmla="*/ 1 h 322"/>
                <a:gd name="T70" fmla="*/ 0 w 260"/>
                <a:gd name="T71" fmla="*/ 1 h 322"/>
                <a:gd name="T72" fmla="*/ 0 w 260"/>
                <a:gd name="T73" fmla="*/ 1 h 322"/>
                <a:gd name="T74" fmla="*/ 0 w 260"/>
                <a:gd name="T75" fmla="*/ 1 h 322"/>
                <a:gd name="T76" fmla="*/ 0 w 260"/>
                <a:gd name="T77" fmla="*/ 1 h 322"/>
                <a:gd name="T78" fmla="*/ 0 w 260"/>
                <a:gd name="T79" fmla="*/ 1 h 322"/>
                <a:gd name="T80" fmla="*/ 0 w 260"/>
                <a:gd name="T81" fmla="*/ 1 h 322"/>
                <a:gd name="T82" fmla="*/ 0 w 260"/>
                <a:gd name="T83" fmla="*/ 1 h 322"/>
                <a:gd name="T84" fmla="*/ 0 w 260"/>
                <a:gd name="T85" fmla="*/ 1 h 322"/>
                <a:gd name="T86" fmla="*/ 0 w 260"/>
                <a:gd name="T87" fmla="*/ 1 h 3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0"/>
                <a:gd name="T133" fmla="*/ 0 h 322"/>
                <a:gd name="T134" fmla="*/ 260 w 260"/>
                <a:gd name="T135" fmla="*/ 322 h 3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0" h="322">
                  <a:moveTo>
                    <a:pt x="219" y="232"/>
                  </a:moveTo>
                  <a:lnTo>
                    <a:pt x="219" y="215"/>
                  </a:lnTo>
                  <a:lnTo>
                    <a:pt x="240" y="215"/>
                  </a:lnTo>
                  <a:lnTo>
                    <a:pt x="260" y="232"/>
                  </a:lnTo>
                  <a:lnTo>
                    <a:pt x="260" y="249"/>
                  </a:lnTo>
                  <a:lnTo>
                    <a:pt x="240" y="268"/>
                  </a:lnTo>
                  <a:lnTo>
                    <a:pt x="219" y="268"/>
                  </a:lnTo>
                  <a:lnTo>
                    <a:pt x="240" y="286"/>
                  </a:lnTo>
                  <a:lnTo>
                    <a:pt x="240" y="305"/>
                  </a:lnTo>
                  <a:lnTo>
                    <a:pt x="219" y="305"/>
                  </a:lnTo>
                  <a:lnTo>
                    <a:pt x="200" y="305"/>
                  </a:lnTo>
                  <a:lnTo>
                    <a:pt x="179" y="305"/>
                  </a:lnTo>
                  <a:lnTo>
                    <a:pt x="141" y="305"/>
                  </a:lnTo>
                  <a:lnTo>
                    <a:pt x="141" y="322"/>
                  </a:lnTo>
                  <a:lnTo>
                    <a:pt x="119" y="322"/>
                  </a:lnTo>
                  <a:lnTo>
                    <a:pt x="100" y="322"/>
                  </a:lnTo>
                  <a:lnTo>
                    <a:pt x="79" y="322"/>
                  </a:lnTo>
                  <a:lnTo>
                    <a:pt x="60" y="322"/>
                  </a:lnTo>
                  <a:lnTo>
                    <a:pt x="39" y="322"/>
                  </a:lnTo>
                  <a:lnTo>
                    <a:pt x="60" y="322"/>
                  </a:lnTo>
                  <a:lnTo>
                    <a:pt x="79" y="305"/>
                  </a:lnTo>
                  <a:lnTo>
                    <a:pt x="79" y="286"/>
                  </a:lnTo>
                  <a:lnTo>
                    <a:pt x="100" y="286"/>
                  </a:lnTo>
                  <a:lnTo>
                    <a:pt x="119" y="268"/>
                  </a:lnTo>
                  <a:lnTo>
                    <a:pt x="100" y="268"/>
                  </a:lnTo>
                  <a:lnTo>
                    <a:pt x="79" y="286"/>
                  </a:lnTo>
                  <a:lnTo>
                    <a:pt x="79" y="268"/>
                  </a:lnTo>
                  <a:lnTo>
                    <a:pt x="60" y="268"/>
                  </a:lnTo>
                  <a:lnTo>
                    <a:pt x="39" y="268"/>
                  </a:lnTo>
                  <a:lnTo>
                    <a:pt x="60" y="249"/>
                  </a:lnTo>
                  <a:lnTo>
                    <a:pt x="79" y="249"/>
                  </a:lnTo>
                  <a:lnTo>
                    <a:pt x="79" y="232"/>
                  </a:lnTo>
                  <a:lnTo>
                    <a:pt x="79" y="215"/>
                  </a:lnTo>
                  <a:lnTo>
                    <a:pt x="79" y="196"/>
                  </a:lnTo>
                  <a:lnTo>
                    <a:pt x="100" y="196"/>
                  </a:lnTo>
                  <a:lnTo>
                    <a:pt x="119" y="196"/>
                  </a:lnTo>
                  <a:lnTo>
                    <a:pt x="119" y="178"/>
                  </a:lnTo>
                  <a:lnTo>
                    <a:pt x="100" y="178"/>
                  </a:lnTo>
                  <a:lnTo>
                    <a:pt x="79" y="161"/>
                  </a:lnTo>
                  <a:lnTo>
                    <a:pt x="100" y="161"/>
                  </a:lnTo>
                  <a:lnTo>
                    <a:pt x="100" y="142"/>
                  </a:lnTo>
                  <a:lnTo>
                    <a:pt x="79" y="142"/>
                  </a:lnTo>
                  <a:lnTo>
                    <a:pt x="79" y="161"/>
                  </a:lnTo>
                  <a:lnTo>
                    <a:pt x="60" y="161"/>
                  </a:lnTo>
                  <a:lnTo>
                    <a:pt x="60" y="142"/>
                  </a:lnTo>
                  <a:lnTo>
                    <a:pt x="39" y="142"/>
                  </a:lnTo>
                  <a:lnTo>
                    <a:pt x="60" y="142"/>
                  </a:lnTo>
                  <a:lnTo>
                    <a:pt x="60" y="125"/>
                  </a:lnTo>
                  <a:lnTo>
                    <a:pt x="60" y="105"/>
                  </a:lnTo>
                  <a:lnTo>
                    <a:pt x="39" y="105"/>
                  </a:lnTo>
                  <a:lnTo>
                    <a:pt x="39" y="125"/>
                  </a:lnTo>
                  <a:lnTo>
                    <a:pt x="20" y="125"/>
                  </a:lnTo>
                  <a:lnTo>
                    <a:pt x="20" y="105"/>
                  </a:lnTo>
                  <a:lnTo>
                    <a:pt x="20" y="88"/>
                  </a:lnTo>
                  <a:lnTo>
                    <a:pt x="39" y="88"/>
                  </a:lnTo>
                  <a:lnTo>
                    <a:pt x="20" y="71"/>
                  </a:lnTo>
                  <a:lnTo>
                    <a:pt x="0" y="52"/>
                  </a:lnTo>
                  <a:lnTo>
                    <a:pt x="0" y="36"/>
                  </a:lnTo>
                  <a:lnTo>
                    <a:pt x="20" y="36"/>
                  </a:lnTo>
                  <a:lnTo>
                    <a:pt x="20" y="52"/>
                  </a:lnTo>
                  <a:lnTo>
                    <a:pt x="20" y="36"/>
                  </a:lnTo>
                  <a:lnTo>
                    <a:pt x="20" y="19"/>
                  </a:lnTo>
                  <a:lnTo>
                    <a:pt x="39" y="19"/>
                  </a:lnTo>
                  <a:lnTo>
                    <a:pt x="60" y="0"/>
                  </a:lnTo>
                  <a:lnTo>
                    <a:pt x="79" y="0"/>
                  </a:lnTo>
                  <a:lnTo>
                    <a:pt x="100" y="0"/>
                  </a:lnTo>
                  <a:lnTo>
                    <a:pt x="100" y="19"/>
                  </a:lnTo>
                  <a:lnTo>
                    <a:pt x="79" y="19"/>
                  </a:lnTo>
                  <a:lnTo>
                    <a:pt x="79" y="36"/>
                  </a:lnTo>
                  <a:lnTo>
                    <a:pt x="100" y="36"/>
                  </a:lnTo>
                  <a:lnTo>
                    <a:pt x="141" y="36"/>
                  </a:lnTo>
                  <a:lnTo>
                    <a:pt x="141" y="71"/>
                  </a:lnTo>
                  <a:lnTo>
                    <a:pt x="119" y="71"/>
                  </a:lnTo>
                  <a:lnTo>
                    <a:pt x="119" y="88"/>
                  </a:lnTo>
                  <a:lnTo>
                    <a:pt x="100" y="105"/>
                  </a:lnTo>
                  <a:lnTo>
                    <a:pt x="119" y="105"/>
                  </a:lnTo>
                  <a:lnTo>
                    <a:pt x="141" y="105"/>
                  </a:lnTo>
                  <a:lnTo>
                    <a:pt x="141" y="125"/>
                  </a:lnTo>
                  <a:lnTo>
                    <a:pt x="141" y="142"/>
                  </a:lnTo>
                  <a:lnTo>
                    <a:pt x="160" y="142"/>
                  </a:lnTo>
                  <a:lnTo>
                    <a:pt x="179" y="161"/>
                  </a:lnTo>
                  <a:lnTo>
                    <a:pt x="200" y="178"/>
                  </a:lnTo>
                  <a:lnTo>
                    <a:pt x="200" y="196"/>
                  </a:lnTo>
                  <a:lnTo>
                    <a:pt x="219" y="215"/>
                  </a:lnTo>
                  <a:lnTo>
                    <a:pt x="200" y="215"/>
                  </a:lnTo>
                  <a:lnTo>
                    <a:pt x="200" y="232"/>
                  </a:lnTo>
                  <a:lnTo>
                    <a:pt x="219" y="232"/>
                  </a:lnTo>
                  <a:lnTo>
                    <a:pt x="219" y="215"/>
                  </a:lnTo>
                  <a:lnTo>
                    <a:pt x="219" y="232"/>
                  </a:lnTo>
                  <a:close/>
                </a:path>
              </a:pathLst>
            </a:custGeom>
            <a:solidFill>
              <a:srgbClr val="C0C0C0"/>
            </a:solidFill>
            <a:ln w="9525">
              <a:solidFill>
                <a:srgbClr val="C0C0C0"/>
              </a:solidFill>
              <a:round/>
              <a:headEnd/>
              <a:tailEnd/>
            </a:ln>
          </p:spPr>
          <p:txBody>
            <a:bodyPr/>
            <a:lstStyle/>
            <a:p>
              <a:endParaRPr lang="ru-RU"/>
            </a:p>
          </p:txBody>
        </p:sp>
        <p:sp>
          <p:nvSpPr>
            <p:cNvPr id="1944728" name="Freeform 90"/>
            <p:cNvSpPr>
              <a:spLocks/>
            </p:cNvSpPr>
            <p:nvPr/>
          </p:nvSpPr>
          <p:spPr bwMode="auto">
            <a:xfrm>
              <a:off x="2569" y="1652"/>
              <a:ext cx="149" cy="54"/>
            </a:xfrm>
            <a:custGeom>
              <a:avLst/>
              <a:gdLst>
                <a:gd name="T0" fmla="*/ 0 w 300"/>
                <a:gd name="T1" fmla="*/ 1 h 108"/>
                <a:gd name="T2" fmla="*/ 0 w 300"/>
                <a:gd name="T3" fmla="*/ 1 h 108"/>
                <a:gd name="T4" fmla="*/ 0 w 300"/>
                <a:gd name="T5" fmla="*/ 1 h 108"/>
                <a:gd name="T6" fmla="*/ 0 w 300"/>
                <a:gd name="T7" fmla="*/ 1 h 108"/>
                <a:gd name="T8" fmla="*/ 0 w 300"/>
                <a:gd name="T9" fmla="*/ 1 h 108"/>
                <a:gd name="T10" fmla="*/ 0 w 300"/>
                <a:gd name="T11" fmla="*/ 1 h 108"/>
                <a:gd name="T12" fmla="*/ 0 w 300"/>
                <a:gd name="T13" fmla="*/ 1 h 108"/>
                <a:gd name="T14" fmla="*/ 0 w 300"/>
                <a:gd name="T15" fmla="*/ 1 h 108"/>
                <a:gd name="T16" fmla="*/ 0 w 300"/>
                <a:gd name="T17" fmla="*/ 1 h 108"/>
                <a:gd name="T18" fmla="*/ 0 w 300"/>
                <a:gd name="T19" fmla="*/ 1 h 108"/>
                <a:gd name="T20" fmla="*/ 0 w 300"/>
                <a:gd name="T21" fmla="*/ 1 h 108"/>
                <a:gd name="T22" fmla="*/ 0 w 300"/>
                <a:gd name="T23" fmla="*/ 1 h 108"/>
                <a:gd name="T24" fmla="*/ 0 w 300"/>
                <a:gd name="T25" fmla="*/ 1 h 108"/>
                <a:gd name="T26" fmla="*/ 0 w 300"/>
                <a:gd name="T27" fmla="*/ 1 h 108"/>
                <a:gd name="T28" fmla="*/ 0 w 300"/>
                <a:gd name="T29" fmla="*/ 1 h 108"/>
                <a:gd name="T30" fmla="*/ 0 w 300"/>
                <a:gd name="T31" fmla="*/ 1 h 108"/>
                <a:gd name="T32" fmla="*/ 0 w 300"/>
                <a:gd name="T33" fmla="*/ 1 h 108"/>
                <a:gd name="T34" fmla="*/ 0 w 300"/>
                <a:gd name="T35" fmla="*/ 1 h 108"/>
                <a:gd name="T36" fmla="*/ 0 w 300"/>
                <a:gd name="T37" fmla="*/ 1 h 108"/>
                <a:gd name="T38" fmla="*/ 0 w 300"/>
                <a:gd name="T39" fmla="*/ 1 h 108"/>
                <a:gd name="T40" fmla="*/ 0 w 300"/>
                <a:gd name="T41" fmla="*/ 1 h 108"/>
                <a:gd name="T42" fmla="*/ 0 w 300"/>
                <a:gd name="T43" fmla="*/ 0 h 108"/>
                <a:gd name="T44" fmla="*/ 0 w 300"/>
                <a:gd name="T45" fmla="*/ 1 h 108"/>
                <a:gd name="T46" fmla="*/ 0 w 300"/>
                <a:gd name="T47" fmla="*/ 0 h 108"/>
                <a:gd name="T48" fmla="*/ 0 w 300"/>
                <a:gd name="T49" fmla="*/ 0 h 108"/>
                <a:gd name="T50" fmla="*/ 0 w 300"/>
                <a:gd name="T51" fmla="*/ 0 h 108"/>
                <a:gd name="T52" fmla="*/ 0 w 300"/>
                <a:gd name="T53" fmla="*/ 1 h 108"/>
                <a:gd name="T54" fmla="*/ 0 w 300"/>
                <a:gd name="T55" fmla="*/ 1 h 108"/>
                <a:gd name="T56" fmla="*/ 0 w 300"/>
                <a:gd name="T57" fmla="*/ 1 h 108"/>
                <a:gd name="T58" fmla="*/ 0 w 300"/>
                <a:gd name="T59" fmla="*/ 1 h 108"/>
                <a:gd name="T60" fmla="*/ 0 w 300"/>
                <a:gd name="T61" fmla="*/ 0 h 108"/>
                <a:gd name="T62" fmla="*/ 0 w 300"/>
                <a:gd name="T63" fmla="*/ 1 h 108"/>
                <a:gd name="T64" fmla="*/ 0 w 300"/>
                <a:gd name="T65" fmla="*/ 1 h 108"/>
                <a:gd name="T66" fmla="*/ 0 w 300"/>
                <a:gd name="T67" fmla="*/ 1 h 108"/>
                <a:gd name="T68" fmla="*/ 0 w 300"/>
                <a:gd name="T69" fmla="*/ 0 h 108"/>
                <a:gd name="T70" fmla="*/ 0 w 300"/>
                <a:gd name="T71" fmla="*/ 0 h 108"/>
                <a:gd name="T72" fmla="*/ 0 w 300"/>
                <a:gd name="T73" fmla="*/ 0 h 108"/>
                <a:gd name="T74" fmla="*/ 0 w 300"/>
                <a:gd name="T75" fmla="*/ 1 h 108"/>
                <a:gd name="T76" fmla="*/ 0 w 300"/>
                <a:gd name="T77" fmla="*/ 0 h 108"/>
                <a:gd name="T78" fmla="*/ 0 w 300"/>
                <a:gd name="T79" fmla="*/ 0 h 108"/>
                <a:gd name="T80" fmla="*/ 0 w 300"/>
                <a:gd name="T81" fmla="*/ 0 h 108"/>
                <a:gd name="T82" fmla="*/ 0 w 300"/>
                <a:gd name="T83" fmla="*/ 0 h 108"/>
                <a:gd name="T84" fmla="*/ 0 w 300"/>
                <a:gd name="T85" fmla="*/ 0 h 108"/>
                <a:gd name="T86" fmla="*/ 0 w 300"/>
                <a:gd name="T87" fmla="*/ 1 h 108"/>
                <a:gd name="T88" fmla="*/ 0 w 300"/>
                <a:gd name="T89" fmla="*/ 1 h 1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0"/>
                <a:gd name="T136" fmla="*/ 0 h 108"/>
                <a:gd name="T137" fmla="*/ 300 w 300"/>
                <a:gd name="T138" fmla="*/ 108 h 10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0" h="108">
                  <a:moveTo>
                    <a:pt x="300" y="54"/>
                  </a:moveTo>
                  <a:lnTo>
                    <a:pt x="281" y="54"/>
                  </a:lnTo>
                  <a:lnTo>
                    <a:pt x="259" y="71"/>
                  </a:lnTo>
                  <a:lnTo>
                    <a:pt x="259" y="89"/>
                  </a:lnTo>
                  <a:lnTo>
                    <a:pt x="219" y="89"/>
                  </a:lnTo>
                  <a:lnTo>
                    <a:pt x="200" y="108"/>
                  </a:lnTo>
                  <a:lnTo>
                    <a:pt x="160" y="108"/>
                  </a:lnTo>
                  <a:lnTo>
                    <a:pt x="119" y="108"/>
                  </a:lnTo>
                  <a:lnTo>
                    <a:pt x="100" y="108"/>
                  </a:lnTo>
                  <a:lnTo>
                    <a:pt x="60" y="89"/>
                  </a:lnTo>
                  <a:lnTo>
                    <a:pt x="41" y="71"/>
                  </a:lnTo>
                  <a:lnTo>
                    <a:pt x="19" y="71"/>
                  </a:lnTo>
                  <a:lnTo>
                    <a:pt x="41" y="71"/>
                  </a:lnTo>
                  <a:lnTo>
                    <a:pt x="41" y="54"/>
                  </a:lnTo>
                  <a:lnTo>
                    <a:pt x="19" y="54"/>
                  </a:lnTo>
                  <a:lnTo>
                    <a:pt x="0" y="54"/>
                  </a:lnTo>
                  <a:lnTo>
                    <a:pt x="41" y="54"/>
                  </a:lnTo>
                  <a:lnTo>
                    <a:pt x="60" y="35"/>
                  </a:lnTo>
                  <a:lnTo>
                    <a:pt x="41" y="35"/>
                  </a:lnTo>
                  <a:lnTo>
                    <a:pt x="19" y="35"/>
                  </a:lnTo>
                  <a:lnTo>
                    <a:pt x="0" y="18"/>
                  </a:lnTo>
                  <a:lnTo>
                    <a:pt x="0" y="0"/>
                  </a:lnTo>
                  <a:lnTo>
                    <a:pt x="0" y="18"/>
                  </a:lnTo>
                  <a:lnTo>
                    <a:pt x="0" y="0"/>
                  </a:lnTo>
                  <a:lnTo>
                    <a:pt x="19" y="0"/>
                  </a:lnTo>
                  <a:lnTo>
                    <a:pt x="41" y="0"/>
                  </a:lnTo>
                  <a:lnTo>
                    <a:pt x="60" y="18"/>
                  </a:lnTo>
                  <a:lnTo>
                    <a:pt x="60" y="35"/>
                  </a:lnTo>
                  <a:lnTo>
                    <a:pt x="60" y="18"/>
                  </a:lnTo>
                  <a:lnTo>
                    <a:pt x="79" y="18"/>
                  </a:lnTo>
                  <a:lnTo>
                    <a:pt x="79" y="0"/>
                  </a:lnTo>
                  <a:lnTo>
                    <a:pt x="79" y="18"/>
                  </a:lnTo>
                  <a:lnTo>
                    <a:pt x="100" y="18"/>
                  </a:lnTo>
                  <a:lnTo>
                    <a:pt x="119" y="18"/>
                  </a:lnTo>
                  <a:lnTo>
                    <a:pt x="119" y="0"/>
                  </a:lnTo>
                  <a:lnTo>
                    <a:pt x="140" y="0"/>
                  </a:lnTo>
                  <a:lnTo>
                    <a:pt x="160" y="0"/>
                  </a:lnTo>
                  <a:lnTo>
                    <a:pt x="179" y="18"/>
                  </a:lnTo>
                  <a:lnTo>
                    <a:pt x="179" y="0"/>
                  </a:lnTo>
                  <a:lnTo>
                    <a:pt x="200" y="0"/>
                  </a:lnTo>
                  <a:lnTo>
                    <a:pt x="219" y="0"/>
                  </a:lnTo>
                  <a:lnTo>
                    <a:pt x="240" y="0"/>
                  </a:lnTo>
                  <a:lnTo>
                    <a:pt x="259" y="0"/>
                  </a:lnTo>
                  <a:lnTo>
                    <a:pt x="259" y="35"/>
                  </a:lnTo>
                  <a:lnTo>
                    <a:pt x="300" y="54"/>
                  </a:lnTo>
                  <a:close/>
                </a:path>
              </a:pathLst>
            </a:custGeom>
            <a:solidFill>
              <a:srgbClr val="C0C0C0"/>
            </a:solidFill>
            <a:ln w="9525">
              <a:solidFill>
                <a:srgbClr val="C0C0C0"/>
              </a:solidFill>
              <a:round/>
              <a:headEnd/>
              <a:tailEnd/>
            </a:ln>
          </p:spPr>
          <p:txBody>
            <a:bodyPr/>
            <a:lstStyle/>
            <a:p>
              <a:endParaRPr lang="ru-RU"/>
            </a:p>
          </p:txBody>
        </p:sp>
        <p:sp>
          <p:nvSpPr>
            <p:cNvPr id="1944729" name="Freeform 91"/>
            <p:cNvSpPr>
              <a:spLocks/>
            </p:cNvSpPr>
            <p:nvPr/>
          </p:nvSpPr>
          <p:spPr bwMode="auto">
            <a:xfrm>
              <a:off x="2628" y="1420"/>
              <a:ext cx="40" cy="18"/>
            </a:xfrm>
            <a:custGeom>
              <a:avLst/>
              <a:gdLst>
                <a:gd name="T0" fmla="*/ 0 w 81"/>
                <a:gd name="T1" fmla="*/ 1 h 36"/>
                <a:gd name="T2" fmla="*/ 0 w 81"/>
                <a:gd name="T3" fmla="*/ 1 h 36"/>
                <a:gd name="T4" fmla="*/ 0 w 81"/>
                <a:gd name="T5" fmla="*/ 1 h 36"/>
                <a:gd name="T6" fmla="*/ 0 w 81"/>
                <a:gd name="T7" fmla="*/ 1 h 36"/>
                <a:gd name="T8" fmla="*/ 0 w 81"/>
                <a:gd name="T9" fmla="*/ 0 h 36"/>
                <a:gd name="T10" fmla="*/ 0 w 81"/>
                <a:gd name="T11" fmla="*/ 0 h 36"/>
                <a:gd name="T12" fmla="*/ 0 w 81"/>
                <a:gd name="T13" fmla="*/ 1 h 36"/>
                <a:gd name="T14" fmla="*/ 0 w 81"/>
                <a:gd name="T15" fmla="*/ 1 h 36"/>
                <a:gd name="T16" fmla="*/ 0 w 81"/>
                <a:gd name="T17" fmla="*/ 1 h 36"/>
                <a:gd name="T18" fmla="*/ 0 w 81"/>
                <a:gd name="T19" fmla="*/ 1 h 36"/>
                <a:gd name="T20" fmla="*/ 0 w 81"/>
                <a:gd name="T21" fmla="*/ 1 h 36"/>
                <a:gd name="T22" fmla="*/ 0 w 81"/>
                <a:gd name="T23" fmla="*/ 1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
                <a:gd name="T37" fmla="*/ 0 h 36"/>
                <a:gd name="T38" fmla="*/ 81 w 81"/>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 h="36">
                  <a:moveTo>
                    <a:pt x="21" y="36"/>
                  </a:moveTo>
                  <a:lnTo>
                    <a:pt x="21" y="17"/>
                  </a:lnTo>
                  <a:lnTo>
                    <a:pt x="0" y="17"/>
                  </a:lnTo>
                  <a:lnTo>
                    <a:pt x="21" y="17"/>
                  </a:lnTo>
                  <a:lnTo>
                    <a:pt x="21" y="0"/>
                  </a:lnTo>
                  <a:lnTo>
                    <a:pt x="41" y="0"/>
                  </a:lnTo>
                  <a:lnTo>
                    <a:pt x="41" y="17"/>
                  </a:lnTo>
                  <a:lnTo>
                    <a:pt x="60" y="17"/>
                  </a:lnTo>
                  <a:lnTo>
                    <a:pt x="81" y="17"/>
                  </a:lnTo>
                  <a:lnTo>
                    <a:pt x="60" y="17"/>
                  </a:lnTo>
                  <a:lnTo>
                    <a:pt x="41" y="36"/>
                  </a:lnTo>
                  <a:lnTo>
                    <a:pt x="21" y="36"/>
                  </a:lnTo>
                  <a:close/>
                </a:path>
              </a:pathLst>
            </a:custGeom>
            <a:solidFill>
              <a:srgbClr val="C0C0C0"/>
            </a:solidFill>
            <a:ln w="9525">
              <a:solidFill>
                <a:srgbClr val="C0C0C0"/>
              </a:solidFill>
              <a:round/>
              <a:headEnd/>
              <a:tailEnd/>
            </a:ln>
          </p:spPr>
          <p:txBody>
            <a:bodyPr/>
            <a:lstStyle/>
            <a:p>
              <a:endParaRPr lang="ru-RU"/>
            </a:p>
          </p:txBody>
        </p:sp>
        <p:sp>
          <p:nvSpPr>
            <p:cNvPr id="1944730" name="Freeform 92"/>
            <p:cNvSpPr>
              <a:spLocks/>
            </p:cNvSpPr>
            <p:nvPr/>
          </p:nvSpPr>
          <p:spPr bwMode="auto">
            <a:xfrm>
              <a:off x="3121" y="2180"/>
              <a:ext cx="49" cy="27"/>
            </a:xfrm>
            <a:custGeom>
              <a:avLst/>
              <a:gdLst>
                <a:gd name="T0" fmla="*/ 0 w 100"/>
                <a:gd name="T1" fmla="*/ 0 h 54"/>
                <a:gd name="T2" fmla="*/ 0 w 100"/>
                <a:gd name="T3" fmla="*/ 1 h 54"/>
                <a:gd name="T4" fmla="*/ 0 w 100"/>
                <a:gd name="T5" fmla="*/ 1 h 54"/>
                <a:gd name="T6" fmla="*/ 0 w 100"/>
                <a:gd name="T7" fmla="*/ 1 h 54"/>
                <a:gd name="T8" fmla="*/ 0 w 100"/>
                <a:gd name="T9" fmla="*/ 1 h 54"/>
                <a:gd name="T10" fmla="*/ 0 w 100"/>
                <a:gd name="T11" fmla="*/ 1 h 54"/>
                <a:gd name="T12" fmla="*/ 0 w 100"/>
                <a:gd name="T13" fmla="*/ 1 h 54"/>
                <a:gd name="T14" fmla="*/ 0 w 100"/>
                <a:gd name="T15" fmla="*/ 1 h 54"/>
                <a:gd name="T16" fmla="*/ 0 w 100"/>
                <a:gd name="T17" fmla="*/ 1 h 54"/>
                <a:gd name="T18" fmla="*/ 0 w 100"/>
                <a:gd name="T19" fmla="*/ 1 h 54"/>
                <a:gd name="T20" fmla="*/ 0 w 100"/>
                <a:gd name="T21" fmla="*/ 1 h 54"/>
                <a:gd name="T22" fmla="*/ 0 w 100"/>
                <a:gd name="T23" fmla="*/ 0 h 54"/>
                <a:gd name="T24" fmla="*/ 0 w 100"/>
                <a:gd name="T25" fmla="*/ 0 h 54"/>
                <a:gd name="T26" fmla="*/ 0 w 100"/>
                <a:gd name="T27" fmla="*/ 0 h 54"/>
                <a:gd name="T28" fmla="*/ 0 w 100"/>
                <a:gd name="T29" fmla="*/ 0 h 54"/>
                <a:gd name="T30" fmla="*/ 0 w 100"/>
                <a:gd name="T31" fmla="*/ 0 h 54"/>
                <a:gd name="T32" fmla="*/ 0 w 100"/>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54"/>
                <a:gd name="T53" fmla="*/ 100 w 100"/>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54">
                  <a:moveTo>
                    <a:pt x="0" y="0"/>
                  </a:moveTo>
                  <a:lnTo>
                    <a:pt x="0" y="17"/>
                  </a:lnTo>
                  <a:lnTo>
                    <a:pt x="19" y="17"/>
                  </a:lnTo>
                  <a:lnTo>
                    <a:pt x="40" y="34"/>
                  </a:lnTo>
                  <a:lnTo>
                    <a:pt x="60" y="34"/>
                  </a:lnTo>
                  <a:lnTo>
                    <a:pt x="79" y="54"/>
                  </a:lnTo>
                  <a:lnTo>
                    <a:pt x="100" y="54"/>
                  </a:lnTo>
                  <a:lnTo>
                    <a:pt x="100" y="34"/>
                  </a:lnTo>
                  <a:lnTo>
                    <a:pt x="79" y="34"/>
                  </a:lnTo>
                  <a:lnTo>
                    <a:pt x="79" y="17"/>
                  </a:lnTo>
                  <a:lnTo>
                    <a:pt x="100" y="17"/>
                  </a:lnTo>
                  <a:lnTo>
                    <a:pt x="100" y="0"/>
                  </a:lnTo>
                  <a:lnTo>
                    <a:pt x="79" y="0"/>
                  </a:lnTo>
                  <a:lnTo>
                    <a:pt x="60" y="0"/>
                  </a:lnTo>
                  <a:lnTo>
                    <a:pt x="40" y="0"/>
                  </a:lnTo>
                  <a:lnTo>
                    <a:pt x="19" y="0"/>
                  </a:lnTo>
                  <a:lnTo>
                    <a:pt x="0" y="0"/>
                  </a:lnTo>
                  <a:close/>
                </a:path>
              </a:pathLst>
            </a:custGeom>
            <a:solidFill>
              <a:srgbClr val="C0C0C0"/>
            </a:solidFill>
            <a:ln w="9525">
              <a:solidFill>
                <a:srgbClr val="C0C0C0"/>
              </a:solidFill>
              <a:round/>
              <a:headEnd/>
              <a:tailEnd/>
            </a:ln>
          </p:spPr>
          <p:txBody>
            <a:bodyPr/>
            <a:lstStyle/>
            <a:p>
              <a:endParaRPr lang="ru-RU"/>
            </a:p>
          </p:txBody>
        </p:sp>
        <p:sp>
          <p:nvSpPr>
            <p:cNvPr id="1944731" name="Freeform 93"/>
            <p:cNvSpPr>
              <a:spLocks/>
            </p:cNvSpPr>
            <p:nvPr/>
          </p:nvSpPr>
          <p:spPr bwMode="auto">
            <a:xfrm>
              <a:off x="3071" y="2099"/>
              <a:ext cx="9" cy="27"/>
            </a:xfrm>
            <a:custGeom>
              <a:avLst/>
              <a:gdLst>
                <a:gd name="T0" fmla="*/ 0 w 19"/>
                <a:gd name="T1" fmla="*/ 1 h 53"/>
                <a:gd name="T2" fmla="*/ 0 w 19"/>
                <a:gd name="T3" fmla="*/ 0 h 53"/>
                <a:gd name="T4" fmla="*/ 0 w 19"/>
                <a:gd name="T5" fmla="*/ 1 h 53"/>
                <a:gd name="T6" fmla="*/ 0 w 19"/>
                <a:gd name="T7" fmla="*/ 1 h 53"/>
                <a:gd name="T8" fmla="*/ 0 w 19"/>
                <a:gd name="T9" fmla="*/ 1 h 53"/>
                <a:gd name="T10" fmla="*/ 0 w 19"/>
                <a:gd name="T11" fmla="*/ 1 h 53"/>
                <a:gd name="T12" fmla="*/ 0 w 19"/>
                <a:gd name="T13" fmla="*/ 1 h 53"/>
                <a:gd name="T14" fmla="*/ 0 w 19"/>
                <a:gd name="T15" fmla="*/ 1 h 5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53"/>
                <a:gd name="T26" fmla="*/ 19 w 19"/>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53">
                  <a:moveTo>
                    <a:pt x="0" y="17"/>
                  </a:moveTo>
                  <a:lnTo>
                    <a:pt x="0" y="0"/>
                  </a:lnTo>
                  <a:lnTo>
                    <a:pt x="0" y="17"/>
                  </a:lnTo>
                  <a:lnTo>
                    <a:pt x="19" y="17"/>
                  </a:lnTo>
                  <a:lnTo>
                    <a:pt x="0" y="36"/>
                  </a:lnTo>
                  <a:lnTo>
                    <a:pt x="0" y="53"/>
                  </a:lnTo>
                  <a:lnTo>
                    <a:pt x="0" y="36"/>
                  </a:lnTo>
                  <a:lnTo>
                    <a:pt x="0" y="17"/>
                  </a:lnTo>
                  <a:close/>
                </a:path>
              </a:pathLst>
            </a:custGeom>
            <a:solidFill>
              <a:srgbClr val="C0C0C0"/>
            </a:solidFill>
            <a:ln w="9525">
              <a:solidFill>
                <a:srgbClr val="C0C0C0"/>
              </a:solidFill>
              <a:round/>
              <a:headEnd/>
              <a:tailEnd/>
            </a:ln>
          </p:spPr>
          <p:txBody>
            <a:bodyPr/>
            <a:lstStyle/>
            <a:p>
              <a:endParaRPr lang="ru-RU"/>
            </a:p>
          </p:txBody>
        </p:sp>
        <p:sp>
          <p:nvSpPr>
            <p:cNvPr id="1944732" name="Freeform 94"/>
            <p:cNvSpPr>
              <a:spLocks/>
            </p:cNvSpPr>
            <p:nvPr/>
          </p:nvSpPr>
          <p:spPr bwMode="auto">
            <a:xfrm>
              <a:off x="3060" y="2136"/>
              <a:ext cx="20" cy="35"/>
            </a:xfrm>
            <a:custGeom>
              <a:avLst/>
              <a:gdLst>
                <a:gd name="T0" fmla="*/ 1 w 40"/>
                <a:gd name="T1" fmla="*/ 0 h 71"/>
                <a:gd name="T2" fmla="*/ 0 w 40"/>
                <a:gd name="T3" fmla="*/ 0 h 71"/>
                <a:gd name="T4" fmla="*/ 0 w 40"/>
                <a:gd name="T5" fmla="*/ 0 h 71"/>
                <a:gd name="T6" fmla="*/ 1 w 40"/>
                <a:gd name="T7" fmla="*/ 0 h 71"/>
                <a:gd name="T8" fmla="*/ 1 w 40"/>
                <a:gd name="T9" fmla="*/ 0 h 71"/>
                <a:gd name="T10" fmla="*/ 1 w 40"/>
                <a:gd name="T11" fmla="*/ 0 h 71"/>
                <a:gd name="T12" fmla="*/ 1 w 40"/>
                <a:gd name="T13" fmla="*/ 0 h 71"/>
                <a:gd name="T14" fmla="*/ 1 w 40"/>
                <a:gd name="T15" fmla="*/ 0 h 71"/>
                <a:gd name="T16" fmla="*/ 1 w 40"/>
                <a:gd name="T17" fmla="*/ 0 h 71"/>
                <a:gd name="T18" fmla="*/ 1 w 40"/>
                <a:gd name="T19" fmla="*/ 0 h 71"/>
                <a:gd name="T20" fmla="*/ 1 w 40"/>
                <a:gd name="T21" fmla="*/ 0 h 71"/>
                <a:gd name="T22" fmla="*/ 1 w 40"/>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71"/>
                <a:gd name="T38" fmla="*/ 40 w 40"/>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71">
                  <a:moveTo>
                    <a:pt x="21" y="17"/>
                  </a:moveTo>
                  <a:lnTo>
                    <a:pt x="0" y="17"/>
                  </a:lnTo>
                  <a:lnTo>
                    <a:pt x="0" y="0"/>
                  </a:lnTo>
                  <a:lnTo>
                    <a:pt x="21" y="0"/>
                  </a:lnTo>
                  <a:lnTo>
                    <a:pt x="40" y="0"/>
                  </a:lnTo>
                  <a:lnTo>
                    <a:pt x="40" y="17"/>
                  </a:lnTo>
                  <a:lnTo>
                    <a:pt x="40" y="34"/>
                  </a:lnTo>
                  <a:lnTo>
                    <a:pt x="40" y="53"/>
                  </a:lnTo>
                  <a:lnTo>
                    <a:pt x="21" y="71"/>
                  </a:lnTo>
                  <a:lnTo>
                    <a:pt x="21" y="53"/>
                  </a:lnTo>
                  <a:lnTo>
                    <a:pt x="21" y="34"/>
                  </a:lnTo>
                  <a:lnTo>
                    <a:pt x="21" y="17"/>
                  </a:lnTo>
                  <a:close/>
                </a:path>
              </a:pathLst>
            </a:custGeom>
            <a:solidFill>
              <a:srgbClr val="C0C0C0"/>
            </a:solidFill>
            <a:ln w="9525">
              <a:solidFill>
                <a:srgbClr val="C0C0C0"/>
              </a:solidFill>
              <a:round/>
              <a:headEnd/>
              <a:tailEnd/>
            </a:ln>
          </p:spPr>
          <p:txBody>
            <a:bodyPr/>
            <a:lstStyle/>
            <a:p>
              <a:endParaRPr lang="ru-RU"/>
            </a:p>
          </p:txBody>
        </p:sp>
        <p:sp>
          <p:nvSpPr>
            <p:cNvPr id="1944733" name="Freeform 95"/>
            <p:cNvSpPr>
              <a:spLocks/>
            </p:cNvSpPr>
            <p:nvPr/>
          </p:nvSpPr>
          <p:spPr bwMode="auto">
            <a:xfrm>
              <a:off x="3100" y="1858"/>
              <a:ext cx="30" cy="36"/>
            </a:xfrm>
            <a:custGeom>
              <a:avLst/>
              <a:gdLst>
                <a:gd name="T0" fmla="*/ 0 w 59"/>
                <a:gd name="T1" fmla="*/ 0 h 73"/>
                <a:gd name="T2" fmla="*/ 1 w 59"/>
                <a:gd name="T3" fmla="*/ 0 h 73"/>
                <a:gd name="T4" fmla="*/ 0 w 59"/>
                <a:gd name="T5" fmla="*/ 0 h 73"/>
                <a:gd name="T6" fmla="*/ 0 w 59"/>
                <a:gd name="T7" fmla="*/ 0 h 73"/>
                <a:gd name="T8" fmla="*/ 0 w 59"/>
                <a:gd name="T9" fmla="*/ 0 h 73"/>
                <a:gd name="T10" fmla="*/ 0 w 59"/>
                <a:gd name="T11" fmla="*/ 0 h 73"/>
                <a:gd name="T12" fmla="*/ 1 w 59"/>
                <a:gd name="T13" fmla="*/ 0 h 73"/>
                <a:gd name="T14" fmla="*/ 1 w 59"/>
                <a:gd name="T15" fmla="*/ 0 h 73"/>
                <a:gd name="T16" fmla="*/ 1 w 59"/>
                <a:gd name="T17" fmla="*/ 0 h 73"/>
                <a:gd name="T18" fmla="*/ 1 w 59"/>
                <a:gd name="T19" fmla="*/ 0 h 73"/>
                <a:gd name="T20" fmla="*/ 1 w 59"/>
                <a:gd name="T21" fmla="*/ 0 h 73"/>
                <a:gd name="T22" fmla="*/ 1 w 59"/>
                <a:gd name="T23" fmla="*/ 0 h 73"/>
                <a:gd name="T24" fmla="*/ 0 w 59"/>
                <a:gd name="T25" fmla="*/ 0 h 73"/>
                <a:gd name="T26" fmla="*/ 0 w 59"/>
                <a:gd name="T27" fmla="*/ 0 h 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9"/>
                <a:gd name="T43" fmla="*/ 0 h 73"/>
                <a:gd name="T44" fmla="*/ 59 w 59"/>
                <a:gd name="T45" fmla="*/ 73 h 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9" h="73">
                  <a:moveTo>
                    <a:pt x="0" y="54"/>
                  </a:moveTo>
                  <a:lnTo>
                    <a:pt x="19" y="54"/>
                  </a:lnTo>
                  <a:lnTo>
                    <a:pt x="0" y="54"/>
                  </a:lnTo>
                  <a:lnTo>
                    <a:pt x="0" y="37"/>
                  </a:lnTo>
                  <a:lnTo>
                    <a:pt x="0" y="17"/>
                  </a:lnTo>
                  <a:lnTo>
                    <a:pt x="0" y="0"/>
                  </a:lnTo>
                  <a:lnTo>
                    <a:pt x="19" y="0"/>
                  </a:lnTo>
                  <a:lnTo>
                    <a:pt x="40" y="0"/>
                  </a:lnTo>
                  <a:lnTo>
                    <a:pt x="59" y="17"/>
                  </a:lnTo>
                  <a:lnTo>
                    <a:pt x="59" y="37"/>
                  </a:lnTo>
                  <a:lnTo>
                    <a:pt x="40" y="54"/>
                  </a:lnTo>
                  <a:lnTo>
                    <a:pt x="19" y="73"/>
                  </a:lnTo>
                  <a:lnTo>
                    <a:pt x="0" y="73"/>
                  </a:lnTo>
                  <a:lnTo>
                    <a:pt x="0" y="54"/>
                  </a:lnTo>
                  <a:close/>
                </a:path>
              </a:pathLst>
            </a:custGeom>
            <a:solidFill>
              <a:srgbClr val="C0C0C0"/>
            </a:solidFill>
            <a:ln w="9525">
              <a:solidFill>
                <a:srgbClr val="C0C0C0"/>
              </a:solidFill>
              <a:round/>
              <a:headEnd/>
              <a:tailEnd/>
            </a:ln>
          </p:spPr>
          <p:txBody>
            <a:bodyPr/>
            <a:lstStyle/>
            <a:p>
              <a:endParaRPr lang="ru-RU"/>
            </a:p>
          </p:txBody>
        </p:sp>
        <p:sp>
          <p:nvSpPr>
            <p:cNvPr id="1944734" name="Freeform 96"/>
            <p:cNvSpPr>
              <a:spLocks/>
            </p:cNvSpPr>
            <p:nvPr/>
          </p:nvSpPr>
          <p:spPr bwMode="auto">
            <a:xfrm>
              <a:off x="3210" y="1823"/>
              <a:ext cx="10" cy="16"/>
            </a:xfrm>
            <a:custGeom>
              <a:avLst/>
              <a:gdLst>
                <a:gd name="T0" fmla="*/ 0 w 21"/>
                <a:gd name="T1" fmla="*/ 0 h 33"/>
                <a:gd name="T2" fmla="*/ 0 w 21"/>
                <a:gd name="T3" fmla="*/ 0 h 33"/>
                <a:gd name="T4" fmla="*/ 0 w 21"/>
                <a:gd name="T5" fmla="*/ 0 h 33"/>
                <a:gd name="T6" fmla="*/ 0 w 21"/>
                <a:gd name="T7" fmla="*/ 0 h 33"/>
                <a:gd name="T8" fmla="*/ 0 w 21"/>
                <a:gd name="T9" fmla="*/ 0 h 33"/>
                <a:gd name="T10" fmla="*/ 0 w 21"/>
                <a:gd name="T11" fmla="*/ 0 h 33"/>
                <a:gd name="T12" fmla="*/ 0 60000 65536"/>
                <a:gd name="T13" fmla="*/ 0 60000 65536"/>
                <a:gd name="T14" fmla="*/ 0 60000 65536"/>
                <a:gd name="T15" fmla="*/ 0 60000 65536"/>
                <a:gd name="T16" fmla="*/ 0 60000 65536"/>
                <a:gd name="T17" fmla="*/ 0 60000 65536"/>
                <a:gd name="T18" fmla="*/ 0 w 21"/>
                <a:gd name="T19" fmla="*/ 0 h 33"/>
                <a:gd name="T20" fmla="*/ 21 w 2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1" h="33">
                  <a:moveTo>
                    <a:pt x="21" y="17"/>
                  </a:moveTo>
                  <a:lnTo>
                    <a:pt x="0" y="33"/>
                  </a:lnTo>
                  <a:lnTo>
                    <a:pt x="0" y="17"/>
                  </a:lnTo>
                  <a:lnTo>
                    <a:pt x="0" y="0"/>
                  </a:lnTo>
                  <a:lnTo>
                    <a:pt x="21" y="0"/>
                  </a:lnTo>
                  <a:lnTo>
                    <a:pt x="21" y="17"/>
                  </a:lnTo>
                  <a:close/>
                </a:path>
              </a:pathLst>
            </a:custGeom>
            <a:solidFill>
              <a:srgbClr val="C0C0C0"/>
            </a:solidFill>
            <a:ln w="9525">
              <a:solidFill>
                <a:srgbClr val="C0C0C0"/>
              </a:solidFill>
              <a:round/>
              <a:headEnd/>
              <a:tailEnd/>
            </a:ln>
          </p:spPr>
          <p:txBody>
            <a:bodyPr/>
            <a:lstStyle/>
            <a:p>
              <a:endParaRPr lang="ru-RU"/>
            </a:p>
          </p:txBody>
        </p:sp>
        <p:sp>
          <p:nvSpPr>
            <p:cNvPr id="1944735" name="Freeform 97"/>
            <p:cNvSpPr>
              <a:spLocks/>
            </p:cNvSpPr>
            <p:nvPr/>
          </p:nvSpPr>
          <p:spPr bwMode="auto">
            <a:xfrm>
              <a:off x="3291" y="2224"/>
              <a:ext cx="30" cy="10"/>
            </a:xfrm>
            <a:custGeom>
              <a:avLst/>
              <a:gdLst>
                <a:gd name="T0" fmla="*/ 1 w 59"/>
                <a:gd name="T1" fmla="*/ 1 h 19"/>
                <a:gd name="T2" fmla="*/ 1 w 59"/>
                <a:gd name="T3" fmla="*/ 1 h 19"/>
                <a:gd name="T4" fmla="*/ 1 w 59"/>
                <a:gd name="T5" fmla="*/ 1 h 19"/>
                <a:gd name="T6" fmla="*/ 0 w 59"/>
                <a:gd name="T7" fmla="*/ 1 h 19"/>
                <a:gd name="T8" fmla="*/ 0 w 59"/>
                <a:gd name="T9" fmla="*/ 0 h 19"/>
                <a:gd name="T10" fmla="*/ 1 w 59"/>
                <a:gd name="T11" fmla="*/ 0 h 19"/>
                <a:gd name="T12" fmla="*/ 1 w 59"/>
                <a:gd name="T13" fmla="*/ 0 h 19"/>
                <a:gd name="T14" fmla="*/ 1 w 59"/>
                <a:gd name="T15" fmla="*/ 1 h 19"/>
                <a:gd name="T16" fmla="*/ 0 60000 65536"/>
                <a:gd name="T17" fmla="*/ 0 60000 65536"/>
                <a:gd name="T18" fmla="*/ 0 60000 65536"/>
                <a:gd name="T19" fmla="*/ 0 60000 65536"/>
                <a:gd name="T20" fmla="*/ 0 60000 65536"/>
                <a:gd name="T21" fmla="*/ 0 60000 65536"/>
                <a:gd name="T22" fmla="*/ 0 60000 65536"/>
                <a:gd name="T23" fmla="*/ 0 60000 65536"/>
                <a:gd name="T24" fmla="*/ 0 w 59"/>
                <a:gd name="T25" fmla="*/ 0 h 19"/>
                <a:gd name="T26" fmla="*/ 59 w 59"/>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 h="19">
                  <a:moveTo>
                    <a:pt x="59" y="19"/>
                  </a:moveTo>
                  <a:lnTo>
                    <a:pt x="40" y="19"/>
                  </a:lnTo>
                  <a:lnTo>
                    <a:pt x="19" y="19"/>
                  </a:lnTo>
                  <a:lnTo>
                    <a:pt x="0" y="19"/>
                  </a:lnTo>
                  <a:lnTo>
                    <a:pt x="0" y="0"/>
                  </a:lnTo>
                  <a:lnTo>
                    <a:pt x="19" y="0"/>
                  </a:lnTo>
                  <a:lnTo>
                    <a:pt x="59" y="0"/>
                  </a:lnTo>
                  <a:lnTo>
                    <a:pt x="59" y="19"/>
                  </a:lnTo>
                  <a:close/>
                </a:path>
              </a:pathLst>
            </a:custGeom>
            <a:solidFill>
              <a:srgbClr val="C0C0C0"/>
            </a:solidFill>
            <a:ln w="9525">
              <a:solidFill>
                <a:srgbClr val="C0C0C0"/>
              </a:solidFill>
              <a:round/>
              <a:headEnd/>
              <a:tailEnd/>
            </a:ln>
          </p:spPr>
          <p:txBody>
            <a:bodyPr/>
            <a:lstStyle/>
            <a:p>
              <a:endParaRPr lang="ru-RU"/>
            </a:p>
          </p:txBody>
        </p:sp>
        <p:sp>
          <p:nvSpPr>
            <p:cNvPr id="1944736" name="Freeform 98"/>
            <p:cNvSpPr>
              <a:spLocks/>
            </p:cNvSpPr>
            <p:nvPr/>
          </p:nvSpPr>
          <p:spPr bwMode="auto">
            <a:xfrm>
              <a:off x="3080" y="1876"/>
              <a:ext cx="20" cy="8"/>
            </a:xfrm>
            <a:custGeom>
              <a:avLst/>
              <a:gdLst>
                <a:gd name="T0" fmla="*/ 0 w 41"/>
                <a:gd name="T1" fmla="*/ 0 h 17"/>
                <a:gd name="T2" fmla="*/ 0 w 41"/>
                <a:gd name="T3" fmla="*/ 0 h 17"/>
                <a:gd name="T4" fmla="*/ 0 w 41"/>
                <a:gd name="T5" fmla="*/ 0 h 17"/>
                <a:gd name="T6" fmla="*/ 0 w 41"/>
                <a:gd name="T7" fmla="*/ 0 h 17"/>
                <a:gd name="T8" fmla="*/ 0 w 41"/>
                <a:gd name="T9" fmla="*/ 0 h 17"/>
                <a:gd name="T10" fmla="*/ 0 w 41"/>
                <a:gd name="T11" fmla="*/ 0 h 17"/>
                <a:gd name="T12" fmla="*/ 0 w 41"/>
                <a:gd name="T13" fmla="*/ 0 h 17"/>
                <a:gd name="T14" fmla="*/ 0 60000 65536"/>
                <a:gd name="T15" fmla="*/ 0 60000 65536"/>
                <a:gd name="T16" fmla="*/ 0 60000 65536"/>
                <a:gd name="T17" fmla="*/ 0 60000 65536"/>
                <a:gd name="T18" fmla="*/ 0 60000 65536"/>
                <a:gd name="T19" fmla="*/ 0 60000 65536"/>
                <a:gd name="T20" fmla="*/ 0 60000 65536"/>
                <a:gd name="T21" fmla="*/ 0 w 41"/>
                <a:gd name="T22" fmla="*/ 0 h 17"/>
                <a:gd name="T23" fmla="*/ 41 w 4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17">
                  <a:moveTo>
                    <a:pt x="41" y="17"/>
                  </a:moveTo>
                  <a:lnTo>
                    <a:pt x="20" y="17"/>
                  </a:lnTo>
                  <a:lnTo>
                    <a:pt x="0" y="17"/>
                  </a:lnTo>
                  <a:lnTo>
                    <a:pt x="0" y="0"/>
                  </a:lnTo>
                  <a:lnTo>
                    <a:pt x="20" y="0"/>
                  </a:lnTo>
                  <a:lnTo>
                    <a:pt x="41" y="0"/>
                  </a:lnTo>
                  <a:lnTo>
                    <a:pt x="41" y="17"/>
                  </a:lnTo>
                  <a:close/>
                </a:path>
              </a:pathLst>
            </a:custGeom>
            <a:solidFill>
              <a:srgbClr val="C0C0C0"/>
            </a:solidFill>
            <a:ln w="9525">
              <a:solidFill>
                <a:srgbClr val="C0C0C0"/>
              </a:solidFill>
              <a:round/>
              <a:headEnd/>
              <a:tailEnd/>
            </a:ln>
          </p:spPr>
          <p:txBody>
            <a:bodyPr/>
            <a:lstStyle/>
            <a:p>
              <a:endParaRPr lang="ru-RU"/>
            </a:p>
          </p:txBody>
        </p:sp>
        <p:sp>
          <p:nvSpPr>
            <p:cNvPr id="1944737" name="Freeform 99"/>
            <p:cNvSpPr>
              <a:spLocks/>
            </p:cNvSpPr>
            <p:nvPr/>
          </p:nvSpPr>
          <p:spPr bwMode="auto">
            <a:xfrm>
              <a:off x="3262" y="1795"/>
              <a:ext cx="19" cy="28"/>
            </a:xfrm>
            <a:custGeom>
              <a:avLst/>
              <a:gdLst>
                <a:gd name="T0" fmla="*/ 0 w 39"/>
                <a:gd name="T1" fmla="*/ 1 h 56"/>
                <a:gd name="T2" fmla="*/ 0 w 39"/>
                <a:gd name="T3" fmla="*/ 1 h 56"/>
                <a:gd name="T4" fmla="*/ 0 w 39"/>
                <a:gd name="T5" fmla="*/ 1 h 56"/>
                <a:gd name="T6" fmla="*/ 0 w 39"/>
                <a:gd name="T7" fmla="*/ 1 h 56"/>
                <a:gd name="T8" fmla="*/ 0 w 39"/>
                <a:gd name="T9" fmla="*/ 1 h 56"/>
                <a:gd name="T10" fmla="*/ 0 w 39"/>
                <a:gd name="T11" fmla="*/ 1 h 56"/>
                <a:gd name="T12" fmla="*/ 0 w 39"/>
                <a:gd name="T13" fmla="*/ 1 h 56"/>
                <a:gd name="T14" fmla="*/ 0 w 39"/>
                <a:gd name="T15" fmla="*/ 0 h 56"/>
                <a:gd name="T16" fmla="*/ 0 w 39"/>
                <a:gd name="T17" fmla="*/ 1 h 56"/>
                <a:gd name="T18" fmla="*/ 0 w 39"/>
                <a:gd name="T19" fmla="*/ 1 h 56"/>
                <a:gd name="T20" fmla="*/ 0 w 39"/>
                <a:gd name="T21" fmla="*/ 1 h 56"/>
                <a:gd name="T22" fmla="*/ 0 w 39"/>
                <a:gd name="T23" fmla="*/ 1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56"/>
                <a:gd name="T38" fmla="*/ 39 w 39"/>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56">
                  <a:moveTo>
                    <a:pt x="19" y="37"/>
                  </a:moveTo>
                  <a:lnTo>
                    <a:pt x="19" y="56"/>
                  </a:lnTo>
                  <a:lnTo>
                    <a:pt x="0" y="56"/>
                  </a:lnTo>
                  <a:lnTo>
                    <a:pt x="0" y="37"/>
                  </a:lnTo>
                  <a:lnTo>
                    <a:pt x="19" y="37"/>
                  </a:lnTo>
                  <a:lnTo>
                    <a:pt x="0" y="37"/>
                  </a:lnTo>
                  <a:lnTo>
                    <a:pt x="0" y="20"/>
                  </a:lnTo>
                  <a:lnTo>
                    <a:pt x="19" y="0"/>
                  </a:lnTo>
                  <a:lnTo>
                    <a:pt x="19" y="20"/>
                  </a:lnTo>
                  <a:lnTo>
                    <a:pt x="39" y="20"/>
                  </a:lnTo>
                  <a:lnTo>
                    <a:pt x="19" y="20"/>
                  </a:lnTo>
                  <a:lnTo>
                    <a:pt x="19" y="37"/>
                  </a:lnTo>
                  <a:close/>
                </a:path>
              </a:pathLst>
            </a:custGeom>
            <a:solidFill>
              <a:srgbClr val="C0C0C0"/>
            </a:solidFill>
            <a:ln w="9525">
              <a:solidFill>
                <a:srgbClr val="C0C0C0"/>
              </a:solidFill>
              <a:round/>
              <a:headEnd/>
              <a:tailEnd/>
            </a:ln>
          </p:spPr>
          <p:txBody>
            <a:bodyPr/>
            <a:lstStyle/>
            <a:p>
              <a:endParaRPr lang="ru-RU"/>
            </a:p>
          </p:txBody>
        </p:sp>
        <p:sp>
          <p:nvSpPr>
            <p:cNvPr id="1944738" name="Freeform 100"/>
            <p:cNvSpPr>
              <a:spLocks/>
            </p:cNvSpPr>
            <p:nvPr/>
          </p:nvSpPr>
          <p:spPr bwMode="auto">
            <a:xfrm>
              <a:off x="1502" y="1178"/>
              <a:ext cx="483" cy="224"/>
            </a:xfrm>
            <a:custGeom>
              <a:avLst/>
              <a:gdLst>
                <a:gd name="T0" fmla="*/ 1 w 965"/>
                <a:gd name="T1" fmla="*/ 1 h 447"/>
                <a:gd name="T2" fmla="*/ 1 w 965"/>
                <a:gd name="T3" fmla="*/ 1 h 447"/>
                <a:gd name="T4" fmla="*/ 1 w 965"/>
                <a:gd name="T5" fmla="*/ 1 h 447"/>
                <a:gd name="T6" fmla="*/ 1 w 965"/>
                <a:gd name="T7" fmla="*/ 1 h 447"/>
                <a:gd name="T8" fmla="*/ 1 w 965"/>
                <a:gd name="T9" fmla="*/ 1 h 447"/>
                <a:gd name="T10" fmla="*/ 1 w 965"/>
                <a:gd name="T11" fmla="*/ 1 h 447"/>
                <a:gd name="T12" fmla="*/ 1 w 965"/>
                <a:gd name="T13" fmla="*/ 1 h 447"/>
                <a:gd name="T14" fmla="*/ 1 w 965"/>
                <a:gd name="T15" fmla="*/ 1 h 447"/>
                <a:gd name="T16" fmla="*/ 1 w 965"/>
                <a:gd name="T17" fmla="*/ 1 h 447"/>
                <a:gd name="T18" fmla="*/ 1 w 965"/>
                <a:gd name="T19" fmla="*/ 1 h 447"/>
                <a:gd name="T20" fmla="*/ 1 w 965"/>
                <a:gd name="T21" fmla="*/ 1 h 447"/>
                <a:gd name="T22" fmla="*/ 1 w 965"/>
                <a:gd name="T23" fmla="*/ 1 h 447"/>
                <a:gd name="T24" fmla="*/ 1 w 965"/>
                <a:gd name="T25" fmla="*/ 1 h 447"/>
                <a:gd name="T26" fmla="*/ 1 w 965"/>
                <a:gd name="T27" fmla="*/ 1 h 447"/>
                <a:gd name="T28" fmla="*/ 1 w 965"/>
                <a:gd name="T29" fmla="*/ 1 h 447"/>
                <a:gd name="T30" fmla="*/ 1 w 965"/>
                <a:gd name="T31" fmla="*/ 1 h 447"/>
                <a:gd name="T32" fmla="*/ 1 w 965"/>
                <a:gd name="T33" fmla="*/ 1 h 447"/>
                <a:gd name="T34" fmla="*/ 1 w 965"/>
                <a:gd name="T35" fmla="*/ 1 h 447"/>
                <a:gd name="T36" fmla="*/ 1 w 965"/>
                <a:gd name="T37" fmla="*/ 1 h 447"/>
                <a:gd name="T38" fmla="*/ 1 w 965"/>
                <a:gd name="T39" fmla="*/ 1 h 447"/>
                <a:gd name="T40" fmla="*/ 1 w 965"/>
                <a:gd name="T41" fmla="*/ 1 h 447"/>
                <a:gd name="T42" fmla="*/ 1 w 965"/>
                <a:gd name="T43" fmla="*/ 1 h 447"/>
                <a:gd name="T44" fmla="*/ 1 w 965"/>
                <a:gd name="T45" fmla="*/ 1 h 447"/>
                <a:gd name="T46" fmla="*/ 1 w 965"/>
                <a:gd name="T47" fmla="*/ 1 h 447"/>
                <a:gd name="T48" fmla="*/ 1 w 965"/>
                <a:gd name="T49" fmla="*/ 1 h 447"/>
                <a:gd name="T50" fmla="*/ 1 w 965"/>
                <a:gd name="T51" fmla="*/ 1 h 447"/>
                <a:gd name="T52" fmla="*/ 1 w 965"/>
                <a:gd name="T53" fmla="*/ 1 h 447"/>
                <a:gd name="T54" fmla="*/ 1 w 965"/>
                <a:gd name="T55" fmla="*/ 1 h 447"/>
                <a:gd name="T56" fmla="*/ 1 w 965"/>
                <a:gd name="T57" fmla="*/ 1 h 447"/>
                <a:gd name="T58" fmla="*/ 1 w 965"/>
                <a:gd name="T59" fmla="*/ 1 h 447"/>
                <a:gd name="T60" fmla="*/ 1 w 965"/>
                <a:gd name="T61" fmla="*/ 1 h 447"/>
                <a:gd name="T62" fmla="*/ 1 w 965"/>
                <a:gd name="T63" fmla="*/ 1 h 447"/>
                <a:gd name="T64" fmla="*/ 1 w 965"/>
                <a:gd name="T65" fmla="*/ 1 h 447"/>
                <a:gd name="T66" fmla="*/ 1 w 965"/>
                <a:gd name="T67" fmla="*/ 1 h 447"/>
                <a:gd name="T68" fmla="*/ 1 w 965"/>
                <a:gd name="T69" fmla="*/ 1 h 447"/>
                <a:gd name="T70" fmla="*/ 1 w 965"/>
                <a:gd name="T71" fmla="*/ 1 h 447"/>
                <a:gd name="T72" fmla="*/ 1 w 965"/>
                <a:gd name="T73" fmla="*/ 1 h 447"/>
                <a:gd name="T74" fmla="*/ 1 w 965"/>
                <a:gd name="T75" fmla="*/ 1 h 447"/>
                <a:gd name="T76" fmla="*/ 1 w 965"/>
                <a:gd name="T77" fmla="*/ 1 h 447"/>
                <a:gd name="T78" fmla="*/ 1 w 965"/>
                <a:gd name="T79" fmla="*/ 1 h 447"/>
                <a:gd name="T80" fmla="*/ 1 w 965"/>
                <a:gd name="T81" fmla="*/ 1 h 447"/>
                <a:gd name="T82" fmla="*/ 1 w 965"/>
                <a:gd name="T83" fmla="*/ 1 h 447"/>
                <a:gd name="T84" fmla="*/ 1 w 965"/>
                <a:gd name="T85" fmla="*/ 1 h 447"/>
                <a:gd name="T86" fmla="*/ 1 w 965"/>
                <a:gd name="T87" fmla="*/ 1 h 447"/>
                <a:gd name="T88" fmla="*/ 1 w 965"/>
                <a:gd name="T89" fmla="*/ 1 h 447"/>
                <a:gd name="T90" fmla="*/ 1 w 965"/>
                <a:gd name="T91" fmla="*/ 1 h 447"/>
                <a:gd name="T92" fmla="*/ 1 w 965"/>
                <a:gd name="T93" fmla="*/ 1 h 447"/>
                <a:gd name="T94" fmla="*/ 1 w 965"/>
                <a:gd name="T95" fmla="*/ 1 h 447"/>
                <a:gd name="T96" fmla="*/ 1 w 965"/>
                <a:gd name="T97" fmla="*/ 1 h 447"/>
                <a:gd name="T98" fmla="*/ 1 w 965"/>
                <a:gd name="T99" fmla="*/ 0 h 447"/>
                <a:gd name="T100" fmla="*/ 1 w 965"/>
                <a:gd name="T101" fmla="*/ 1 h 447"/>
                <a:gd name="T102" fmla="*/ 1 w 965"/>
                <a:gd name="T103" fmla="*/ 0 h 447"/>
                <a:gd name="T104" fmla="*/ 1 w 965"/>
                <a:gd name="T105" fmla="*/ 0 h 44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65"/>
                <a:gd name="T160" fmla="*/ 0 h 447"/>
                <a:gd name="T161" fmla="*/ 965 w 965"/>
                <a:gd name="T162" fmla="*/ 447 h 44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65" h="447">
                  <a:moveTo>
                    <a:pt x="806" y="17"/>
                  </a:moveTo>
                  <a:lnTo>
                    <a:pt x="785" y="35"/>
                  </a:lnTo>
                  <a:lnTo>
                    <a:pt x="765" y="35"/>
                  </a:lnTo>
                  <a:lnTo>
                    <a:pt x="806" y="35"/>
                  </a:lnTo>
                  <a:lnTo>
                    <a:pt x="825" y="17"/>
                  </a:lnTo>
                  <a:lnTo>
                    <a:pt x="865" y="17"/>
                  </a:lnTo>
                  <a:lnTo>
                    <a:pt x="886" y="35"/>
                  </a:lnTo>
                  <a:lnTo>
                    <a:pt x="927" y="54"/>
                  </a:lnTo>
                  <a:lnTo>
                    <a:pt x="946" y="54"/>
                  </a:lnTo>
                  <a:lnTo>
                    <a:pt x="965" y="54"/>
                  </a:lnTo>
                  <a:lnTo>
                    <a:pt x="965" y="71"/>
                  </a:lnTo>
                  <a:lnTo>
                    <a:pt x="946" y="71"/>
                  </a:lnTo>
                  <a:lnTo>
                    <a:pt x="886" y="90"/>
                  </a:lnTo>
                  <a:lnTo>
                    <a:pt x="846" y="108"/>
                  </a:lnTo>
                  <a:lnTo>
                    <a:pt x="785" y="125"/>
                  </a:lnTo>
                  <a:lnTo>
                    <a:pt x="806" y="125"/>
                  </a:lnTo>
                  <a:lnTo>
                    <a:pt x="846" y="125"/>
                  </a:lnTo>
                  <a:lnTo>
                    <a:pt x="865" y="125"/>
                  </a:lnTo>
                  <a:lnTo>
                    <a:pt x="825" y="144"/>
                  </a:lnTo>
                  <a:lnTo>
                    <a:pt x="785" y="161"/>
                  </a:lnTo>
                  <a:lnTo>
                    <a:pt x="746" y="179"/>
                  </a:lnTo>
                  <a:lnTo>
                    <a:pt x="706" y="179"/>
                  </a:lnTo>
                  <a:lnTo>
                    <a:pt x="666" y="215"/>
                  </a:lnTo>
                  <a:lnTo>
                    <a:pt x="645" y="234"/>
                  </a:lnTo>
                  <a:lnTo>
                    <a:pt x="625" y="234"/>
                  </a:lnTo>
                  <a:lnTo>
                    <a:pt x="606" y="234"/>
                  </a:lnTo>
                  <a:lnTo>
                    <a:pt x="585" y="234"/>
                  </a:lnTo>
                  <a:lnTo>
                    <a:pt x="543" y="252"/>
                  </a:lnTo>
                  <a:lnTo>
                    <a:pt x="524" y="267"/>
                  </a:lnTo>
                  <a:lnTo>
                    <a:pt x="543" y="267"/>
                  </a:lnTo>
                  <a:lnTo>
                    <a:pt x="543" y="286"/>
                  </a:lnTo>
                  <a:lnTo>
                    <a:pt x="524" y="286"/>
                  </a:lnTo>
                  <a:lnTo>
                    <a:pt x="543" y="303"/>
                  </a:lnTo>
                  <a:lnTo>
                    <a:pt x="524" y="321"/>
                  </a:lnTo>
                  <a:lnTo>
                    <a:pt x="502" y="340"/>
                  </a:lnTo>
                  <a:lnTo>
                    <a:pt x="483" y="357"/>
                  </a:lnTo>
                  <a:lnTo>
                    <a:pt x="462" y="357"/>
                  </a:lnTo>
                  <a:lnTo>
                    <a:pt x="443" y="357"/>
                  </a:lnTo>
                  <a:lnTo>
                    <a:pt x="443" y="374"/>
                  </a:lnTo>
                  <a:lnTo>
                    <a:pt x="403" y="394"/>
                  </a:lnTo>
                  <a:lnTo>
                    <a:pt x="403" y="411"/>
                  </a:lnTo>
                  <a:lnTo>
                    <a:pt x="424" y="411"/>
                  </a:lnTo>
                  <a:lnTo>
                    <a:pt x="443" y="411"/>
                  </a:lnTo>
                  <a:lnTo>
                    <a:pt x="424" y="430"/>
                  </a:lnTo>
                  <a:lnTo>
                    <a:pt x="403" y="447"/>
                  </a:lnTo>
                  <a:lnTo>
                    <a:pt x="362" y="447"/>
                  </a:lnTo>
                  <a:lnTo>
                    <a:pt x="343" y="447"/>
                  </a:lnTo>
                  <a:lnTo>
                    <a:pt x="322" y="430"/>
                  </a:lnTo>
                  <a:lnTo>
                    <a:pt x="282" y="430"/>
                  </a:lnTo>
                  <a:lnTo>
                    <a:pt x="243" y="430"/>
                  </a:lnTo>
                  <a:lnTo>
                    <a:pt x="222" y="430"/>
                  </a:lnTo>
                  <a:lnTo>
                    <a:pt x="222" y="447"/>
                  </a:lnTo>
                  <a:lnTo>
                    <a:pt x="203" y="447"/>
                  </a:lnTo>
                  <a:lnTo>
                    <a:pt x="182" y="447"/>
                  </a:lnTo>
                  <a:lnTo>
                    <a:pt x="142" y="430"/>
                  </a:lnTo>
                  <a:lnTo>
                    <a:pt x="103" y="430"/>
                  </a:lnTo>
                  <a:lnTo>
                    <a:pt x="80" y="430"/>
                  </a:lnTo>
                  <a:lnTo>
                    <a:pt x="103" y="411"/>
                  </a:lnTo>
                  <a:lnTo>
                    <a:pt x="142" y="394"/>
                  </a:lnTo>
                  <a:lnTo>
                    <a:pt x="163" y="394"/>
                  </a:lnTo>
                  <a:lnTo>
                    <a:pt x="142" y="374"/>
                  </a:lnTo>
                  <a:lnTo>
                    <a:pt x="122" y="357"/>
                  </a:lnTo>
                  <a:lnTo>
                    <a:pt x="142" y="357"/>
                  </a:lnTo>
                  <a:lnTo>
                    <a:pt x="182" y="357"/>
                  </a:lnTo>
                  <a:lnTo>
                    <a:pt x="203" y="357"/>
                  </a:lnTo>
                  <a:lnTo>
                    <a:pt x="222" y="374"/>
                  </a:lnTo>
                  <a:lnTo>
                    <a:pt x="243" y="374"/>
                  </a:lnTo>
                  <a:lnTo>
                    <a:pt x="222" y="357"/>
                  </a:lnTo>
                  <a:lnTo>
                    <a:pt x="203" y="357"/>
                  </a:lnTo>
                  <a:lnTo>
                    <a:pt x="203" y="340"/>
                  </a:lnTo>
                  <a:lnTo>
                    <a:pt x="182" y="340"/>
                  </a:lnTo>
                  <a:lnTo>
                    <a:pt x="163" y="340"/>
                  </a:lnTo>
                  <a:lnTo>
                    <a:pt x="142" y="340"/>
                  </a:lnTo>
                  <a:lnTo>
                    <a:pt x="142" y="321"/>
                  </a:lnTo>
                  <a:lnTo>
                    <a:pt x="142" y="303"/>
                  </a:lnTo>
                  <a:lnTo>
                    <a:pt x="163" y="303"/>
                  </a:lnTo>
                  <a:lnTo>
                    <a:pt x="182" y="303"/>
                  </a:lnTo>
                  <a:lnTo>
                    <a:pt x="203" y="303"/>
                  </a:lnTo>
                  <a:lnTo>
                    <a:pt x="222" y="286"/>
                  </a:lnTo>
                  <a:lnTo>
                    <a:pt x="243" y="267"/>
                  </a:lnTo>
                  <a:lnTo>
                    <a:pt x="222" y="234"/>
                  </a:lnTo>
                  <a:lnTo>
                    <a:pt x="182" y="234"/>
                  </a:lnTo>
                  <a:lnTo>
                    <a:pt x="163" y="215"/>
                  </a:lnTo>
                  <a:lnTo>
                    <a:pt x="182" y="215"/>
                  </a:lnTo>
                  <a:lnTo>
                    <a:pt x="203" y="215"/>
                  </a:lnTo>
                  <a:lnTo>
                    <a:pt x="182" y="215"/>
                  </a:lnTo>
                  <a:lnTo>
                    <a:pt x="182" y="198"/>
                  </a:lnTo>
                  <a:lnTo>
                    <a:pt x="203" y="198"/>
                  </a:lnTo>
                  <a:lnTo>
                    <a:pt x="222" y="198"/>
                  </a:lnTo>
                  <a:lnTo>
                    <a:pt x="243" y="198"/>
                  </a:lnTo>
                  <a:lnTo>
                    <a:pt x="282" y="215"/>
                  </a:lnTo>
                  <a:lnTo>
                    <a:pt x="282" y="234"/>
                  </a:lnTo>
                  <a:lnTo>
                    <a:pt x="322" y="234"/>
                  </a:lnTo>
                  <a:lnTo>
                    <a:pt x="303" y="234"/>
                  </a:lnTo>
                  <a:lnTo>
                    <a:pt x="282" y="215"/>
                  </a:lnTo>
                  <a:lnTo>
                    <a:pt x="282" y="198"/>
                  </a:lnTo>
                  <a:lnTo>
                    <a:pt x="303" y="198"/>
                  </a:lnTo>
                  <a:lnTo>
                    <a:pt x="322" y="198"/>
                  </a:lnTo>
                  <a:lnTo>
                    <a:pt x="343" y="198"/>
                  </a:lnTo>
                  <a:lnTo>
                    <a:pt x="362" y="179"/>
                  </a:lnTo>
                  <a:lnTo>
                    <a:pt x="383" y="179"/>
                  </a:lnTo>
                  <a:lnTo>
                    <a:pt x="403" y="179"/>
                  </a:lnTo>
                  <a:lnTo>
                    <a:pt x="383" y="179"/>
                  </a:lnTo>
                  <a:lnTo>
                    <a:pt x="343" y="179"/>
                  </a:lnTo>
                  <a:lnTo>
                    <a:pt x="322" y="179"/>
                  </a:lnTo>
                  <a:lnTo>
                    <a:pt x="282" y="179"/>
                  </a:lnTo>
                  <a:lnTo>
                    <a:pt x="263" y="179"/>
                  </a:lnTo>
                  <a:lnTo>
                    <a:pt x="243" y="179"/>
                  </a:lnTo>
                  <a:lnTo>
                    <a:pt x="222" y="179"/>
                  </a:lnTo>
                  <a:lnTo>
                    <a:pt x="203" y="179"/>
                  </a:lnTo>
                  <a:lnTo>
                    <a:pt x="182" y="179"/>
                  </a:lnTo>
                  <a:lnTo>
                    <a:pt x="163" y="179"/>
                  </a:lnTo>
                  <a:lnTo>
                    <a:pt x="142" y="179"/>
                  </a:lnTo>
                  <a:lnTo>
                    <a:pt x="103" y="179"/>
                  </a:lnTo>
                  <a:lnTo>
                    <a:pt x="80" y="161"/>
                  </a:lnTo>
                  <a:lnTo>
                    <a:pt x="103" y="161"/>
                  </a:lnTo>
                  <a:lnTo>
                    <a:pt x="122" y="144"/>
                  </a:lnTo>
                  <a:lnTo>
                    <a:pt x="103" y="144"/>
                  </a:lnTo>
                  <a:lnTo>
                    <a:pt x="80" y="144"/>
                  </a:lnTo>
                  <a:lnTo>
                    <a:pt x="80" y="125"/>
                  </a:lnTo>
                  <a:lnTo>
                    <a:pt x="103" y="125"/>
                  </a:lnTo>
                  <a:lnTo>
                    <a:pt x="142" y="125"/>
                  </a:lnTo>
                  <a:lnTo>
                    <a:pt x="122" y="125"/>
                  </a:lnTo>
                  <a:lnTo>
                    <a:pt x="103" y="125"/>
                  </a:lnTo>
                  <a:lnTo>
                    <a:pt x="80" y="125"/>
                  </a:lnTo>
                  <a:lnTo>
                    <a:pt x="61" y="125"/>
                  </a:lnTo>
                  <a:lnTo>
                    <a:pt x="80" y="125"/>
                  </a:lnTo>
                  <a:lnTo>
                    <a:pt x="61" y="125"/>
                  </a:lnTo>
                  <a:lnTo>
                    <a:pt x="40" y="125"/>
                  </a:lnTo>
                  <a:lnTo>
                    <a:pt x="21" y="125"/>
                  </a:lnTo>
                  <a:lnTo>
                    <a:pt x="0" y="125"/>
                  </a:lnTo>
                  <a:lnTo>
                    <a:pt x="21" y="108"/>
                  </a:lnTo>
                  <a:lnTo>
                    <a:pt x="80" y="90"/>
                  </a:lnTo>
                  <a:lnTo>
                    <a:pt x="122" y="71"/>
                  </a:lnTo>
                  <a:lnTo>
                    <a:pt x="142" y="71"/>
                  </a:lnTo>
                  <a:lnTo>
                    <a:pt x="182" y="54"/>
                  </a:lnTo>
                  <a:lnTo>
                    <a:pt x="203" y="54"/>
                  </a:lnTo>
                  <a:lnTo>
                    <a:pt x="222" y="54"/>
                  </a:lnTo>
                  <a:lnTo>
                    <a:pt x="243" y="54"/>
                  </a:lnTo>
                  <a:lnTo>
                    <a:pt x="282" y="71"/>
                  </a:lnTo>
                  <a:lnTo>
                    <a:pt x="282" y="54"/>
                  </a:lnTo>
                  <a:lnTo>
                    <a:pt x="303" y="35"/>
                  </a:lnTo>
                  <a:lnTo>
                    <a:pt x="322" y="35"/>
                  </a:lnTo>
                  <a:lnTo>
                    <a:pt x="343" y="35"/>
                  </a:lnTo>
                  <a:lnTo>
                    <a:pt x="343" y="17"/>
                  </a:lnTo>
                  <a:lnTo>
                    <a:pt x="362" y="17"/>
                  </a:lnTo>
                  <a:lnTo>
                    <a:pt x="403" y="17"/>
                  </a:lnTo>
                  <a:lnTo>
                    <a:pt x="443" y="17"/>
                  </a:lnTo>
                  <a:lnTo>
                    <a:pt x="483" y="17"/>
                  </a:lnTo>
                  <a:lnTo>
                    <a:pt x="502" y="0"/>
                  </a:lnTo>
                  <a:lnTo>
                    <a:pt x="524" y="0"/>
                  </a:lnTo>
                  <a:lnTo>
                    <a:pt x="543" y="17"/>
                  </a:lnTo>
                  <a:lnTo>
                    <a:pt x="564" y="17"/>
                  </a:lnTo>
                  <a:lnTo>
                    <a:pt x="564" y="0"/>
                  </a:lnTo>
                  <a:lnTo>
                    <a:pt x="585" y="0"/>
                  </a:lnTo>
                  <a:lnTo>
                    <a:pt x="606" y="0"/>
                  </a:lnTo>
                  <a:lnTo>
                    <a:pt x="625" y="0"/>
                  </a:lnTo>
                  <a:lnTo>
                    <a:pt x="645" y="0"/>
                  </a:lnTo>
                  <a:lnTo>
                    <a:pt x="685" y="0"/>
                  </a:lnTo>
                  <a:lnTo>
                    <a:pt x="746" y="17"/>
                  </a:lnTo>
                  <a:lnTo>
                    <a:pt x="806" y="17"/>
                  </a:lnTo>
                  <a:close/>
                </a:path>
              </a:pathLst>
            </a:custGeom>
            <a:solidFill>
              <a:srgbClr val="C0C0C0"/>
            </a:solidFill>
            <a:ln w="9525">
              <a:solidFill>
                <a:srgbClr val="C0C0C0"/>
              </a:solidFill>
              <a:round/>
              <a:headEnd/>
              <a:tailEnd/>
            </a:ln>
          </p:spPr>
          <p:txBody>
            <a:bodyPr/>
            <a:lstStyle/>
            <a:p>
              <a:endParaRPr lang="ru-RU"/>
            </a:p>
          </p:txBody>
        </p:sp>
        <p:sp>
          <p:nvSpPr>
            <p:cNvPr id="1944739" name="Freeform 101"/>
            <p:cNvSpPr>
              <a:spLocks/>
            </p:cNvSpPr>
            <p:nvPr/>
          </p:nvSpPr>
          <p:spPr bwMode="auto">
            <a:xfrm>
              <a:off x="1806" y="1160"/>
              <a:ext cx="922" cy="627"/>
            </a:xfrm>
            <a:custGeom>
              <a:avLst/>
              <a:gdLst>
                <a:gd name="T0" fmla="*/ 0 w 1845"/>
                <a:gd name="T1" fmla="*/ 1 h 1253"/>
                <a:gd name="T2" fmla="*/ 0 w 1845"/>
                <a:gd name="T3" fmla="*/ 1 h 1253"/>
                <a:gd name="T4" fmla="*/ 0 w 1845"/>
                <a:gd name="T5" fmla="*/ 1 h 1253"/>
                <a:gd name="T6" fmla="*/ 0 w 1845"/>
                <a:gd name="T7" fmla="*/ 1 h 1253"/>
                <a:gd name="T8" fmla="*/ 0 w 1845"/>
                <a:gd name="T9" fmla="*/ 1 h 1253"/>
                <a:gd name="T10" fmla="*/ 0 w 1845"/>
                <a:gd name="T11" fmla="*/ 1 h 1253"/>
                <a:gd name="T12" fmla="*/ 0 w 1845"/>
                <a:gd name="T13" fmla="*/ 1 h 1253"/>
                <a:gd name="T14" fmla="*/ 0 w 1845"/>
                <a:gd name="T15" fmla="*/ 1 h 1253"/>
                <a:gd name="T16" fmla="*/ 0 w 1845"/>
                <a:gd name="T17" fmla="*/ 1 h 1253"/>
                <a:gd name="T18" fmla="*/ 0 w 1845"/>
                <a:gd name="T19" fmla="*/ 1 h 1253"/>
                <a:gd name="T20" fmla="*/ 0 w 1845"/>
                <a:gd name="T21" fmla="*/ 1 h 1253"/>
                <a:gd name="T22" fmla="*/ 0 w 1845"/>
                <a:gd name="T23" fmla="*/ 1 h 1253"/>
                <a:gd name="T24" fmla="*/ 0 w 1845"/>
                <a:gd name="T25" fmla="*/ 1 h 1253"/>
                <a:gd name="T26" fmla="*/ 0 w 1845"/>
                <a:gd name="T27" fmla="*/ 1 h 1253"/>
                <a:gd name="T28" fmla="*/ 0 w 1845"/>
                <a:gd name="T29" fmla="*/ 1 h 1253"/>
                <a:gd name="T30" fmla="*/ 0 w 1845"/>
                <a:gd name="T31" fmla="*/ 1 h 1253"/>
                <a:gd name="T32" fmla="*/ 0 w 1845"/>
                <a:gd name="T33" fmla="*/ 1 h 1253"/>
                <a:gd name="T34" fmla="*/ 0 w 1845"/>
                <a:gd name="T35" fmla="*/ 1 h 1253"/>
                <a:gd name="T36" fmla="*/ 0 w 1845"/>
                <a:gd name="T37" fmla="*/ 1 h 1253"/>
                <a:gd name="T38" fmla="*/ 0 w 1845"/>
                <a:gd name="T39" fmla="*/ 1 h 1253"/>
                <a:gd name="T40" fmla="*/ 0 w 1845"/>
                <a:gd name="T41" fmla="*/ 1 h 1253"/>
                <a:gd name="T42" fmla="*/ 0 w 1845"/>
                <a:gd name="T43" fmla="*/ 1 h 1253"/>
                <a:gd name="T44" fmla="*/ 0 w 1845"/>
                <a:gd name="T45" fmla="*/ 1 h 1253"/>
                <a:gd name="T46" fmla="*/ 0 w 1845"/>
                <a:gd name="T47" fmla="*/ 1 h 1253"/>
                <a:gd name="T48" fmla="*/ 0 w 1845"/>
                <a:gd name="T49" fmla="*/ 0 h 1253"/>
                <a:gd name="T50" fmla="*/ 0 w 1845"/>
                <a:gd name="T51" fmla="*/ 1 h 1253"/>
                <a:gd name="T52" fmla="*/ 0 w 1845"/>
                <a:gd name="T53" fmla="*/ 1 h 1253"/>
                <a:gd name="T54" fmla="*/ 0 w 1845"/>
                <a:gd name="T55" fmla="*/ 1 h 1253"/>
                <a:gd name="T56" fmla="*/ 0 w 1845"/>
                <a:gd name="T57" fmla="*/ 1 h 1253"/>
                <a:gd name="T58" fmla="*/ 0 w 1845"/>
                <a:gd name="T59" fmla="*/ 1 h 1253"/>
                <a:gd name="T60" fmla="*/ 0 w 1845"/>
                <a:gd name="T61" fmla="*/ 1 h 1253"/>
                <a:gd name="T62" fmla="*/ 0 w 1845"/>
                <a:gd name="T63" fmla="*/ 1 h 1253"/>
                <a:gd name="T64" fmla="*/ 0 w 1845"/>
                <a:gd name="T65" fmla="*/ 1 h 1253"/>
                <a:gd name="T66" fmla="*/ 0 w 1845"/>
                <a:gd name="T67" fmla="*/ 1 h 1253"/>
                <a:gd name="T68" fmla="*/ 0 w 1845"/>
                <a:gd name="T69" fmla="*/ 1 h 1253"/>
                <a:gd name="T70" fmla="*/ 0 w 1845"/>
                <a:gd name="T71" fmla="*/ 1 h 1253"/>
                <a:gd name="T72" fmla="*/ 0 w 1845"/>
                <a:gd name="T73" fmla="*/ 1 h 1253"/>
                <a:gd name="T74" fmla="*/ 0 w 1845"/>
                <a:gd name="T75" fmla="*/ 1 h 1253"/>
                <a:gd name="T76" fmla="*/ 0 w 1845"/>
                <a:gd name="T77" fmla="*/ 1 h 1253"/>
                <a:gd name="T78" fmla="*/ 0 w 1845"/>
                <a:gd name="T79" fmla="*/ 1 h 1253"/>
                <a:gd name="T80" fmla="*/ 0 w 1845"/>
                <a:gd name="T81" fmla="*/ 1 h 1253"/>
                <a:gd name="T82" fmla="*/ 0 w 1845"/>
                <a:gd name="T83" fmla="*/ 1 h 1253"/>
                <a:gd name="T84" fmla="*/ 0 w 1845"/>
                <a:gd name="T85" fmla="*/ 1 h 1253"/>
                <a:gd name="T86" fmla="*/ 0 w 1845"/>
                <a:gd name="T87" fmla="*/ 1 h 1253"/>
                <a:gd name="T88" fmla="*/ 0 w 1845"/>
                <a:gd name="T89" fmla="*/ 1 h 1253"/>
                <a:gd name="T90" fmla="*/ 0 w 1845"/>
                <a:gd name="T91" fmla="*/ 1 h 1253"/>
                <a:gd name="T92" fmla="*/ 0 w 1845"/>
                <a:gd name="T93" fmla="*/ 1 h 1253"/>
                <a:gd name="T94" fmla="*/ 0 w 1845"/>
                <a:gd name="T95" fmla="*/ 1 h 1253"/>
                <a:gd name="T96" fmla="*/ 0 w 1845"/>
                <a:gd name="T97" fmla="*/ 1 h 1253"/>
                <a:gd name="T98" fmla="*/ 0 w 1845"/>
                <a:gd name="T99" fmla="*/ 1 h 1253"/>
                <a:gd name="T100" fmla="*/ 0 w 1845"/>
                <a:gd name="T101" fmla="*/ 1 h 1253"/>
                <a:gd name="T102" fmla="*/ 0 w 1845"/>
                <a:gd name="T103" fmla="*/ 1 h 1253"/>
                <a:gd name="T104" fmla="*/ 0 w 1845"/>
                <a:gd name="T105" fmla="*/ 1 h 1253"/>
                <a:gd name="T106" fmla="*/ 0 w 1845"/>
                <a:gd name="T107" fmla="*/ 1 h 1253"/>
                <a:gd name="T108" fmla="*/ 0 w 1845"/>
                <a:gd name="T109" fmla="*/ 1 h 1253"/>
                <a:gd name="T110" fmla="*/ 0 w 1845"/>
                <a:gd name="T111" fmla="*/ 1 h 1253"/>
                <a:gd name="T112" fmla="*/ 0 w 1845"/>
                <a:gd name="T113" fmla="*/ 1 h 1253"/>
                <a:gd name="T114" fmla="*/ 0 w 1845"/>
                <a:gd name="T115" fmla="*/ 1 h 1253"/>
                <a:gd name="T116" fmla="*/ 0 w 1845"/>
                <a:gd name="T117" fmla="*/ 1 h 1253"/>
                <a:gd name="T118" fmla="*/ 0 w 1845"/>
                <a:gd name="T119" fmla="*/ 1 h 1253"/>
                <a:gd name="T120" fmla="*/ 0 w 1845"/>
                <a:gd name="T121" fmla="*/ 1 h 1253"/>
                <a:gd name="T122" fmla="*/ 0 w 1845"/>
                <a:gd name="T123" fmla="*/ 1 h 1253"/>
                <a:gd name="T124" fmla="*/ 0 w 1845"/>
                <a:gd name="T125" fmla="*/ 1 h 12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45"/>
                <a:gd name="T190" fmla="*/ 0 h 1253"/>
                <a:gd name="T191" fmla="*/ 1845 w 1845"/>
                <a:gd name="T192" fmla="*/ 1253 h 12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45" h="1253">
                  <a:moveTo>
                    <a:pt x="622" y="877"/>
                  </a:moveTo>
                  <a:lnTo>
                    <a:pt x="641" y="877"/>
                  </a:lnTo>
                  <a:lnTo>
                    <a:pt x="641" y="860"/>
                  </a:lnTo>
                  <a:lnTo>
                    <a:pt x="662" y="840"/>
                  </a:lnTo>
                  <a:lnTo>
                    <a:pt x="682" y="806"/>
                  </a:lnTo>
                  <a:lnTo>
                    <a:pt x="641" y="806"/>
                  </a:lnTo>
                  <a:lnTo>
                    <a:pt x="582" y="806"/>
                  </a:lnTo>
                  <a:lnTo>
                    <a:pt x="563" y="769"/>
                  </a:lnTo>
                  <a:lnTo>
                    <a:pt x="582" y="769"/>
                  </a:lnTo>
                  <a:lnTo>
                    <a:pt x="601" y="787"/>
                  </a:lnTo>
                  <a:lnTo>
                    <a:pt x="622" y="787"/>
                  </a:lnTo>
                  <a:lnTo>
                    <a:pt x="641" y="787"/>
                  </a:lnTo>
                  <a:lnTo>
                    <a:pt x="641" y="769"/>
                  </a:lnTo>
                  <a:lnTo>
                    <a:pt x="641" y="752"/>
                  </a:lnTo>
                  <a:lnTo>
                    <a:pt x="601" y="733"/>
                  </a:lnTo>
                  <a:lnTo>
                    <a:pt x="582" y="716"/>
                  </a:lnTo>
                  <a:lnTo>
                    <a:pt x="582" y="733"/>
                  </a:lnTo>
                  <a:lnTo>
                    <a:pt x="563" y="733"/>
                  </a:lnTo>
                  <a:lnTo>
                    <a:pt x="541" y="752"/>
                  </a:lnTo>
                  <a:lnTo>
                    <a:pt x="522" y="733"/>
                  </a:lnTo>
                  <a:lnTo>
                    <a:pt x="522" y="716"/>
                  </a:lnTo>
                  <a:lnTo>
                    <a:pt x="522" y="696"/>
                  </a:lnTo>
                  <a:lnTo>
                    <a:pt x="541" y="696"/>
                  </a:lnTo>
                  <a:lnTo>
                    <a:pt x="541" y="679"/>
                  </a:lnTo>
                  <a:lnTo>
                    <a:pt x="522" y="662"/>
                  </a:lnTo>
                  <a:lnTo>
                    <a:pt x="522" y="643"/>
                  </a:lnTo>
                  <a:lnTo>
                    <a:pt x="522" y="610"/>
                  </a:lnTo>
                  <a:lnTo>
                    <a:pt x="482" y="574"/>
                  </a:lnTo>
                  <a:lnTo>
                    <a:pt x="463" y="537"/>
                  </a:lnTo>
                  <a:lnTo>
                    <a:pt x="399" y="520"/>
                  </a:lnTo>
                  <a:lnTo>
                    <a:pt x="359" y="483"/>
                  </a:lnTo>
                  <a:lnTo>
                    <a:pt x="300" y="483"/>
                  </a:lnTo>
                  <a:lnTo>
                    <a:pt x="280" y="483"/>
                  </a:lnTo>
                  <a:lnTo>
                    <a:pt x="259" y="483"/>
                  </a:lnTo>
                  <a:lnTo>
                    <a:pt x="240" y="501"/>
                  </a:lnTo>
                  <a:lnTo>
                    <a:pt x="221" y="501"/>
                  </a:lnTo>
                  <a:lnTo>
                    <a:pt x="221" y="483"/>
                  </a:lnTo>
                  <a:lnTo>
                    <a:pt x="200" y="483"/>
                  </a:lnTo>
                  <a:lnTo>
                    <a:pt x="200" y="501"/>
                  </a:lnTo>
                  <a:lnTo>
                    <a:pt x="181" y="501"/>
                  </a:lnTo>
                  <a:lnTo>
                    <a:pt x="159" y="501"/>
                  </a:lnTo>
                  <a:lnTo>
                    <a:pt x="140" y="483"/>
                  </a:lnTo>
                  <a:lnTo>
                    <a:pt x="119" y="483"/>
                  </a:lnTo>
                  <a:lnTo>
                    <a:pt x="119" y="466"/>
                  </a:lnTo>
                  <a:lnTo>
                    <a:pt x="140" y="466"/>
                  </a:lnTo>
                  <a:lnTo>
                    <a:pt x="140" y="447"/>
                  </a:lnTo>
                  <a:lnTo>
                    <a:pt x="119" y="447"/>
                  </a:lnTo>
                  <a:lnTo>
                    <a:pt x="100" y="447"/>
                  </a:lnTo>
                  <a:lnTo>
                    <a:pt x="81" y="447"/>
                  </a:lnTo>
                  <a:lnTo>
                    <a:pt x="60" y="447"/>
                  </a:lnTo>
                  <a:lnTo>
                    <a:pt x="60" y="430"/>
                  </a:lnTo>
                  <a:lnTo>
                    <a:pt x="81" y="430"/>
                  </a:lnTo>
                  <a:lnTo>
                    <a:pt x="100" y="430"/>
                  </a:lnTo>
                  <a:lnTo>
                    <a:pt x="119" y="430"/>
                  </a:lnTo>
                  <a:lnTo>
                    <a:pt x="140" y="430"/>
                  </a:lnTo>
                  <a:lnTo>
                    <a:pt x="140" y="412"/>
                  </a:lnTo>
                  <a:lnTo>
                    <a:pt x="181" y="412"/>
                  </a:lnTo>
                  <a:lnTo>
                    <a:pt x="200" y="412"/>
                  </a:lnTo>
                  <a:lnTo>
                    <a:pt x="200" y="393"/>
                  </a:lnTo>
                  <a:lnTo>
                    <a:pt x="181" y="393"/>
                  </a:lnTo>
                  <a:lnTo>
                    <a:pt x="159" y="393"/>
                  </a:lnTo>
                  <a:lnTo>
                    <a:pt x="140" y="393"/>
                  </a:lnTo>
                  <a:lnTo>
                    <a:pt x="119" y="393"/>
                  </a:lnTo>
                  <a:lnTo>
                    <a:pt x="81" y="393"/>
                  </a:lnTo>
                  <a:lnTo>
                    <a:pt x="40" y="393"/>
                  </a:lnTo>
                  <a:lnTo>
                    <a:pt x="0" y="357"/>
                  </a:lnTo>
                  <a:lnTo>
                    <a:pt x="19" y="339"/>
                  </a:lnTo>
                  <a:lnTo>
                    <a:pt x="40" y="339"/>
                  </a:lnTo>
                  <a:lnTo>
                    <a:pt x="60" y="339"/>
                  </a:lnTo>
                  <a:lnTo>
                    <a:pt x="81" y="339"/>
                  </a:lnTo>
                  <a:lnTo>
                    <a:pt x="100" y="322"/>
                  </a:lnTo>
                  <a:lnTo>
                    <a:pt x="119" y="322"/>
                  </a:lnTo>
                  <a:lnTo>
                    <a:pt x="140" y="322"/>
                  </a:lnTo>
                  <a:lnTo>
                    <a:pt x="181" y="322"/>
                  </a:lnTo>
                  <a:lnTo>
                    <a:pt x="200" y="303"/>
                  </a:lnTo>
                  <a:lnTo>
                    <a:pt x="221" y="288"/>
                  </a:lnTo>
                  <a:lnTo>
                    <a:pt x="240" y="270"/>
                  </a:lnTo>
                  <a:lnTo>
                    <a:pt x="200" y="251"/>
                  </a:lnTo>
                  <a:lnTo>
                    <a:pt x="181" y="251"/>
                  </a:lnTo>
                  <a:lnTo>
                    <a:pt x="159" y="234"/>
                  </a:lnTo>
                  <a:lnTo>
                    <a:pt x="181" y="215"/>
                  </a:lnTo>
                  <a:lnTo>
                    <a:pt x="221" y="215"/>
                  </a:lnTo>
                  <a:lnTo>
                    <a:pt x="259" y="197"/>
                  </a:lnTo>
                  <a:lnTo>
                    <a:pt x="280" y="161"/>
                  </a:lnTo>
                  <a:lnTo>
                    <a:pt x="300" y="161"/>
                  </a:lnTo>
                  <a:lnTo>
                    <a:pt x="321" y="180"/>
                  </a:lnTo>
                  <a:lnTo>
                    <a:pt x="340" y="161"/>
                  </a:lnTo>
                  <a:lnTo>
                    <a:pt x="340" y="144"/>
                  </a:lnTo>
                  <a:lnTo>
                    <a:pt x="359" y="126"/>
                  </a:lnTo>
                  <a:lnTo>
                    <a:pt x="399" y="126"/>
                  </a:lnTo>
                  <a:lnTo>
                    <a:pt x="421" y="107"/>
                  </a:lnTo>
                  <a:lnTo>
                    <a:pt x="463" y="107"/>
                  </a:lnTo>
                  <a:lnTo>
                    <a:pt x="482" y="90"/>
                  </a:lnTo>
                  <a:lnTo>
                    <a:pt x="522" y="90"/>
                  </a:lnTo>
                  <a:lnTo>
                    <a:pt x="541" y="90"/>
                  </a:lnTo>
                  <a:lnTo>
                    <a:pt x="563" y="107"/>
                  </a:lnTo>
                  <a:lnTo>
                    <a:pt x="582" y="126"/>
                  </a:lnTo>
                  <a:lnTo>
                    <a:pt x="582" y="107"/>
                  </a:lnTo>
                  <a:lnTo>
                    <a:pt x="582" y="90"/>
                  </a:lnTo>
                  <a:lnTo>
                    <a:pt x="601" y="107"/>
                  </a:lnTo>
                  <a:lnTo>
                    <a:pt x="641" y="107"/>
                  </a:lnTo>
                  <a:lnTo>
                    <a:pt x="641" y="90"/>
                  </a:lnTo>
                  <a:lnTo>
                    <a:pt x="662" y="90"/>
                  </a:lnTo>
                  <a:lnTo>
                    <a:pt x="703" y="90"/>
                  </a:lnTo>
                  <a:lnTo>
                    <a:pt x="741" y="90"/>
                  </a:lnTo>
                  <a:lnTo>
                    <a:pt x="762" y="107"/>
                  </a:lnTo>
                  <a:lnTo>
                    <a:pt x="781" y="107"/>
                  </a:lnTo>
                  <a:lnTo>
                    <a:pt x="803" y="107"/>
                  </a:lnTo>
                  <a:lnTo>
                    <a:pt x="781" y="107"/>
                  </a:lnTo>
                  <a:lnTo>
                    <a:pt x="762" y="90"/>
                  </a:lnTo>
                  <a:lnTo>
                    <a:pt x="741" y="71"/>
                  </a:lnTo>
                  <a:lnTo>
                    <a:pt x="762" y="71"/>
                  </a:lnTo>
                  <a:lnTo>
                    <a:pt x="781" y="71"/>
                  </a:lnTo>
                  <a:lnTo>
                    <a:pt x="781" y="53"/>
                  </a:lnTo>
                  <a:lnTo>
                    <a:pt x="803" y="36"/>
                  </a:lnTo>
                  <a:lnTo>
                    <a:pt x="841" y="36"/>
                  </a:lnTo>
                  <a:lnTo>
                    <a:pt x="862" y="36"/>
                  </a:lnTo>
                  <a:lnTo>
                    <a:pt x="881" y="36"/>
                  </a:lnTo>
                  <a:lnTo>
                    <a:pt x="922" y="36"/>
                  </a:lnTo>
                  <a:lnTo>
                    <a:pt x="945" y="36"/>
                  </a:lnTo>
                  <a:lnTo>
                    <a:pt x="964" y="36"/>
                  </a:lnTo>
                  <a:lnTo>
                    <a:pt x="983" y="36"/>
                  </a:lnTo>
                  <a:lnTo>
                    <a:pt x="1004" y="36"/>
                  </a:lnTo>
                  <a:lnTo>
                    <a:pt x="1044" y="17"/>
                  </a:lnTo>
                  <a:lnTo>
                    <a:pt x="1104" y="0"/>
                  </a:lnTo>
                  <a:lnTo>
                    <a:pt x="1144" y="0"/>
                  </a:lnTo>
                  <a:lnTo>
                    <a:pt x="1204" y="0"/>
                  </a:lnTo>
                  <a:lnTo>
                    <a:pt x="1244" y="0"/>
                  </a:lnTo>
                  <a:lnTo>
                    <a:pt x="1325" y="0"/>
                  </a:lnTo>
                  <a:lnTo>
                    <a:pt x="1363" y="17"/>
                  </a:lnTo>
                  <a:lnTo>
                    <a:pt x="1426" y="36"/>
                  </a:lnTo>
                  <a:lnTo>
                    <a:pt x="1465" y="53"/>
                  </a:lnTo>
                  <a:lnTo>
                    <a:pt x="1505" y="53"/>
                  </a:lnTo>
                  <a:lnTo>
                    <a:pt x="1526" y="53"/>
                  </a:lnTo>
                  <a:lnTo>
                    <a:pt x="1567" y="71"/>
                  </a:lnTo>
                  <a:lnTo>
                    <a:pt x="1545" y="90"/>
                  </a:lnTo>
                  <a:lnTo>
                    <a:pt x="1505" y="90"/>
                  </a:lnTo>
                  <a:lnTo>
                    <a:pt x="1446" y="90"/>
                  </a:lnTo>
                  <a:lnTo>
                    <a:pt x="1426" y="107"/>
                  </a:lnTo>
                  <a:lnTo>
                    <a:pt x="1344" y="107"/>
                  </a:lnTo>
                  <a:lnTo>
                    <a:pt x="1244" y="107"/>
                  </a:lnTo>
                  <a:lnTo>
                    <a:pt x="1223" y="107"/>
                  </a:lnTo>
                  <a:lnTo>
                    <a:pt x="1244" y="126"/>
                  </a:lnTo>
                  <a:lnTo>
                    <a:pt x="1325" y="107"/>
                  </a:lnTo>
                  <a:lnTo>
                    <a:pt x="1384" y="107"/>
                  </a:lnTo>
                  <a:lnTo>
                    <a:pt x="1446" y="107"/>
                  </a:lnTo>
                  <a:lnTo>
                    <a:pt x="1426" y="126"/>
                  </a:lnTo>
                  <a:lnTo>
                    <a:pt x="1403" y="161"/>
                  </a:lnTo>
                  <a:lnTo>
                    <a:pt x="1384" y="161"/>
                  </a:lnTo>
                  <a:lnTo>
                    <a:pt x="1446" y="161"/>
                  </a:lnTo>
                  <a:lnTo>
                    <a:pt x="1486" y="126"/>
                  </a:lnTo>
                  <a:lnTo>
                    <a:pt x="1526" y="107"/>
                  </a:lnTo>
                  <a:lnTo>
                    <a:pt x="1545" y="107"/>
                  </a:lnTo>
                  <a:lnTo>
                    <a:pt x="1545" y="126"/>
                  </a:lnTo>
                  <a:lnTo>
                    <a:pt x="1567" y="144"/>
                  </a:lnTo>
                  <a:lnTo>
                    <a:pt x="1526" y="161"/>
                  </a:lnTo>
                  <a:lnTo>
                    <a:pt x="1505" y="197"/>
                  </a:lnTo>
                  <a:lnTo>
                    <a:pt x="1486" y="215"/>
                  </a:lnTo>
                  <a:lnTo>
                    <a:pt x="1526" y="197"/>
                  </a:lnTo>
                  <a:lnTo>
                    <a:pt x="1567" y="161"/>
                  </a:lnTo>
                  <a:lnTo>
                    <a:pt x="1586" y="144"/>
                  </a:lnTo>
                  <a:lnTo>
                    <a:pt x="1605" y="144"/>
                  </a:lnTo>
                  <a:lnTo>
                    <a:pt x="1645" y="144"/>
                  </a:lnTo>
                  <a:lnTo>
                    <a:pt x="1666" y="144"/>
                  </a:lnTo>
                  <a:lnTo>
                    <a:pt x="1686" y="144"/>
                  </a:lnTo>
                  <a:lnTo>
                    <a:pt x="1705" y="144"/>
                  </a:lnTo>
                  <a:lnTo>
                    <a:pt x="1705" y="126"/>
                  </a:lnTo>
                  <a:lnTo>
                    <a:pt x="1726" y="126"/>
                  </a:lnTo>
                  <a:lnTo>
                    <a:pt x="1766" y="126"/>
                  </a:lnTo>
                  <a:lnTo>
                    <a:pt x="1785" y="126"/>
                  </a:lnTo>
                  <a:lnTo>
                    <a:pt x="1785" y="107"/>
                  </a:lnTo>
                  <a:lnTo>
                    <a:pt x="1826" y="107"/>
                  </a:lnTo>
                  <a:lnTo>
                    <a:pt x="1845" y="126"/>
                  </a:lnTo>
                  <a:lnTo>
                    <a:pt x="1845" y="144"/>
                  </a:lnTo>
                  <a:lnTo>
                    <a:pt x="1845" y="161"/>
                  </a:lnTo>
                  <a:lnTo>
                    <a:pt x="1785" y="180"/>
                  </a:lnTo>
                  <a:lnTo>
                    <a:pt x="1766" y="197"/>
                  </a:lnTo>
                  <a:lnTo>
                    <a:pt x="1726" y="215"/>
                  </a:lnTo>
                  <a:lnTo>
                    <a:pt x="1745" y="215"/>
                  </a:lnTo>
                  <a:lnTo>
                    <a:pt x="1726" y="234"/>
                  </a:lnTo>
                  <a:lnTo>
                    <a:pt x="1705" y="234"/>
                  </a:lnTo>
                  <a:lnTo>
                    <a:pt x="1705" y="251"/>
                  </a:lnTo>
                  <a:lnTo>
                    <a:pt x="1686" y="270"/>
                  </a:lnTo>
                  <a:lnTo>
                    <a:pt x="1666" y="270"/>
                  </a:lnTo>
                  <a:lnTo>
                    <a:pt x="1645" y="270"/>
                  </a:lnTo>
                  <a:lnTo>
                    <a:pt x="1645" y="288"/>
                  </a:lnTo>
                  <a:lnTo>
                    <a:pt x="1645" y="303"/>
                  </a:lnTo>
                  <a:lnTo>
                    <a:pt x="1626" y="322"/>
                  </a:lnTo>
                  <a:lnTo>
                    <a:pt x="1605" y="339"/>
                  </a:lnTo>
                  <a:lnTo>
                    <a:pt x="1586" y="339"/>
                  </a:lnTo>
                  <a:lnTo>
                    <a:pt x="1586" y="357"/>
                  </a:lnTo>
                  <a:lnTo>
                    <a:pt x="1586" y="376"/>
                  </a:lnTo>
                  <a:lnTo>
                    <a:pt x="1605" y="376"/>
                  </a:lnTo>
                  <a:lnTo>
                    <a:pt x="1626" y="376"/>
                  </a:lnTo>
                  <a:lnTo>
                    <a:pt x="1645" y="376"/>
                  </a:lnTo>
                  <a:lnTo>
                    <a:pt x="1645" y="393"/>
                  </a:lnTo>
                  <a:lnTo>
                    <a:pt x="1666" y="393"/>
                  </a:lnTo>
                  <a:lnTo>
                    <a:pt x="1645" y="393"/>
                  </a:lnTo>
                  <a:lnTo>
                    <a:pt x="1686" y="412"/>
                  </a:lnTo>
                  <a:lnTo>
                    <a:pt x="1686" y="430"/>
                  </a:lnTo>
                  <a:lnTo>
                    <a:pt x="1666" y="447"/>
                  </a:lnTo>
                  <a:lnTo>
                    <a:pt x="1645" y="447"/>
                  </a:lnTo>
                  <a:lnTo>
                    <a:pt x="1605" y="447"/>
                  </a:lnTo>
                  <a:lnTo>
                    <a:pt x="1586" y="447"/>
                  </a:lnTo>
                  <a:lnTo>
                    <a:pt x="1586" y="466"/>
                  </a:lnTo>
                  <a:lnTo>
                    <a:pt x="1605" y="466"/>
                  </a:lnTo>
                  <a:lnTo>
                    <a:pt x="1626" y="466"/>
                  </a:lnTo>
                  <a:lnTo>
                    <a:pt x="1645" y="501"/>
                  </a:lnTo>
                  <a:lnTo>
                    <a:pt x="1645" y="520"/>
                  </a:lnTo>
                  <a:lnTo>
                    <a:pt x="1645" y="537"/>
                  </a:lnTo>
                  <a:lnTo>
                    <a:pt x="1626" y="537"/>
                  </a:lnTo>
                  <a:lnTo>
                    <a:pt x="1605" y="537"/>
                  </a:lnTo>
                  <a:lnTo>
                    <a:pt x="1605" y="556"/>
                  </a:lnTo>
                  <a:lnTo>
                    <a:pt x="1626" y="574"/>
                  </a:lnTo>
                  <a:lnTo>
                    <a:pt x="1645" y="574"/>
                  </a:lnTo>
                  <a:lnTo>
                    <a:pt x="1626" y="591"/>
                  </a:lnTo>
                  <a:lnTo>
                    <a:pt x="1605" y="591"/>
                  </a:lnTo>
                  <a:lnTo>
                    <a:pt x="1605" y="610"/>
                  </a:lnTo>
                  <a:lnTo>
                    <a:pt x="1586" y="627"/>
                  </a:lnTo>
                  <a:lnTo>
                    <a:pt x="1567" y="643"/>
                  </a:lnTo>
                  <a:lnTo>
                    <a:pt x="1545" y="643"/>
                  </a:lnTo>
                  <a:lnTo>
                    <a:pt x="1526" y="627"/>
                  </a:lnTo>
                  <a:lnTo>
                    <a:pt x="1505" y="627"/>
                  </a:lnTo>
                  <a:lnTo>
                    <a:pt x="1526" y="643"/>
                  </a:lnTo>
                  <a:lnTo>
                    <a:pt x="1545" y="643"/>
                  </a:lnTo>
                  <a:lnTo>
                    <a:pt x="1567" y="679"/>
                  </a:lnTo>
                  <a:lnTo>
                    <a:pt x="1567" y="696"/>
                  </a:lnTo>
                  <a:lnTo>
                    <a:pt x="1545" y="696"/>
                  </a:lnTo>
                  <a:lnTo>
                    <a:pt x="1526" y="696"/>
                  </a:lnTo>
                  <a:lnTo>
                    <a:pt x="1505" y="679"/>
                  </a:lnTo>
                  <a:lnTo>
                    <a:pt x="1486" y="643"/>
                  </a:lnTo>
                  <a:lnTo>
                    <a:pt x="1465" y="643"/>
                  </a:lnTo>
                  <a:lnTo>
                    <a:pt x="1465" y="662"/>
                  </a:lnTo>
                  <a:lnTo>
                    <a:pt x="1526" y="696"/>
                  </a:lnTo>
                  <a:lnTo>
                    <a:pt x="1567" y="733"/>
                  </a:lnTo>
                  <a:lnTo>
                    <a:pt x="1586" y="769"/>
                  </a:lnTo>
                  <a:lnTo>
                    <a:pt x="1586" y="787"/>
                  </a:lnTo>
                  <a:lnTo>
                    <a:pt x="1567" y="787"/>
                  </a:lnTo>
                  <a:lnTo>
                    <a:pt x="1526" y="769"/>
                  </a:lnTo>
                  <a:lnTo>
                    <a:pt x="1505" y="752"/>
                  </a:lnTo>
                  <a:lnTo>
                    <a:pt x="1465" y="752"/>
                  </a:lnTo>
                  <a:lnTo>
                    <a:pt x="1446" y="752"/>
                  </a:lnTo>
                  <a:lnTo>
                    <a:pt x="1465" y="752"/>
                  </a:lnTo>
                  <a:lnTo>
                    <a:pt x="1446" y="769"/>
                  </a:lnTo>
                  <a:lnTo>
                    <a:pt x="1465" y="806"/>
                  </a:lnTo>
                  <a:lnTo>
                    <a:pt x="1526" y="806"/>
                  </a:lnTo>
                  <a:lnTo>
                    <a:pt x="1567" y="806"/>
                  </a:lnTo>
                  <a:lnTo>
                    <a:pt x="1545" y="806"/>
                  </a:lnTo>
                  <a:lnTo>
                    <a:pt x="1526" y="823"/>
                  </a:lnTo>
                  <a:lnTo>
                    <a:pt x="1486" y="840"/>
                  </a:lnTo>
                  <a:lnTo>
                    <a:pt x="1446" y="860"/>
                  </a:lnTo>
                  <a:lnTo>
                    <a:pt x="1384" y="877"/>
                  </a:lnTo>
                  <a:lnTo>
                    <a:pt x="1363" y="877"/>
                  </a:lnTo>
                  <a:lnTo>
                    <a:pt x="1325" y="896"/>
                  </a:lnTo>
                  <a:lnTo>
                    <a:pt x="1284" y="896"/>
                  </a:lnTo>
                  <a:lnTo>
                    <a:pt x="1263" y="896"/>
                  </a:lnTo>
                  <a:lnTo>
                    <a:pt x="1244" y="896"/>
                  </a:lnTo>
                  <a:lnTo>
                    <a:pt x="1244" y="913"/>
                  </a:lnTo>
                  <a:lnTo>
                    <a:pt x="1244" y="931"/>
                  </a:lnTo>
                  <a:lnTo>
                    <a:pt x="1223" y="931"/>
                  </a:lnTo>
                  <a:lnTo>
                    <a:pt x="1204" y="950"/>
                  </a:lnTo>
                  <a:lnTo>
                    <a:pt x="1185" y="967"/>
                  </a:lnTo>
                  <a:lnTo>
                    <a:pt x="1185" y="984"/>
                  </a:lnTo>
                  <a:lnTo>
                    <a:pt x="1163" y="984"/>
                  </a:lnTo>
                  <a:lnTo>
                    <a:pt x="1123" y="1002"/>
                  </a:lnTo>
                  <a:lnTo>
                    <a:pt x="1104" y="1002"/>
                  </a:lnTo>
                  <a:lnTo>
                    <a:pt x="1085" y="1002"/>
                  </a:lnTo>
                  <a:lnTo>
                    <a:pt x="1085" y="984"/>
                  </a:lnTo>
                  <a:lnTo>
                    <a:pt x="1064" y="984"/>
                  </a:lnTo>
                  <a:lnTo>
                    <a:pt x="1064" y="1002"/>
                  </a:lnTo>
                  <a:lnTo>
                    <a:pt x="1064" y="1019"/>
                  </a:lnTo>
                  <a:lnTo>
                    <a:pt x="1044" y="1038"/>
                  </a:lnTo>
                  <a:lnTo>
                    <a:pt x="983" y="1038"/>
                  </a:lnTo>
                  <a:lnTo>
                    <a:pt x="983" y="1055"/>
                  </a:lnTo>
                  <a:lnTo>
                    <a:pt x="983" y="1073"/>
                  </a:lnTo>
                  <a:lnTo>
                    <a:pt x="983" y="1092"/>
                  </a:lnTo>
                  <a:lnTo>
                    <a:pt x="983" y="1109"/>
                  </a:lnTo>
                  <a:lnTo>
                    <a:pt x="945" y="1109"/>
                  </a:lnTo>
                  <a:lnTo>
                    <a:pt x="945" y="1146"/>
                  </a:lnTo>
                  <a:lnTo>
                    <a:pt x="922" y="1146"/>
                  </a:lnTo>
                  <a:lnTo>
                    <a:pt x="922" y="1163"/>
                  </a:lnTo>
                  <a:lnTo>
                    <a:pt x="945" y="1199"/>
                  </a:lnTo>
                  <a:lnTo>
                    <a:pt x="922" y="1199"/>
                  </a:lnTo>
                  <a:lnTo>
                    <a:pt x="922" y="1236"/>
                  </a:lnTo>
                  <a:lnTo>
                    <a:pt x="902" y="1253"/>
                  </a:lnTo>
                  <a:lnTo>
                    <a:pt x="881" y="1253"/>
                  </a:lnTo>
                  <a:lnTo>
                    <a:pt x="881" y="1236"/>
                  </a:lnTo>
                  <a:lnTo>
                    <a:pt x="862" y="1236"/>
                  </a:lnTo>
                  <a:lnTo>
                    <a:pt x="862" y="1253"/>
                  </a:lnTo>
                  <a:lnTo>
                    <a:pt x="841" y="1236"/>
                  </a:lnTo>
                  <a:lnTo>
                    <a:pt x="822" y="1199"/>
                  </a:lnTo>
                  <a:lnTo>
                    <a:pt x="803" y="1199"/>
                  </a:lnTo>
                  <a:lnTo>
                    <a:pt x="781" y="1199"/>
                  </a:lnTo>
                  <a:lnTo>
                    <a:pt x="762" y="1199"/>
                  </a:lnTo>
                  <a:lnTo>
                    <a:pt x="741" y="1199"/>
                  </a:lnTo>
                  <a:lnTo>
                    <a:pt x="722" y="1199"/>
                  </a:lnTo>
                  <a:lnTo>
                    <a:pt x="722" y="1182"/>
                  </a:lnTo>
                  <a:lnTo>
                    <a:pt x="722" y="1163"/>
                  </a:lnTo>
                  <a:lnTo>
                    <a:pt x="703" y="1146"/>
                  </a:lnTo>
                  <a:lnTo>
                    <a:pt x="662" y="1109"/>
                  </a:lnTo>
                  <a:lnTo>
                    <a:pt x="641" y="1092"/>
                  </a:lnTo>
                  <a:lnTo>
                    <a:pt x="641" y="1073"/>
                  </a:lnTo>
                  <a:lnTo>
                    <a:pt x="662" y="1073"/>
                  </a:lnTo>
                  <a:lnTo>
                    <a:pt x="662" y="1055"/>
                  </a:lnTo>
                  <a:lnTo>
                    <a:pt x="641" y="1055"/>
                  </a:lnTo>
                  <a:lnTo>
                    <a:pt x="622" y="1055"/>
                  </a:lnTo>
                  <a:lnTo>
                    <a:pt x="622" y="1038"/>
                  </a:lnTo>
                  <a:lnTo>
                    <a:pt x="601" y="1038"/>
                  </a:lnTo>
                  <a:lnTo>
                    <a:pt x="582" y="1002"/>
                  </a:lnTo>
                  <a:lnTo>
                    <a:pt x="582" y="984"/>
                  </a:lnTo>
                  <a:lnTo>
                    <a:pt x="582" y="967"/>
                  </a:lnTo>
                  <a:lnTo>
                    <a:pt x="582" y="950"/>
                  </a:lnTo>
                  <a:lnTo>
                    <a:pt x="582" y="931"/>
                  </a:lnTo>
                  <a:lnTo>
                    <a:pt x="601" y="913"/>
                  </a:lnTo>
                  <a:lnTo>
                    <a:pt x="622" y="896"/>
                  </a:lnTo>
                  <a:lnTo>
                    <a:pt x="622" y="877"/>
                  </a:lnTo>
                  <a:close/>
                </a:path>
              </a:pathLst>
            </a:custGeom>
            <a:solidFill>
              <a:srgbClr val="C0C0C0"/>
            </a:solidFill>
            <a:ln w="9525">
              <a:solidFill>
                <a:srgbClr val="C0C0C0"/>
              </a:solidFill>
              <a:round/>
              <a:headEnd/>
              <a:tailEnd/>
            </a:ln>
          </p:spPr>
          <p:txBody>
            <a:bodyPr/>
            <a:lstStyle/>
            <a:p>
              <a:endParaRPr lang="ru-RU"/>
            </a:p>
          </p:txBody>
        </p:sp>
        <p:sp>
          <p:nvSpPr>
            <p:cNvPr id="1944740" name="Freeform 102"/>
            <p:cNvSpPr>
              <a:spLocks/>
            </p:cNvSpPr>
            <p:nvPr/>
          </p:nvSpPr>
          <p:spPr bwMode="auto">
            <a:xfrm>
              <a:off x="2076" y="1563"/>
              <a:ext cx="50" cy="27"/>
            </a:xfrm>
            <a:custGeom>
              <a:avLst/>
              <a:gdLst>
                <a:gd name="T0" fmla="*/ 1 w 100"/>
                <a:gd name="T1" fmla="*/ 1 h 54"/>
                <a:gd name="T2" fmla="*/ 1 w 100"/>
                <a:gd name="T3" fmla="*/ 1 h 54"/>
                <a:gd name="T4" fmla="*/ 0 w 100"/>
                <a:gd name="T5" fmla="*/ 1 h 54"/>
                <a:gd name="T6" fmla="*/ 0 w 100"/>
                <a:gd name="T7" fmla="*/ 0 h 54"/>
                <a:gd name="T8" fmla="*/ 1 w 100"/>
                <a:gd name="T9" fmla="*/ 0 h 54"/>
                <a:gd name="T10" fmla="*/ 1 w 100"/>
                <a:gd name="T11" fmla="*/ 0 h 54"/>
                <a:gd name="T12" fmla="*/ 1 w 100"/>
                <a:gd name="T13" fmla="*/ 0 h 54"/>
                <a:gd name="T14" fmla="*/ 1 w 100"/>
                <a:gd name="T15" fmla="*/ 1 h 54"/>
                <a:gd name="T16" fmla="*/ 1 w 100"/>
                <a:gd name="T17" fmla="*/ 1 h 54"/>
                <a:gd name="T18" fmla="*/ 1 w 100"/>
                <a:gd name="T19" fmla="*/ 1 h 54"/>
                <a:gd name="T20" fmla="*/ 1 w 100"/>
                <a:gd name="T21" fmla="*/ 1 h 54"/>
                <a:gd name="T22" fmla="*/ 1 w 100"/>
                <a:gd name="T23" fmla="*/ 1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54"/>
                <a:gd name="T38" fmla="*/ 100 w 100"/>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54">
                  <a:moveTo>
                    <a:pt x="22" y="54"/>
                  </a:moveTo>
                  <a:lnTo>
                    <a:pt x="22" y="34"/>
                  </a:lnTo>
                  <a:lnTo>
                    <a:pt x="0" y="17"/>
                  </a:lnTo>
                  <a:lnTo>
                    <a:pt x="0" y="0"/>
                  </a:lnTo>
                  <a:lnTo>
                    <a:pt x="22" y="0"/>
                  </a:lnTo>
                  <a:lnTo>
                    <a:pt x="41" y="0"/>
                  </a:lnTo>
                  <a:lnTo>
                    <a:pt x="60" y="0"/>
                  </a:lnTo>
                  <a:lnTo>
                    <a:pt x="100" y="17"/>
                  </a:lnTo>
                  <a:lnTo>
                    <a:pt x="81" y="34"/>
                  </a:lnTo>
                  <a:lnTo>
                    <a:pt x="60" y="54"/>
                  </a:lnTo>
                  <a:lnTo>
                    <a:pt x="41" y="54"/>
                  </a:lnTo>
                  <a:lnTo>
                    <a:pt x="22" y="54"/>
                  </a:lnTo>
                  <a:close/>
                </a:path>
              </a:pathLst>
            </a:custGeom>
            <a:solidFill>
              <a:srgbClr val="C0C0C0"/>
            </a:solidFill>
            <a:ln w="9525">
              <a:solidFill>
                <a:srgbClr val="C0C0C0"/>
              </a:solidFill>
              <a:round/>
              <a:headEnd/>
              <a:tailEnd/>
            </a:ln>
          </p:spPr>
          <p:txBody>
            <a:bodyPr/>
            <a:lstStyle/>
            <a:p>
              <a:endParaRPr lang="ru-RU"/>
            </a:p>
          </p:txBody>
        </p:sp>
        <p:sp>
          <p:nvSpPr>
            <p:cNvPr id="1944741" name="Freeform 103"/>
            <p:cNvSpPr>
              <a:spLocks/>
            </p:cNvSpPr>
            <p:nvPr/>
          </p:nvSpPr>
          <p:spPr bwMode="auto">
            <a:xfrm>
              <a:off x="3592" y="2905"/>
              <a:ext cx="110" cy="187"/>
            </a:xfrm>
            <a:custGeom>
              <a:avLst/>
              <a:gdLst>
                <a:gd name="T0" fmla="*/ 0 w 220"/>
                <a:gd name="T1" fmla="*/ 1 h 374"/>
                <a:gd name="T2" fmla="*/ 1 w 220"/>
                <a:gd name="T3" fmla="*/ 1 h 374"/>
                <a:gd name="T4" fmla="*/ 1 w 220"/>
                <a:gd name="T5" fmla="*/ 1 h 374"/>
                <a:gd name="T6" fmla="*/ 1 w 220"/>
                <a:gd name="T7" fmla="*/ 1 h 374"/>
                <a:gd name="T8" fmla="*/ 1 w 220"/>
                <a:gd name="T9" fmla="*/ 1 h 374"/>
                <a:gd name="T10" fmla="*/ 1 w 220"/>
                <a:gd name="T11" fmla="*/ 1 h 374"/>
                <a:gd name="T12" fmla="*/ 1 w 220"/>
                <a:gd name="T13" fmla="*/ 1 h 374"/>
                <a:gd name="T14" fmla="*/ 1 w 220"/>
                <a:gd name="T15" fmla="*/ 1 h 374"/>
                <a:gd name="T16" fmla="*/ 1 w 220"/>
                <a:gd name="T17" fmla="*/ 1 h 374"/>
                <a:gd name="T18" fmla="*/ 1 w 220"/>
                <a:gd name="T19" fmla="*/ 1 h 374"/>
                <a:gd name="T20" fmla="*/ 1 w 220"/>
                <a:gd name="T21" fmla="*/ 1 h 374"/>
                <a:gd name="T22" fmla="*/ 1 w 220"/>
                <a:gd name="T23" fmla="*/ 1 h 374"/>
                <a:gd name="T24" fmla="*/ 1 w 220"/>
                <a:gd name="T25" fmla="*/ 1 h 374"/>
                <a:gd name="T26" fmla="*/ 1 w 220"/>
                <a:gd name="T27" fmla="*/ 1 h 374"/>
                <a:gd name="T28" fmla="*/ 1 w 220"/>
                <a:gd name="T29" fmla="*/ 0 h 374"/>
                <a:gd name="T30" fmla="*/ 1 w 220"/>
                <a:gd name="T31" fmla="*/ 1 h 374"/>
                <a:gd name="T32" fmla="*/ 1 w 220"/>
                <a:gd name="T33" fmla="*/ 1 h 374"/>
                <a:gd name="T34" fmla="*/ 1 w 220"/>
                <a:gd name="T35" fmla="*/ 1 h 374"/>
                <a:gd name="T36" fmla="*/ 1 w 220"/>
                <a:gd name="T37" fmla="*/ 1 h 374"/>
                <a:gd name="T38" fmla="*/ 1 w 220"/>
                <a:gd name="T39" fmla="*/ 1 h 374"/>
                <a:gd name="T40" fmla="*/ 1 w 220"/>
                <a:gd name="T41" fmla="*/ 1 h 374"/>
                <a:gd name="T42" fmla="*/ 1 w 220"/>
                <a:gd name="T43" fmla="*/ 1 h 374"/>
                <a:gd name="T44" fmla="*/ 1 w 220"/>
                <a:gd name="T45" fmla="*/ 1 h 374"/>
                <a:gd name="T46" fmla="*/ 1 w 220"/>
                <a:gd name="T47" fmla="*/ 1 h 374"/>
                <a:gd name="T48" fmla="*/ 1 w 220"/>
                <a:gd name="T49" fmla="*/ 1 h 374"/>
                <a:gd name="T50" fmla="*/ 1 w 220"/>
                <a:gd name="T51" fmla="*/ 1 h 374"/>
                <a:gd name="T52" fmla="*/ 1 w 220"/>
                <a:gd name="T53" fmla="*/ 1 h 374"/>
                <a:gd name="T54" fmla="*/ 0 w 220"/>
                <a:gd name="T55" fmla="*/ 1 h 374"/>
                <a:gd name="T56" fmla="*/ 0 w 220"/>
                <a:gd name="T57" fmla="*/ 1 h 374"/>
                <a:gd name="T58" fmla="*/ 0 w 220"/>
                <a:gd name="T59" fmla="*/ 1 h 374"/>
                <a:gd name="T60" fmla="*/ 0 w 220"/>
                <a:gd name="T61" fmla="*/ 1 h 374"/>
                <a:gd name="T62" fmla="*/ 0 w 220"/>
                <a:gd name="T63" fmla="*/ 1 h 374"/>
                <a:gd name="T64" fmla="*/ 0 w 220"/>
                <a:gd name="T65" fmla="*/ 1 h 3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0"/>
                <a:gd name="T100" fmla="*/ 0 h 374"/>
                <a:gd name="T101" fmla="*/ 220 w 220"/>
                <a:gd name="T102" fmla="*/ 374 h 3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0" h="374">
                  <a:moveTo>
                    <a:pt x="0" y="251"/>
                  </a:moveTo>
                  <a:lnTo>
                    <a:pt x="21" y="234"/>
                  </a:lnTo>
                  <a:lnTo>
                    <a:pt x="21" y="215"/>
                  </a:lnTo>
                  <a:lnTo>
                    <a:pt x="40" y="198"/>
                  </a:lnTo>
                  <a:lnTo>
                    <a:pt x="40" y="179"/>
                  </a:lnTo>
                  <a:lnTo>
                    <a:pt x="21" y="161"/>
                  </a:lnTo>
                  <a:lnTo>
                    <a:pt x="21" y="144"/>
                  </a:lnTo>
                  <a:lnTo>
                    <a:pt x="21" y="125"/>
                  </a:lnTo>
                  <a:lnTo>
                    <a:pt x="61" y="107"/>
                  </a:lnTo>
                  <a:lnTo>
                    <a:pt x="80" y="90"/>
                  </a:lnTo>
                  <a:lnTo>
                    <a:pt x="121" y="71"/>
                  </a:lnTo>
                  <a:lnTo>
                    <a:pt x="140" y="35"/>
                  </a:lnTo>
                  <a:lnTo>
                    <a:pt x="161" y="17"/>
                  </a:lnTo>
                  <a:lnTo>
                    <a:pt x="180" y="17"/>
                  </a:lnTo>
                  <a:lnTo>
                    <a:pt x="180" y="0"/>
                  </a:lnTo>
                  <a:lnTo>
                    <a:pt x="201" y="17"/>
                  </a:lnTo>
                  <a:lnTo>
                    <a:pt x="201" y="54"/>
                  </a:lnTo>
                  <a:lnTo>
                    <a:pt x="220" y="90"/>
                  </a:lnTo>
                  <a:lnTo>
                    <a:pt x="220" y="107"/>
                  </a:lnTo>
                  <a:lnTo>
                    <a:pt x="201" y="90"/>
                  </a:lnTo>
                  <a:lnTo>
                    <a:pt x="201" y="161"/>
                  </a:lnTo>
                  <a:lnTo>
                    <a:pt x="180" y="215"/>
                  </a:lnTo>
                  <a:lnTo>
                    <a:pt x="140" y="269"/>
                  </a:lnTo>
                  <a:lnTo>
                    <a:pt x="140" y="305"/>
                  </a:lnTo>
                  <a:lnTo>
                    <a:pt x="99" y="357"/>
                  </a:lnTo>
                  <a:lnTo>
                    <a:pt x="61" y="374"/>
                  </a:lnTo>
                  <a:lnTo>
                    <a:pt x="21" y="357"/>
                  </a:lnTo>
                  <a:lnTo>
                    <a:pt x="0" y="357"/>
                  </a:lnTo>
                  <a:lnTo>
                    <a:pt x="0" y="322"/>
                  </a:lnTo>
                  <a:lnTo>
                    <a:pt x="0" y="305"/>
                  </a:lnTo>
                  <a:lnTo>
                    <a:pt x="0" y="288"/>
                  </a:lnTo>
                  <a:lnTo>
                    <a:pt x="0" y="269"/>
                  </a:lnTo>
                  <a:lnTo>
                    <a:pt x="0" y="251"/>
                  </a:lnTo>
                  <a:close/>
                </a:path>
              </a:pathLst>
            </a:custGeom>
            <a:solidFill>
              <a:srgbClr val="C0C0C0"/>
            </a:solidFill>
            <a:ln w="9525">
              <a:solidFill>
                <a:srgbClr val="C0C0C0"/>
              </a:solidFill>
              <a:round/>
              <a:headEnd/>
              <a:tailEnd/>
            </a:ln>
          </p:spPr>
          <p:txBody>
            <a:bodyPr/>
            <a:lstStyle/>
            <a:p>
              <a:endParaRPr lang="ru-RU"/>
            </a:p>
          </p:txBody>
        </p:sp>
        <p:sp>
          <p:nvSpPr>
            <p:cNvPr id="1944742" name="Freeform 104"/>
            <p:cNvSpPr>
              <a:spLocks/>
            </p:cNvSpPr>
            <p:nvPr/>
          </p:nvSpPr>
          <p:spPr bwMode="auto">
            <a:xfrm>
              <a:off x="2668" y="2189"/>
              <a:ext cx="1044" cy="1047"/>
            </a:xfrm>
            <a:custGeom>
              <a:avLst/>
              <a:gdLst>
                <a:gd name="T0" fmla="*/ 1 w 2087"/>
                <a:gd name="T1" fmla="*/ 1 h 2094"/>
                <a:gd name="T2" fmla="*/ 1 w 2087"/>
                <a:gd name="T3" fmla="*/ 1 h 2094"/>
                <a:gd name="T4" fmla="*/ 1 w 2087"/>
                <a:gd name="T5" fmla="*/ 1 h 2094"/>
                <a:gd name="T6" fmla="*/ 1 w 2087"/>
                <a:gd name="T7" fmla="*/ 1 h 2094"/>
                <a:gd name="T8" fmla="*/ 1 w 2087"/>
                <a:gd name="T9" fmla="*/ 1 h 2094"/>
                <a:gd name="T10" fmla="*/ 1 w 2087"/>
                <a:gd name="T11" fmla="*/ 1 h 2094"/>
                <a:gd name="T12" fmla="*/ 1 w 2087"/>
                <a:gd name="T13" fmla="*/ 1 h 2094"/>
                <a:gd name="T14" fmla="*/ 1 w 2087"/>
                <a:gd name="T15" fmla="*/ 1 h 2094"/>
                <a:gd name="T16" fmla="*/ 1 w 2087"/>
                <a:gd name="T17" fmla="*/ 1 h 2094"/>
                <a:gd name="T18" fmla="*/ 1 w 2087"/>
                <a:gd name="T19" fmla="*/ 1 h 2094"/>
                <a:gd name="T20" fmla="*/ 1 w 2087"/>
                <a:gd name="T21" fmla="*/ 1 h 2094"/>
                <a:gd name="T22" fmla="*/ 1 w 2087"/>
                <a:gd name="T23" fmla="*/ 1 h 2094"/>
                <a:gd name="T24" fmla="*/ 1 w 2087"/>
                <a:gd name="T25" fmla="*/ 1 h 2094"/>
                <a:gd name="T26" fmla="*/ 1 w 2087"/>
                <a:gd name="T27" fmla="*/ 1 h 2094"/>
                <a:gd name="T28" fmla="*/ 1 w 2087"/>
                <a:gd name="T29" fmla="*/ 1 h 2094"/>
                <a:gd name="T30" fmla="*/ 1 w 2087"/>
                <a:gd name="T31" fmla="*/ 1 h 2094"/>
                <a:gd name="T32" fmla="*/ 1 w 2087"/>
                <a:gd name="T33" fmla="*/ 1 h 2094"/>
                <a:gd name="T34" fmla="*/ 1 w 2087"/>
                <a:gd name="T35" fmla="*/ 1 h 2094"/>
                <a:gd name="T36" fmla="*/ 1 w 2087"/>
                <a:gd name="T37" fmla="*/ 1 h 2094"/>
                <a:gd name="T38" fmla="*/ 1 w 2087"/>
                <a:gd name="T39" fmla="*/ 1 h 2094"/>
                <a:gd name="T40" fmla="*/ 1 w 2087"/>
                <a:gd name="T41" fmla="*/ 1 h 2094"/>
                <a:gd name="T42" fmla="*/ 1 w 2087"/>
                <a:gd name="T43" fmla="*/ 1 h 2094"/>
                <a:gd name="T44" fmla="*/ 1 w 2087"/>
                <a:gd name="T45" fmla="*/ 1 h 2094"/>
                <a:gd name="T46" fmla="*/ 1 w 2087"/>
                <a:gd name="T47" fmla="*/ 1 h 2094"/>
                <a:gd name="T48" fmla="*/ 1 w 2087"/>
                <a:gd name="T49" fmla="*/ 1 h 2094"/>
                <a:gd name="T50" fmla="*/ 1 w 2087"/>
                <a:gd name="T51" fmla="*/ 1 h 2094"/>
                <a:gd name="T52" fmla="*/ 1 w 2087"/>
                <a:gd name="T53" fmla="*/ 1 h 2094"/>
                <a:gd name="T54" fmla="*/ 1 w 2087"/>
                <a:gd name="T55" fmla="*/ 1 h 2094"/>
                <a:gd name="T56" fmla="*/ 1 w 2087"/>
                <a:gd name="T57" fmla="*/ 1 h 2094"/>
                <a:gd name="T58" fmla="*/ 1 w 2087"/>
                <a:gd name="T59" fmla="*/ 1 h 2094"/>
                <a:gd name="T60" fmla="*/ 1 w 2087"/>
                <a:gd name="T61" fmla="*/ 1 h 2094"/>
                <a:gd name="T62" fmla="*/ 1 w 2087"/>
                <a:gd name="T63" fmla="*/ 1 h 2094"/>
                <a:gd name="T64" fmla="*/ 1 w 2087"/>
                <a:gd name="T65" fmla="*/ 1 h 2094"/>
                <a:gd name="T66" fmla="*/ 1 w 2087"/>
                <a:gd name="T67" fmla="*/ 1 h 2094"/>
                <a:gd name="T68" fmla="*/ 1 w 2087"/>
                <a:gd name="T69" fmla="*/ 1 h 2094"/>
                <a:gd name="T70" fmla="*/ 1 w 2087"/>
                <a:gd name="T71" fmla="*/ 1 h 2094"/>
                <a:gd name="T72" fmla="*/ 1 w 2087"/>
                <a:gd name="T73" fmla="*/ 1 h 2094"/>
                <a:gd name="T74" fmla="*/ 1 w 2087"/>
                <a:gd name="T75" fmla="*/ 1 h 2094"/>
                <a:gd name="T76" fmla="*/ 0 w 2087"/>
                <a:gd name="T77" fmla="*/ 1 h 2094"/>
                <a:gd name="T78" fmla="*/ 0 w 2087"/>
                <a:gd name="T79" fmla="*/ 1 h 2094"/>
                <a:gd name="T80" fmla="*/ 0 w 2087"/>
                <a:gd name="T81" fmla="*/ 1 h 2094"/>
                <a:gd name="T82" fmla="*/ 1 w 2087"/>
                <a:gd name="T83" fmla="*/ 1 h 2094"/>
                <a:gd name="T84" fmla="*/ 1 w 2087"/>
                <a:gd name="T85" fmla="*/ 1 h 2094"/>
                <a:gd name="T86" fmla="*/ 1 w 2087"/>
                <a:gd name="T87" fmla="*/ 1 h 2094"/>
                <a:gd name="T88" fmla="*/ 1 w 2087"/>
                <a:gd name="T89" fmla="*/ 1 h 2094"/>
                <a:gd name="T90" fmla="*/ 1 w 2087"/>
                <a:gd name="T91" fmla="*/ 1 h 2094"/>
                <a:gd name="T92" fmla="*/ 1 w 2087"/>
                <a:gd name="T93" fmla="*/ 1 h 2094"/>
                <a:gd name="T94" fmla="*/ 1 w 2087"/>
                <a:gd name="T95" fmla="*/ 1 h 2094"/>
                <a:gd name="T96" fmla="*/ 1 w 2087"/>
                <a:gd name="T97" fmla="*/ 1 h 2094"/>
                <a:gd name="T98" fmla="*/ 1 w 2087"/>
                <a:gd name="T99" fmla="*/ 1 h 2094"/>
                <a:gd name="T100" fmla="*/ 1 w 2087"/>
                <a:gd name="T101" fmla="*/ 1 h 2094"/>
                <a:gd name="T102" fmla="*/ 1 w 2087"/>
                <a:gd name="T103" fmla="*/ 1 h 20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87"/>
                <a:gd name="T157" fmla="*/ 0 h 2094"/>
                <a:gd name="T158" fmla="*/ 2087 w 2087"/>
                <a:gd name="T159" fmla="*/ 2094 h 20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87" h="2094">
                  <a:moveTo>
                    <a:pt x="1186" y="161"/>
                  </a:moveTo>
                  <a:lnTo>
                    <a:pt x="1205" y="161"/>
                  </a:lnTo>
                  <a:lnTo>
                    <a:pt x="1225" y="161"/>
                  </a:lnTo>
                  <a:lnTo>
                    <a:pt x="1246" y="181"/>
                  </a:lnTo>
                  <a:lnTo>
                    <a:pt x="1265" y="181"/>
                  </a:lnTo>
                  <a:lnTo>
                    <a:pt x="1305" y="198"/>
                  </a:lnTo>
                  <a:lnTo>
                    <a:pt x="1365" y="215"/>
                  </a:lnTo>
                  <a:lnTo>
                    <a:pt x="1386" y="215"/>
                  </a:lnTo>
                  <a:lnTo>
                    <a:pt x="1426" y="215"/>
                  </a:lnTo>
                  <a:lnTo>
                    <a:pt x="1445" y="198"/>
                  </a:lnTo>
                  <a:lnTo>
                    <a:pt x="1486" y="198"/>
                  </a:lnTo>
                  <a:lnTo>
                    <a:pt x="1505" y="198"/>
                  </a:lnTo>
                  <a:lnTo>
                    <a:pt x="1505" y="215"/>
                  </a:lnTo>
                  <a:lnTo>
                    <a:pt x="1526" y="215"/>
                  </a:lnTo>
                  <a:lnTo>
                    <a:pt x="1545" y="215"/>
                  </a:lnTo>
                  <a:lnTo>
                    <a:pt x="1566" y="215"/>
                  </a:lnTo>
                  <a:lnTo>
                    <a:pt x="1566" y="198"/>
                  </a:lnTo>
                  <a:lnTo>
                    <a:pt x="1586" y="215"/>
                  </a:lnTo>
                  <a:lnTo>
                    <a:pt x="1586" y="234"/>
                  </a:lnTo>
                  <a:lnTo>
                    <a:pt x="1586" y="252"/>
                  </a:lnTo>
                  <a:lnTo>
                    <a:pt x="1586" y="269"/>
                  </a:lnTo>
                  <a:lnTo>
                    <a:pt x="1586" y="288"/>
                  </a:lnTo>
                  <a:lnTo>
                    <a:pt x="1566" y="305"/>
                  </a:lnTo>
                  <a:lnTo>
                    <a:pt x="1545" y="288"/>
                  </a:lnTo>
                  <a:lnTo>
                    <a:pt x="1526" y="269"/>
                  </a:lnTo>
                  <a:lnTo>
                    <a:pt x="1505" y="234"/>
                  </a:lnTo>
                  <a:lnTo>
                    <a:pt x="1505" y="252"/>
                  </a:lnTo>
                  <a:lnTo>
                    <a:pt x="1505" y="269"/>
                  </a:lnTo>
                  <a:lnTo>
                    <a:pt x="1526" y="305"/>
                  </a:lnTo>
                  <a:lnTo>
                    <a:pt x="1586" y="376"/>
                  </a:lnTo>
                  <a:lnTo>
                    <a:pt x="1605" y="430"/>
                  </a:lnTo>
                  <a:lnTo>
                    <a:pt x="1605" y="447"/>
                  </a:lnTo>
                  <a:lnTo>
                    <a:pt x="1647" y="467"/>
                  </a:lnTo>
                  <a:lnTo>
                    <a:pt x="1647" y="501"/>
                  </a:lnTo>
                  <a:lnTo>
                    <a:pt x="1647" y="520"/>
                  </a:lnTo>
                  <a:lnTo>
                    <a:pt x="1647" y="538"/>
                  </a:lnTo>
                  <a:lnTo>
                    <a:pt x="1647" y="555"/>
                  </a:lnTo>
                  <a:lnTo>
                    <a:pt x="1668" y="574"/>
                  </a:lnTo>
                  <a:lnTo>
                    <a:pt x="1687" y="574"/>
                  </a:lnTo>
                  <a:lnTo>
                    <a:pt x="1706" y="591"/>
                  </a:lnTo>
                  <a:lnTo>
                    <a:pt x="1706" y="628"/>
                  </a:lnTo>
                  <a:lnTo>
                    <a:pt x="1728" y="664"/>
                  </a:lnTo>
                  <a:lnTo>
                    <a:pt x="1747" y="682"/>
                  </a:lnTo>
                  <a:lnTo>
                    <a:pt x="1768" y="682"/>
                  </a:lnTo>
                  <a:lnTo>
                    <a:pt x="1787" y="682"/>
                  </a:lnTo>
                  <a:lnTo>
                    <a:pt x="1787" y="699"/>
                  </a:lnTo>
                  <a:lnTo>
                    <a:pt x="1808" y="733"/>
                  </a:lnTo>
                  <a:lnTo>
                    <a:pt x="1847" y="751"/>
                  </a:lnTo>
                  <a:lnTo>
                    <a:pt x="1847" y="770"/>
                  </a:lnTo>
                  <a:lnTo>
                    <a:pt x="1868" y="787"/>
                  </a:lnTo>
                  <a:lnTo>
                    <a:pt x="1887" y="787"/>
                  </a:lnTo>
                  <a:lnTo>
                    <a:pt x="1908" y="787"/>
                  </a:lnTo>
                  <a:lnTo>
                    <a:pt x="1927" y="787"/>
                  </a:lnTo>
                  <a:lnTo>
                    <a:pt x="1946" y="787"/>
                  </a:lnTo>
                  <a:lnTo>
                    <a:pt x="1968" y="787"/>
                  </a:lnTo>
                  <a:lnTo>
                    <a:pt x="2008" y="770"/>
                  </a:lnTo>
                  <a:lnTo>
                    <a:pt x="2048" y="770"/>
                  </a:lnTo>
                  <a:lnTo>
                    <a:pt x="2087" y="770"/>
                  </a:lnTo>
                  <a:lnTo>
                    <a:pt x="2067" y="824"/>
                  </a:lnTo>
                  <a:lnTo>
                    <a:pt x="2048" y="877"/>
                  </a:lnTo>
                  <a:lnTo>
                    <a:pt x="2008" y="914"/>
                  </a:lnTo>
                  <a:lnTo>
                    <a:pt x="1987" y="968"/>
                  </a:lnTo>
                  <a:lnTo>
                    <a:pt x="1968" y="1004"/>
                  </a:lnTo>
                  <a:lnTo>
                    <a:pt x="1927" y="1021"/>
                  </a:lnTo>
                  <a:lnTo>
                    <a:pt x="1887" y="1056"/>
                  </a:lnTo>
                  <a:lnTo>
                    <a:pt x="1847" y="1073"/>
                  </a:lnTo>
                  <a:lnTo>
                    <a:pt x="1808" y="1092"/>
                  </a:lnTo>
                  <a:lnTo>
                    <a:pt x="1787" y="1146"/>
                  </a:lnTo>
                  <a:lnTo>
                    <a:pt x="1747" y="1181"/>
                  </a:lnTo>
                  <a:lnTo>
                    <a:pt x="1728" y="1200"/>
                  </a:lnTo>
                  <a:lnTo>
                    <a:pt x="1706" y="1217"/>
                  </a:lnTo>
                  <a:lnTo>
                    <a:pt x="1706" y="1236"/>
                  </a:lnTo>
                  <a:lnTo>
                    <a:pt x="1706" y="1271"/>
                  </a:lnTo>
                  <a:lnTo>
                    <a:pt x="1706" y="1290"/>
                  </a:lnTo>
                  <a:lnTo>
                    <a:pt x="1728" y="1307"/>
                  </a:lnTo>
                  <a:lnTo>
                    <a:pt x="1728" y="1344"/>
                  </a:lnTo>
                  <a:lnTo>
                    <a:pt x="1747" y="1361"/>
                  </a:lnTo>
                  <a:lnTo>
                    <a:pt x="1768" y="1380"/>
                  </a:lnTo>
                  <a:lnTo>
                    <a:pt x="1768" y="1397"/>
                  </a:lnTo>
                  <a:lnTo>
                    <a:pt x="1768" y="1413"/>
                  </a:lnTo>
                  <a:lnTo>
                    <a:pt x="1768" y="1432"/>
                  </a:lnTo>
                  <a:lnTo>
                    <a:pt x="1747" y="1449"/>
                  </a:lnTo>
                  <a:lnTo>
                    <a:pt x="1747" y="1486"/>
                  </a:lnTo>
                  <a:lnTo>
                    <a:pt x="1768" y="1486"/>
                  </a:lnTo>
                  <a:lnTo>
                    <a:pt x="1768" y="1503"/>
                  </a:lnTo>
                  <a:lnTo>
                    <a:pt x="1747" y="1539"/>
                  </a:lnTo>
                  <a:lnTo>
                    <a:pt x="1706" y="1557"/>
                  </a:lnTo>
                  <a:lnTo>
                    <a:pt x="1668" y="1576"/>
                  </a:lnTo>
                  <a:lnTo>
                    <a:pt x="1628" y="1593"/>
                  </a:lnTo>
                  <a:lnTo>
                    <a:pt x="1605" y="1630"/>
                  </a:lnTo>
                  <a:lnTo>
                    <a:pt x="1586" y="1630"/>
                  </a:lnTo>
                  <a:lnTo>
                    <a:pt x="1586" y="1647"/>
                  </a:lnTo>
                  <a:lnTo>
                    <a:pt x="1586" y="1666"/>
                  </a:lnTo>
                  <a:lnTo>
                    <a:pt x="1586" y="1683"/>
                  </a:lnTo>
                  <a:lnTo>
                    <a:pt x="1586" y="1701"/>
                  </a:lnTo>
                  <a:lnTo>
                    <a:pt x="1605" y="1737"/>
                  </a:lnTo>
                  <a:lnTo>
                    <a:pt x="1586" y="1772"/>
                  </a:lnTo>
                  <a:lnTo>
                    <a:pt x="1586" y="1789"/>
                  </a:lnTo>
                  <a:lnTo>
                    <a:pt x="1566" y="1789"/>
                  </a:lnTo>
                  <a:lnTo>
                    <a:pt x="1545" y="1789"/>
                  </a:lnTo>
                  <a:lnTo>
                    <a:pt x="1505" y="1806"/>
                  </a:lnTo>
                  <a:lnTo>
                    <a:pt x="1505" y="1825"/>
                  </a:lnTo>
                  <a:lnTo>
                    <a:pt x="1505" y="1843"/>
                  </a:lnTo>
                  <a:lnTo>
                    <a:pt x="1526" y="1862"/>
                  </a:lnTo>
                  <a:lnTo>
                    <a:pt x="1505" y="1879"/>
                  </a:lnTo>
                  <a:lnTo>
                    <a:pt x="1505" y="1896"/>
                  </a:lnTo>
                  <a:lnTo>
                    <a:pt x="1486" y="1916"/>
                  </a:lnTo>
                  <a:lnTo>
                    <a:pt x="1465" y="1933"/>
                  </a:lnTo>
                  <a:lnTo>
                    <a:pt x="1445" y="1950"/>
                  </a:lnTo>
                  <a:lnTo>
                    <a:pt x="1445" y="1969"/>
                  </a:lnTo>
                  <a:lnTo>
                    <a:pt x="1405" y="2006"/>
                  </a:lnTo>
                  <a:lnTo>
                    <a:pt x="1386" y="2040"/>
                  </a:lnTo>
                  <a:lnTo>
                    <a:pt x="1346" y="2060"/>
                  </a:lnTo>
                  <a:lnTo>
                    <a:pt x="1326" y="2060"/>
                  </a:lnTo>
                  <a:lnTo>
                    <a:pt x="1305" y="2060"/>
                  </a:lnTo>
                  <a:lnTo>
                    <a:pt x="1305" y="2077"/>
                  </a:lnTo>
                  <a:lnTo>
                    <a:pt x="1286" y="2077"/>
                  </a:lnTo>
                  <a:lnTo>
                    <a:pt x="1265" y="2077"/>
                  </a:lnTo>
                  <a:lnTo>
                    <a:pt x="1246" y="2077"/>
                  </a:lnTo>
                  <a:lnTo>
                    <a:pt x="1186" y="2077"/>
                  </a:lnTo>
                  <a:lnTo>
                    <a:pt x="1165" y="2094"/>
                  </a:lnTo>
                  <a:lnTo>
                    <a:pt x="1123" y="2094"/>
                  </a:lnTo>
                  <a:lnTo>
                    <a:pt x="1104" y="2094"/>
                  </a:lnTo>
                  <a:lnTo>
                    <a:pt x="1104" y="2077"/>
                  </a:lnTo>
                  <a:lnTo>
                    <a:pt x="1104" y="2094"/>
                  </a:lnTo>
                  <a:lnTo>
                    <a:pt x="1104" y="2060"/>
                  </a:lnTo>
                  <a:lnTo>
                    <a:pt x="1083" y="2040"/>
                  </a:lnTo>
                  <a:lnTo>
                    <a:pt x="1063" y="2040"/>
                  </a:lnTo>
                  <a:lnTo>
                    <a:pt x="1083" y="2040"/>
                  </a:lnTo>
                  <a:lnTo>
                    <a:pt x="1083" y="2023"/>
                  </a:lnTo>
                  <a:lnTo>
                    <a:pt x="1083" y="2006"/>
                  </a:lnTo>
                  <a:lnTo>
                    <a:pt x="1083" y="1987"/>
                  </a:lnTo>
                  <a:lnTo>
                    <a:pt x="1063" y="1969"/>
                  </a:lnTo>
                  <a:lnTo>
                    <a:pt x="1063" y="1950"/>
                  </a:lnTo>
                  <a:lnTo>
                    <a:pt x="1023" y="1916"/>
                  </a:lnTo>
                  <a:lnTo>
                    <a:pt x="1004" y="1862"/>
                  </a:lnTo>
                  <a:lnTo>
                    <a:pt x="983" y="1806"/>
                  </a:lnTo>
                  <a:lnTo>
                    <a:pt x="964" y="1754"/>
                  </a:lnTo>
                  <a:lnTo>
                    <a:pt x="964" y="1737"/>
                  </a:lnTo>
                  <a:lnTo>
                    <a:pt x="964" y="1720"/>
                  </a:lnTo>
                  <a:lnTo>
                    <a:pt x="944" y="1701"/>
                  </a:lnTo>
                  <a:lnTo>
                    <a:pt x="944" y="1683"/>
                  </a:lnTo>
                  <a:lnTo>
                    <a:pt x="923" y="1647"/>
                  </a:lnTo>
                  <a:lnTo>
                    <a:pt x="883" y="1611"/>
                  </a:lnTo>
                  <a:lnTo>
                    <a:pt x="883" y="1557"/>
                  </a:lnTo>
                  <a:lnTo>
                    <a:pt x="904" y="1503"/>
                  </a:lnTo>
                  <a:lnTo>
                    <a:pt x="923" y="1449"/>
                  </a:lnTo>
                  <a:lnTo>
                    <a:pt x="944" y="1413"/>
                  </a:lnTo>
                  <a:lnTo>
                    <a:pt x="944" y="1380"/>
                  </a:lnTo>
                  <a:lnTo>
                    <a:pt x="923" y="1361"/>
                  </a:lnTo>
                  <a:lnTo>
                    <a:pt x="923" y="1325"/>
                  </a:lnTo>
                  <a:lnTo>
                    <a:pt x="923" y="1307"/>
                  </a:lnTo>
                  <a:lnTo>
                    <a:pt x="904" y="1271"/>
                  </a:lnTo>
                  <a:lnTo>
                    <a:pt x="904" y="1236"/>
                  </a:lnTo>
                  <a:lnTo>
                    <a:pt x="883" y="1217"/>
                  </a:lnTo>
                  <a:lnTo>
                    <a:pt x="864" y="1181"/>
                  </a:lnTo>
                  <a:lnTo>
                    <a:pt x="804" y="1146"/>
                  </a:lnTo>
                  <a:lnTo>
                    <a:pt x="804" y="1110"/>
                  </a:lnTo>
                  <a:lnTo>
                    <a:pt x="804" y="1092"/>
                  </a:lnTo>
                  <a:lnTo>
                    <a:pt x="804" y="1073"/>
                  </a:lnTo>
                  <a:lnTo>
                    <a:pt x="823" y="1073"/>
                  </a:lnTo>
                  <a:lnTo>
                    <a:pt x="823" y="1056"/>
                  </a:lnTo>
                  <a:lnTo>
                    <a:pt x="823" y="1039"/>
                  </a:lnTo>
                  <a:lnTo>
                    <a:pt x="823" y="1021"/>
                  </a:lnTo>
                  <a:lnTo>
                    <a:pt x="843" y="1004"/>
                  </a:lnTo>
                  <a:lnTo>
                    <a:pt x="823" y="985"/>
                  </a:lnTo>
                  <a:lnTo>
                    <a:pt x="804" y="968"/>
                  </a:lnTo>
                  <a:lnTo>
                    <a:pt x="764" y="968"/>
                  </a:lnTo>
                  <a:lnTo>
                    <a:pt x="743" y="968"/>
                  </a:lnTo>
                  <a:lnTo>
                    <a:pt x="724" y="968"/>
                  </a:lnTo>
                  <a:lnTo>
                    <a:pt x="704" y="950"/>
                  </a:lnTo>
                  <a:lnTo>
                    <a:pt x="664" y="914"/>
                  </a:lnTo>
                  <a:lnTo>
                    <a:pt x="641" y="914"/>
                  </a:lnTo>
                  <a:lnTo>
                    <a:pt x="582" y="914"/>
                  </a:lnTo>
                  <a:lnTo>
                    <a:pt x="541" y="931"/>
                  </a:lnTo>
                  <a:lnTo>
                    <a:pt x="501" y="950"/>
                  </a:lnTo>
                  <a:lnTo>
                    <a:pt x="482" y="950"/>
                  </a:lnTo>
                  <a:lnTo>
                    <a:pt x="463" y="968"/>
                  </a:lnTo>
                  <a:lnTo>
                    <a:pt x="441" y="968"/>
                  </a:lnTo>
                  <a:lnTo>
                    <a:pt x="422" y="950"/>
                  </a:lnTo>
                  <a:lnTo>
                    <a:pt x="401" y="950"/>
                  </a:lnTo>
                  <a:lnTo>
                    <a:pt x="361" y="950"/>
                  </a:lnTo>
                  <a:lnTo>
                    <a:pt x="322" y="968"/>
                  </a:lnTo>
                  <a:lnTo>
                    <a:pt x="282" y="968"/>
                  </a:lnTo>
                  <a:lnTo>
                    <a:pt x="261" y="968"/>
                  </a:lnTo>
                  <a:lnTo>
                    <a:pt x="223" y="931"/>
                  </a:lnTo>
                  <a:lnTo>
                    <a:pt x="182" y="914"/>
                  </a:lnTo>
                  <a:lnTo>
                    <a:pt x="140" y="860"/>
                  </a:lnTo>
                  <a:lnTo>
                    <a:pt x="119" y="841"/>
                  </a:lnTo>
                  <a:lnTo>
                    <a:pt x="119" y="824"/>
                  </a:lnTo>
                  <a:lnTo>
                    <a:pt x="81" y="787"/>
                  </a:lnTo>
                  <a:lnTo>
                    <a:pt x="59" y="787"/>
                  </a:lnTo>
                  <a:lnTo>
                    <a:pt x="40" y="770"/>
                  </a:lnTo>
                  <a:lnTo>
                    <a:pt x="19" y="751"/>
                  </a:lnTo>
                  <a:lnTo>
                    <a:pt x="0" y="751"/>
                  </a:lnTo>
                  <a:lnTo>
                    <a:pt x="0" y="733"/>
                  </a:lnTo>
                  <a:lnTo>
                    <a:pt x="0" y="716"/>
                  </a:lnTo>
                  <a:lnTo>
                    <a:pt x="0" y="699"/>
                  </a:lnTo>
                  <a:lnTo>
                    <a:pt x="0" y="682"/>
                  </a:lnTo>
                  <a:lnTo>
                    <a:pt x="0" y="664"/>
                  </a:lnTo>
                  <a:lnTo>
                    <a:pt x="19" y="628"/>
                  </a:lnTo>
                  <a:lnTo>
                    <a:pt x="40" y="591"/>
                  </a:lnTo>
                  <a:lnTo>
                    <a:pt x="19" y="574"/>
                  </a:lnTo>
                  <a:lnTo>
                    <a:pt x="19" y="520"/>
                  </a:lnTo>
                  <a:lnTo>
                    <a:pt x="0" y="484"/>
                  </a:lnTo>
                  <a:lnTo>
                    <a:pt x="19" y="467"/>
                  </a:lnTo>
                  <a:lnTo>
                    <a:pt x="40" y="447"/>
                  </a:lnTo>
                  <a:lnTo>
                    <a:pt x="59" y="394"/>
                  </a:lnTo>
                  <a:lnTo>
                    <a:pt x="81" y="357"/>
                  </a:lnTo>
                  <a:lnTo>
                    <a:pt x="119" y="325"/>
                  </a:lnTo>
                  <a:lnTo>
                    <a:pt x="119" y="305"/>
                  </a:lnTo>
                  <a:lnTo>
                    <a:pt x="159" y="305"/>
                  </a:lnTo>
                  <a:lnTo>
                    <a:pt x="182" y="288"/>
                  </a:lnTo>
                  <a:lnTo>
                    <a:pt x="201" y="269"/>
                  </a:lnTo>
                  <a:lnTo>
                    <a:pt x="223" y="269"/>
                  </a:lnTo>
                  <a:lnTo>
                    <a:pt x="223" y="252"/>
                  </a:lnTo>
                  <a:lnTo>
                    <a:pt x="242" y="215"/>
                  </a:lnTo>
                  <a:lnTo>
                    <a:pt x="242" y="198"/>
                  </a:lnTo>
                  <a:lnTo>
                    <a:pt x="261" y="181"/>
                  </a:lnTo>
                  <a:lnTo>
                    <a:pt x="282" y="144"/>
                  </a:lnTo>
                  <a:lnTo>
                    <a:pt x="322" y="108"/>
                  </a:lnTo>
                  <a:lnTo>
                    <a:pt x="342" y="90"/>
                  </a:lnTo>
                  <a:lnTo>
                    <a:pt x="322" y="90"/>
                  </a:lnTo>
                  <a:lnTo>
                    <a:pt x="342" y="71"/>
                  </a:lnTo>
                  <a:lnTo>
                    <a:pt x="361" y="54"/>
                  </a:lnTo>
                  <a:lnTo>
                    <a:pt x="401" y="71"/>
                  </a:lnTo>
                  <a:lnTo>
                    <a:pt x="422" y="90"/>
                  </a:lnTo>
                  <a:lnTo>
                    <a:pt x="463" y="90"/>
                  </a:lnTo>
                  <a:lnTo>
                    <a:pt x="463" y="71"/>
                  </a:lnTo>
                  <a:lnTo>
                    <a:pt x="482" y="71"/>
                  </a:lnTo>
                  <a:lnTo>
                    <a:pt x="501" y="54"/>
                  </a:lnTo>
                  <a:lnTo>
                    <a:pt x="541" y="37"/>
                  </a:lnTo>
                  <a:lnTo>
                    <a:pt x="601" y="37"/>
                  </a:lnTo>
                  <a:lnTo>
                    <a:pt x="664" y="17"/>
                  </a:lnTo>
                  <a:lnTo>
                    <a:pt x="683" y="17"/>
                  </a:lnTo>
                  <a:lnTo>
                    <a:pt x="704" y="37"/>
                  </a:lnTo>
                  <a:lnTo>
                    <a:pt x="724" y="37"/>
                  </a:lnTo>
                  <a:lnTo>
                    <a:pt x="724" y="17"/>
                  </a:lnTo>
                  <a:lnTo>
                    <a:pt x="743" y="17"/>
                  </a:lnTo>
                  <a:lnTo>
                    <a:pt x="764" y="17"/>
                  </a:lnTo>
                  <a:lnTo>
                    <a:pt x="783" y="17"/>
                  </a:lnTo>
                  <a:lnTo>
                    <a:pt x="804" y="17"/>
                  </a:lnTo>
                  <a:lnTo>
                    <a:pt x="804" y="0"/>
                  </a:lnTo>
                  <a:lnTo>
                    <a:pt x="823" y="0"/>
                  </a:lnTo>
                  <a:lnTo>
                    <a:pt x="843" y="17"/>
                  </a:lnTo>
                  <a:lnTo>
                    <a:pt x="864" y="17"/>
                  </a:lnTo>
                  <a:lnTo>
                    <a:pt x="864" y="37"/>
                  </a:lnTo>
                  <a:lnTo>
                    <a:pt x="864" y="54"/>
                  </a:lnTo>
                  <a:lnTo>
                    <a:pt x="864" y="71"/>
                  </a:lnTo>
                  <a:lnTo>
                    <a:pt x="864" y="90"/>
                  </a:lnTo>
                  <a:lnTo>
                    <a:pt x="864" y="125"/>
                  </a:lnTo>
                  <a:lnTo>
                    <a:pt x="883" y="144"/>
                  </a:lnTo>
                  <a:lnTo>
                    <a:pt x="904" y="144"/>
                  </a:lnTo>
                  <a:lnTo>
                    <a:pt x="923" y="144"/>
                  </a:lnTo>
                  <a:lnTo>
                    <a:pt x="983" y="161"/>
                  </a:lnTo>
                  <a:lnTo>
                    <a:pt x="1023" y="181"/>
                  </a:lnTo>
                  <a:lnTo>
                    <a:pt x="1063" y="215"/>
                  </a:lnTo>
                  <a:lnTo>
                    <a:pt x="1104" y="215"/>
                  </a:lnTo>
                  <a:lnTo>
                    <a:pt x="1104" y="198"/>
                  </a:lnTo>
                  <a:lnTo>
                    <a:pt x="1123" y="161"/>
                  </a:lnTo>
                  <a:lnTo>
                    <a:pt x="1146" y="161"/>
                  </a:lnTo>
                  <a:lnTo>
                    <a:pt x="1186" y="161"/>
                  </a:lnTo>
                  <a:close/>
                </a:path>
              </a:pathLst>
            </a:custGeom>
            <a:solidFill>
              <a:srgbClr val="C0C0C0"/>
            </a:solidFill>
            <a:ln w="9525">
              <a:solidFill>
                <a:srgbClr val="C0C0C0"/>
              </a:solidFill>
              <a:round/>
              <a:headEnd/>
              <a:tailEnd/>
            </a:ln>
          </p:spPr>
          <p:txBody>
            <a:bodyPr/>
            <a:lstStyle/>
            <a:p>
              <a:endParaRPr lang="ru-RU"/>
            </a:p>
          </p:txBody>
        </p:sp>
        <p:sp>
          <p:nvSpPr>
            <p:cNvPr id="1944743" name="Freeform 105"/>
            <p:cNvSpPr>
              <a:spLocks/>
            </p:cNvSpPr>
            <p:nvPr/>
          </p:nvSpPr>
          <p:spPr bwMode="auto">
            <a:xfrm>
              <a:off x="3321" y="2118"/>
              <a:ext cx="582" cy="446"/>
            </a:xfrm>
            <a:custGeom>
              <a:avLst/>
              <a:gdLst>
                <a:gd name="T0" fmla="*/ 1 w 1164"/>
                <a:gd name="T1" fmla="*/ 0 h 893"/>
                <a:gd name="T2" fmla="*/ 1 w 1164"/>
                <a:gd name="T3" fmla="*/ 0 h 893"/>
                <a:gd name="T4" fmla="*/ 1 w 1164"/>
                <a:gd name="T5" fmla="*/ 0 h 893"/>
                <a:gd name="T6" fmla="*/ 1 w 1164"/>
                <a:gd name="T7" fmla="*/ 0 h 893"/>
                <a:gd name="T8" fmla="*/ 1 w 1164"/>
                <a:gd name="T9" fmla="*/ 0 h 893"/>
                <a:gd name="T10" fmla="*/ 1 w 1164"/>
                <a:gd name="T11" fmla="*/ 0 h 893"/>
                <a:gd name="T12" fmla="*/ 1 w 1164"/>
                <a:gd name="T13" fmla="*/ 0 h 893"/>
                <a:gd name="T14" fmla="*/ 1 w 1164"/>
                <a:gd name="T15" fmla="*/ 0 h 893"/>
                <a:gd name="T16" fmla="*/ 1 w 1164"/>
                <a:gd name="T17" fmla="*/ 0 h 893"/>
                <a:gd name="T18" fmla="*/ 1 w 1164"/>
                <a:gd name="T19" fmla="*/ 0 h 893"/>
                <a:gd name="T20" fmla="*/ 1 w 1164"/>
                <a:gd name="T21" fmla="*/ 0 h 893"/>
                <a:gd name="T22" fmla="*/ 1 w 1164"/>
                <a:gd name="T23" fmla="*/ 0 h 893"/>
                <a:gd name="T24" fmla="*/ 1 w 1164"/>
                <a:gd name="T25" fmla="*/ 0 h 893"/>
                <a:gd name="T26" fmla="*/ 1 w 1164"/>
                <a:gd name="T27" fmla="*/ 0 h 893"/>
                <a:gd name="T28" fmla="*/ 1 w 1164"/>
                <a:gd name="T29" fmla="*/ 0 h 893"/>
                <a:gd name="T30" fmla="*/ 1 w 1164"/>
                <a:gd name="T31" fmla="*/ 0 h 893"/>
                <a:gd name="T32" fmla="*/ 1 w 1164"/>
                <a:gd name="T33" fmla="*/ 0 h 893"/>
                <a:gd name="T34" fmla="*/ 1 w 1164"/>
                <a:gd name="T35" fmla="*/ 0 h 893"/>
                <a:gd name="T36" fmla="*/ 1 w 1164"/>
                <a:gd name="T37" fmla="*/ 0 h 893"/>
                <a:gd name="T38" fmla="*/ 1 w 1164"/>
                <a:gd name="T39" fmla="*/ 0 h 893"/>
                <a:gd name="T40" fmla="*/ 1 w 1164"/>
                <a:gd name="T41" fmla="*/ 0 h 893"/>
                <a:gd name="T42" fmla="*/ 1 w 1164"/>
                <a:gd name="T43" fmla="*/ 0 h 893"/>
                <a:gd name="T44" fmla="*/ 1 w 1164"/>
                <a:gd name="T45" fmla="*/ 0 h 893"/>
                <a:gd name="T46" fmla="*/ 1 w 1164"/>
                <a:gd name="T47" fmla="*/ 0 h 893"/>
                <a:gd name="T48" fmla="*/ 1 w 1164"/>
                <a:gd name="T49" fmla="*/ 0 h 893"/>
                <a:gd name="T50" fmla="*/ 1 w 1164"/>
                <a:gd name="T51" fmla="*/ 0 h 893"/>
                <a:gd name="T52" fmla="*/ 1 w 1164"/>
                <a:gd name="T53" fmla="*/ 0 h 893"/>
                <a:gd name="T54" fmla="*/ 1 w 1164"/>
                <a:gd name="T55" fmla="*/ 0 h 893"/>
                <a:gd name="T56" fmla="*/ 1 w 1164"/>
                <a:gd name="T57" fmla="*/ 0 h 893"/>
                <a:gd name="T58" fmla="*/ 1 w 1164"/>
                <a:gd name="T59" fmla="*/ 0 h 893"/>
                <a:gd name="T60" fmla="*/ 1 w 1164"/>
                <a:gd name="T61" fmla="*/ 0 h 893"/>
                <a:gd name="T62" fmla="*/ 1 w 1164"/>
                <a:gd name="T63" fmla="*/ 0 h 893"/>
                <a:gd name="T64" fmla="*/ 1 w 1164"/>
                <a:gd name="T65" fmla="*/ 0 h 893"/>
                <a:gd name="T66" fmla="*/ 1 w 1164"/>
                <a:gd name="T67" fmla="*/ 0 h 893"/>
                <a:gd name="T68" fmla="*/ 1 w 1164"/>
                <a:gd name="T69" fmla="*/ 0 h 893"/>
                <a:gd name="T70" fmla="*/ 1 w 1164"/>
                <a:gd name="T71" fmla="*/ 0 h 893"/>
                <a:gd name="T72" fmla="*/ 1 w 1164"/>
                <a:gd name="T73" fmla="*/ 0 h 893"/>
                <a:gd name="T74" fmla="*/ 1 w 1164"/>
                <a:gd name="T75" fmla="*/ 0 h 893"/>
                <a:gd name="T76" fmla="*/ 1 w 1164"/>
                <a:gd name="T77" fmla="*/ 0 h 893"/>
                <a:gd name="T78" fmla="*/ 1 w 1164"/>
                <a:gd name="T79" fmla="*/ 0 h 893"/>
                <a:gd name="T80" fmla="*/ 1 w 1164"/>
                <a:gd name="T81" fmla="*/ 0 h 893"/>
                <a:gd name="T82" fmla="*/ 1 w 1164"/>
                <a:gd name="T83" fmla="*/ 0 h 893"/>
                <a:gd name="T84" fmla="*/ 1 w 1164"/>
                <a:gd name="T85" fmla="*/ 0 h 893"/>
                <a:gd name="T86" fmla="*/ 1 w 1164"/>
                <a:gd name="T87" fmla="*/ 0 h 893"/>
                <a:gd name="T88" fmla="*/ 1 w 1164"/>
                <a:gd name="T89" fmla="*/ 0 h 893"/>
                <a:gd name="T90" fmla="*/ 1 w 1164"/>
                <a:gd name="T91" fmla="*/ 0 h 893"/>
                <a:gd name="T92" fmla="*/ 1 w 1164"/>
                <a:gd name="T93" fmla="*/ 0 h 893"/>
                <a:gd name="T94" fmla="*/ 1 w 1164"/>
                <a:gd name="T95" fmla="*/ 0 h 893"/>
                <a:gd name="T96" fmla="*/ 1 w 1164"/>
                <a:gd name="T97" fmla="*/ 0 h 893"/>
                <a:gd name="T98" fmla="*/ 1 w 1164"/>
                <a:gd name="T99" fmla="*/ 0 h 893"/>
                <a:gd name="T100" fmla="*/ 1 w 1164"/>
                <a:gd name="T101" fmla="*/ 0 h 893"/>
                <a:gd name="T102" fmla="*/ 1 w 1164"/>
                <a:gd name="T103" fmla="*/ 0 h 893"/>
                <a:gd name="T104" fmla="*/ 1 w 1164"/>
                <a:gd name="T105" fmla="*/ 0 h 893"/>
                <a:gd name="T106" fmla="*/ 1 w 1164"/>
                <a:gd name="T107" fmla="*/ 0 h 893"/>
                <a:gd name="T108" fmla="*/ 1 w 1164"/>
                <a:gd name="T109" fmla="*/ 0 h 8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893"/>
                <a:gd name="T167" fmla="*/ 1164 w 1164"/>
                <a:gd name="T168" fmla="*/ 893 h 8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893">
                  <a:moveTo>
                    <a:pt x="281" y="394"/>
                  </a:moveTo>
                  <a:lnTo>
                    <a:pt x="281" y="376"/>
                  </a:lnTo>
                  <a:lnTo>
                    <a:pt x="261" y="357"/>
                  </a:lnTo>
                  <a:lnTo>
                    <a:pt x="261" y="340"/>
                  </a:lnTo>
                  <a:lnTo>
                    <a:pt x="261" y="323"/>
                  </a:lnTo>
                  <a:lnTo>
                    <a:pt x="281" y="323"/>
                  </a:lnTo>
                  <a:lnTo>
                    <a:pt x="281" y="303"/>
                  </a:lnTo>
                  <a:lnTo>
                    <a:pt x="281" y="267"/>
                  </a:lnTo>
                  <a:lnTo>
                    <a:pt x="281" y="250"/>
                  </a:lnTo>
                  <a:lnTo>
                    <a:pt x="300" y="232"/>
                  </a:lnTo>
                  <a:lnTo>
                    <a:pt x="323" y="232"/>
                  </a:lnTo>
                  <a:lnTo>
                    <a:pt x="323" y="213"/>
                  </a:lnTo>
                  <a:lnTo>
                    <a:pt x="300" y="196"/>
                  </a:lnTo>
                  <a:lnTo>
                    <a:pt x="300" y="179"/>
                  </a:lnTo>
                  <a:lnTo>
                    <a:pt x="323" y="179"/>
                  </a:lnTo>
                  <a:lnTo>
                    <a:pt x="300" y="179"/>
                  </a:lnTo>
                  <a:lnTo>
                    <a:pt x="281" y="179"/>
                  </a:lnTo>
                  <a:lnTo>
                    <a:pt x="261" y="179"/>
                  </a:lnTo>
                  <a:lnTo>
                    <a:pt x="240" y="179"/>
                  </a:lnTo>
                  <a:lnTo>
                    <a:pt x="200" y="179"/>
                  </a:lnTo>
                  <a:lnTo>
                    <a:pt x="181" y="179"/>
                  </a:lnTo>
                  <a:lnTo>
                    <a:pt x="160" y="179"/>
                  </a:lnTo>
                  <a:lnTo>
                    <a:pt x="140" y="179"/>
                  </a:lnTo>
                  <a:lnTo>
                    <a:pt x="121" y="179"/>
                  </a:lnTo>
                  <a:lnTo>
                    <a:pt x="100" y="179"/>
                  </a:lnTo>
                  <a:lnTo>
                    <a:pt x="81" y="179"/>
                  </a:lnTo>
                  <a:lnTo>
                    <a:pt x="60" y="179"/>
                  </a:lnTo>
                  <a:lnTo>
                    <a:pt x="81" y="179"/>
                  </a:lnTo>
                  <a:lnTo>
                    <a:pt x="60" y="159"/>
                  </a:lnTo>
                  <a:lnTo>
                    <a:pt x="41" y="142"/>
                  </a:lnTo>
                  <a:lnTo>
                    <a:pt x="41" y="125"/>
                  </a:lnTo>
                  <a:lnTo>
                    <a:pt x="21" y="125"/>
                  </a:lnTo>
                  <a:lnTo>
                    <a:pt x="0" y="125"/>
                  </a:lnTo>
                  <a:lnTo>
                    <a:pt x="21" y="108"/>
                  </a:lnTo>
                  <a:lnTo>
                    <a:pt x="21" y="90"/>
                  </a:lnTo>
                  <a:lnTo>
                    <a:pt x="21" y="71"/>
                  </a:lnTo>
                  <a:lnTo>
                    <a:pt x="0" y="71"/>
                  </a:lnTo>
                  <a:lnTo>
                    <a:pt x="21" y="54"/>
                  </a:lnTo>
                  <a:lnTo>
                    <a:pt x="81" y="54"/>
                  </a:lnTo>
                  <a:lnTo>
                    <a:pt x="100" y="37"/>
                  </a:lnTo>
                  <a:lnTo>
                    <a:pt x="100" y="17"/>
                  </a:lnTo>
                  <a:lnTo>
                    <a:pt x="121" y="17"/>
                  </a:lnTo>
                  <a:lnTo>
                    <a:pt x="140" y="17"/>
                  </a:lnTo>
                  <a:lnTo>
                    <a:pt x="160" y="17"/>
                  </a:lnTo>
                  <a:lnTo>
                    <a:pt x="181" y="17"/>
                  </a:lnTo>
                  <a:lnTo>
                    <a:pt x="200" y="0"/>
                  </a:lnTo>
                  <a:lnTo>
                    <a:pt x="221" y="0"/>
                  </a:lnTo>
                  <a:lnTo>
                    <a:pt x="240" y="0"/>
                  </a:lnTo>
                  <a:lnTo>
                    <a:pt x="281" y="0"/>
                  </a:lnTo>
                  <a:lnTo>
                    <a:pt x="300" y="0"/>
                  </a:lnTo>
                  <a:lnTo>
                    <a:pt x="323" y="0"/>
                  </a:lnTo>
                  <a:lnTo>
                    <a:pt x="342" y="17"/>
                  </a:lnTo>
                  <a:lnTo>
                    <a:pt x="342" y="37"/>
                  </a:lnTo>
                  <a:lnTo>
                    <a:pt x="382" y="37"/>
                  </a:lnTo>
                  <a:lnTo>
                    <a:pt x="401" y="37"/>
                  </a:lnTo>
                  <a:lnTo>
                    <a:pt x="423" y="37"/>
                  </a:lnTo>
                  <a:lnTo>
                    <a:pt x="442" y="37"/>
                  </a:lnTo>
                  <a:lnTo>
                    <a:pt x="463" y="17"/>
                  </a:lnTo>
                  <a:lnTo>
                    <a:pt x="482" y="0"/>
                  </a:lnTo>
                  <a:lnTo>
                    <a:pt x="522" y="0"/>
                  </a:lnTo>
                  <a:lnTo>
                    <a:pt x="542" y="0"/>
                  </a:lnTo>
                  <a:lnTo>
                    <a:pt x="542" y="17"/>
                  </a:lnTo>
                  <a:lnTo>
                    <a:pt x="563" y="54"/>
                  </a:lnTo>
                  <a:lnTo>
                    <a:pt x="582" y="54"/>
                  </a:lnTo>
                  <a:lnTo>
                    <a:pt x="603" y="71"/>
                  </a:lnTo>
                  <a:lnTo>
                    <a:pt x="603" y="90"/>
                  </a:lnTo>
                  <a:lnTo>
                    <a:pt x="641" y="90"/>
                  </a:lnTo>
                  <a:lnTo>
                    <a:pt x="663" y="90"/>
                  </a:lnTo>
                  <a:lnTo>
                    <a:pt x="682" y="71"/>
                  </a:lnTo>
                  <a:lnTo>
                    <a:pt x="682" y="54"/>
                  </a:lnTo>
                  <a:lnTo>
                    <a:pt x="682" y="71"/>
                  </a:lnTo>
                  <a:lnTo>
                    <a:pt x="703" y="71"/>
                  </a:lnTo>
                  <a:lnTo>
                    <a:pt x="703" y="90"/>
                  </a:lnTo>
                  <a:lnTo>
                    <a:pt x="703" y="108"/>
                  </a:lnTo>
                  <a:lnTo>
                    <a:pt x="722" y="108"/>
                  </a:lnTo>
                  <a:lnTo>
                    <a:pt x="722" y="125"/>
                  </a:lnTo>
                  <a:lnTo>
                    <a:pt x="722" y="142"/>
                  </a:lnTo>
                  <a:lnTo>
                    <a:pt x="743" y="142"/>
                  </a:lnTo>
                  <a:lnTo>
                    <a:pt x="762" y="142"/>
                  </a:lnTo>
                  <a:lnTo>
                    <a:pt x="762" y="159"/>
                  </a:lnTo>
                  <a:lnTo>
                    <a:pt x="782" y="179"/>
                  </a:lnTo>
                  <a:lnTo>
                    <a:pt x="805" y="179"/>
                  </a:lnTo>
                  <a:lnTo>
                    <a:pt x="824" y="179"/>
                  </a:lnTo>
                  <a:lnTo>
                    <a:pt x="845" y="179"/>
                  </a:lnTo>
                  <a:lnTo>
                    <a:pt x="864" y="179"/>
                  </a:lnTo>
                  <a:lnTo>
                    <a:pt x="885" y="159"/>
                  </a:lnTo>
                  <a:lnTo>
                    <a:pt x="885" y="142"/>
                  </a:lnTo>
                  <a:lnTo>
                    <a:pt x="885" y="125"/>
                  </a:lnTo>
                  <a:lnTo>
                    <a:pt x="904" y="125"/>
                  </a:lnTo>
                  <a:lnTo>
                    <a:pt x="924" y="125"/>
                  </a:lnTo>
                  <a:lnTo>
                    <a:pt x="945" y="125"/>
                  </a:lnTo>
                  <a:lnTo>
                    <a:pt x="964" y="108"/>
                  </a:lnTo>
                  <a:lnTo>
                    <a:pt x="985" y="125"/>
                  </a:lnTo>
                  <a:lnTo>
                    <a:pt x="1004" y="125"/>
                  </a:lnTo>
                  <a:lnTo>
                    <a:pt x="1023" y="125"/>
                  </a:lnTo>
                  <a:lnTo>
                    <a:pt x="1045" y="142"/>
                  </a:lnTo>
                  <a:lnTo>
                    <a:pt x="1085" y="159"/>
                  </a:lnTo>
                  <a:lnTo>
                    <a:pt x="1104" y="179"/>
                  </a:lnTo>
                  <a:lnTo>
                    <a:pt x="1104" y="196"/>
                  </a:lnTo>
                  <a:lnTo>
                    <a:pt x="1104" y="213"/>
                  </a:lnTo>
                  <a:lnTo>
                    <a:pt x="1085" y="232"/>
                  </a:lnTo>
                  <a:lnTo>
                    <a:pt x="1085" y="250"/>
                  </a:lnTo>
                  <a:lnTo>
                    <a:pt x="1085" y="267"/>
                  </a:lnTo>
                  <a:lnTo>
                    <a:pt x="1085" y="286"/>
                  </a:lnTo>
                  <a:lnTo>
                    <a:pt x="1085" y="303"/>
                  </a:lnTo>
                  <a:lnTo>
                    <a:pt x="1085" y="323"/>
                  </a:lnTo>
                  <a:lnTo>
                    <a:pt x="1104" y="323"/>
                  </a:lnTo>
                  <a:lnTo>
                    <a:pt x="1104" y="340"/>
                  </a:lnTo>
                  <a:lnTo>
                    <a:pt x="1125" y="340"/>
                  </a:lnTo>
                  <a:lnTo>
                    <a:pt x="1104" y="357"/>
                  </a:lnTo>
                  <a:lnTo>
                    <a:pt x="1085" y="376"/>
                  </a:lnTo>
                  <a:lnTo>
                    <a:pt x="1104" y="394"/>
                  </a:lnTo>
                  <a:lnTo>
                    <a:pt x="1144" y="411"/>
                  </a:lnTo>
                  <a:lnTo>
                    <a:pt x="1144" y="430"/>
                  </a:lnTo>
                  <a:lnTo>
                    <a:pt x="1164" y="484"/>
                  </a:lnTo>
                  <a:lnTo>
                    <a:pt x="1144" y="484"/>
                  </a:lnTo>
                  <a:lnTo>
                    <a:pt x="1125" y="484"/>
                  </a:lnTo>
                  <a:lnTo>
                    <a:pt x="1125" y="518"/>
                  </a:lnTo>
                  <a:lnTo>
                    <a:pt x="1125" y="536"/>
                  </a:lnTo>
                  <a:lnTo>
                    <a:pt x="1085" y="536"/>
                  </a:lnTo>
                  <a:lnTo>
                    <a:pt x="1045" y="518"/>
                  </a:lnTo>
                  <a:lnTo>
                    <a:pt x="1004" y="518"/>
                  </a:lnTo>
                  <a:lnTo>
                    <a:pt x="985" y="499"/>
                  </a:lnTo>
                  <a:lnTo>
                    <a:pt x="964" y="484"/>
                  </a:lnTo>
                  <a:lnTo>
                    <a:pt x="945" y="467"/>
                  </a:lnTo>
                  <a:lnTo>
                    <a:pt x="945" y="484"/>
                  </a:lnTo>
                  <a:lnTo>
                    <a:pt x="924" y="484"/>
                  </a:lnTo>
                  <a:lnTo>
                    <a:pt x="904" y="484"/>
                  </a:lnTo>
                  <a:lnTo>
                    <a:pt x="885" y="484"/>
                  </a:lnTo>
                  <a:lnTo>
                    <a:pt x="864" y="484"/>
                  </a:lnTo>
                  <a:lnTo>
                    <a:pt x="845" y="467"/>
                  </a:lnTo>
                  <a:lnTo>
                    <a:pt x="824" y="467"/>
                  </a:lnTo>
                  <a:lnTo>
                    <a:pt x="805" y="447"/>
                  </a:lnTo>
                  <a:lnTo>
                    <a:pt x="782" y="430"/>
                  </a:lnTo>
                  <a:lnTo>
                    <a:pt x="782" y="411"/>
                  </a:lnTo>
                  <a:lnTo>
                    <a:pt x="762" y="394"/>
                  </a:lnTo>
                  <a:lnTo>
                    <a:pt x="743" y="376"/>
                  </a:lnTo>
                  <a:lnTo>
                    <a:pt x="722" y="357"/>
                  </a:lnTo>
                  <a:lnTo>
                    <a:pt x="703" y="376"/>
                  </a:lnTo>
                  <a:lnTo>
                    <a:pt x="682" y="394"/>
                  </a:lnTo>
                  <a:lnTo>
                    <a:pt x="682" y="411"/>
                  </a:lnTo>
                  <a:lnTo>
                    <a:pt x="703" y="447"/>
                  </a:lnTo>
                  <a:lnTo>
                    <a:pt x="743" y="484"/>
                  </a:lnTo>
                  <a:lnTo>
                    <a:pt x="762" y="499"/>
                  </a:lnTo>
                  <a:lnTo>
                    <a:pt x="762" y="518"/>
                  </a:lnTo>
                  <a:lnTo>
                    <a:pt x="782" y="499"/>
                  </a:lnTo>
                  <a:lnTo>
                    <a:pt x="782" y="518"/>
                  </a:lnTo>
                  <a:lnTo>
                    <a:pt x="782" y="536"/>
                  </a:lnTo>
                  <a:lnTo>
                    <a:pt x="805" y="553"/>
                  </a:lnTo>
                  <a:lnTo>
                    <a:pt x="824" y="553"/>
                  </a:lnTo>
                  <a:lnTo>
                    <a:pt x="885" y="536"/>
                  </a:lnTo>
                  <a:lnTo>
                    <a:pt x="904" y="518"/>
                  </a:lnTo>
                  <a:lnTo>
                    <a:pt x="945" y="484"/>
                  </a:lnTo>
                  <a:lnTo>
                    <a:pt x="945" y="499"/>
                  </a:lnTo>
                  <a:lnTo>
                    <a:pt x="945" y="518"/>
                  </a:lnTo>
                  <a:lnTo>
                    <a:pt x="945" y="536"/>
                  </a:lnTo>
                  <a:lnTo>
                    <a:pt x="964" y="553"/>
                  </a:lnTo>
                  <a:lnTo>
                    <a:pt x="985" y="553"/>
                  </a:lnTo>
                  <a:lnTo>
                    <a:pt x="1004" y="572"/>
                  </a:lnTo>
                  <a:lnTo>
                    <a:pt x="1023" y="589"/>
                  </a:lnTo>
                  <a:lnTo>
                    <a:pt x="1045" y="589"/>
                  </a:lnTo>
                  <a:lnTo>
                    <a:pt x="1064" y="609"/>
                  </a:lnTo>
                  <a:lnTo>
                    <a:pt x="1045" y="626"/>
                  </a:lnTo>
                  <a:lnTo>
                    <a:pt x="1023" y="643"/>
                  </a:lnTo>
                  <a:lnTo>
                    <a:pt x="1023" y="662"/>
                  </a:lnTo>
                  <a:lnTo>
                    <a:pt x="1004" y="662"/>
                  </a:lnTo>
                  <a:lnTo>
                    <a:pt x="985" y="680"/>
                  </a:lnTo>
                  <a:lnTo>
                    <a:pt x="985" y="697"/>
                  </a:lnTo>
                  <a:lnTo>
                    <a:pt x="964" y="716"/>
                  </a:lnTo>
                  <a:lnTo>
                    <a:pt x="945" y="716"/>
                  </a:lnTo>
                  <a:lnTo>
                    <a:pt x="945" y="733"/>
                  </a:lnTo>
                  <a:lnTo>
                    <a:pt x="924" y="753"/>
                  </a:lnTo>
                  <a:lnTo>
                    <a:pt x="904" y="770"/>
                  </a:lnTo>
                  <a:lnTo>
                    <a:pt x="885" y="770"/>
                  </a:lnTo>
                  <a:lnTo>
                    <a:pt x="824" y="770"/>
                  </a:lnTo>
                  <a:lnTo>
                    <a:pt x="805" y="806"/>
                  </a:lnTo>
                  <a:lnTo>
                    <a:pt x="805" y="824"/>
                  </a:lnTo>
                  <a:lnTo>
                    <a:pt x="762" y="824"/>
                  </a:lnTo>
                  <a:lnTo>
                    <a:pt x="743" y="824"/>
                  </a:lnTo>
                  <a:lnTo>
                    <a:pt x="722" y="841"/>
                  </a:lnTo>
                  <a:lnTo>
                    <a:pt x="682" y="858"/>
                  </a:lnTo>
                  <a:lnTo>
                    <a:pt x="663" y="875"/>
                  </a:lnTo>
                  <a:lnTo>
                    <a:pt x="641" y="875"/>
                  </a:lnTo>
                  <a:lnTo>
                    <a:pt x="622" y="875"/>
                  </a:lnTo>
                  <a:lnTo>
                    <a:pt x="603" y="875"/>
                  </a:lnTo>
                  <a:lnTo>
                    <a:pt x="603" y="893"/>
                  </a:lnTo>
                  <a:lnTo>
                    <a:pt x="582" y="893"/>
                  </a:lnTo>
                  <a:lnTo>
                    <a:pt x="563" y="893"/>
                  </a:lnTo>
                  <a:lnTo>
                    <a:pt x="542" y="893"/>
                  </a:lnTo>
                  <a:lnTo>
                    <a:pt x="542" y="875"/>
                  </a:lnTo>
                  <a:lnTo>
                    <a:pt x="542" y="841"/>
                  </a:lnTo>
                  <a:lnTo>
                    <a:pt x="522" y="824"/>
                  </a:lnTo>
                  <a:lnTo>
                    <a:pt x="522" y="806"/>
                  </a:lnTo>
                  <a:lnTo>
                    <a:pt x="522" y="787"/>
                  </a:lnTo>
                  <a:lnTo>
                    <a:pt x="522" y="770"/>
                  </a:lnTo>
                  <a:lnTo>
                    <a:pt x="503" y="770"/>
                  </a:lnTo>
                  <a:lnTo>
                    <a:pt x="503" y="753"/>
                  </a:lnTo>
                  <a:lnTo>
                    <a:pt x="482" y="733"/>
                  </a:lnTo>
                  <a:lnTo>
                    <a:pt x="463" y="716"/>
                  </a:lnTo>
                  <a:lnTo>
                    <a:pt x="463" y="680"/>
                  </a:lnTo>
                  <a:lnTo>
                    <a:pt x="423" y="662"/>
                  </a:lnTo>
                  <a:lnTo>
                    <a:pt x="401" y="643"/>
                  </a:lnTo>
                  <a:lnTo>
                    <a:pt x="401" y="609"/>
                  </a:lnTo>
                  <a:lnTo>
                    <a:pt x="401" y="589"/>
                  </a:lnTo>
                  <a:lnTo>
                    <a:pt x="382" y="572"/>
                  </a:lnTo>
                  <a:lnTo>
                    <a:pt x="382" y="553"/>
                  </a:lnTo>
                  <a:lnTo>
                    <a:pt x="382" y="572"/>
                  </a:lnTo>
                  <a:lnTo>
                    <a:pt x="382" y="553"/>
                  </a:lnTo>
                  <a:lnTo>
                    <a:pt x="363" y="553"/>
                  </a:lnTo>
                  <a:lnTo>
                    <a:pt x="342" y="553"/>
                  </a:lnTo>
                  <a:lnTo>
                    <a:pt x="342" y="536"/>
                  </a:lnTo>
                  <a:lnTo>
                    <a:pt x="342" y="518"/>
                  </a:lnTo>
                  <a:lnTo>
                    <a:pt x="342" y="499"/>
                  </a:lnTo>
                  <a:lnTo>
                    <a:pt x="323" y="484"/>
                  </a:lnTo>
                  <a:lnTo>
                    <a:pt x="300" y="484"/>
                  </a:lnTo>
                  <a:lnTo>
                    <a:pt x="281" y="447"/>
                  </a:lnTo>
                  <a:lnTo>
                    <a:pt x="281" y="430"/>
                  </a:lnTo>
                  <a:lnTo>
                    <a:pt x="281" y="411"/>
                  </a:lnTo>
                  <a:lnTo>
                    <a:pt x="281" y="376"/>
                  </a:lnTo>
                  <a:lnTo>
                    <a:pt x="281" y="394"/>
                  </a:lnTo>
                  <a:close/>
                </a:path>
              </a:pathLst>
            </a:custGeom>
            <a:solidFill>
              <a:srgbClr val="C0C0C0"/>
            </a:solidFill>
            <a:ln w="9525">
              <a:solidFill>
                <a:srgbClr val="C0C0C0"/>
              </a:solidFill>
              <a:round/>
              <a:headEnd/>
              <a:tailEnd/>
            </a:ln>
          </p:spPr>
          <p:txBody>
            <a:bodyPr/>
            <a:lstStyle/>
            <a:p>
              <a:endParaRPr lang="ru-RU"/>
            </a:p>
          </p:txBody>
        </p:sp>
        <p:sp>
          <p:nvSpPr>
            <p:cNvPr id="1944744" name="Freeform 106"/>
            <p:cNvSpPr>
              <a:spLocks/>
            </p:cNvSpPr>
            <p:nvPr/>
          </p:nvSpPr>
          <p:spPr bwMode="auto">
            <a:xfrm>
              <a:off x="3863" y="2171"/>
              <a:ext cx="624" cy="438"/>
            </a:xfrm>
            <a:custGeom>
              <a:avLst/>
              <a:gdLst>
                <a:gd name="T0" fmla="*/ 1 w 1248"/>
                <a:gd name="T1" fmla="*/ 1 h 875"/>
                <a:gd name="T2" fmla="*/ 1 w 1248"/>
                <a:gd name="T3" fmla="*/ 1 h 875"/>
                <a:gd name="T4" fmla="*/ 1 w 1248"/>
                <a:gd name="T5" fmla="*/ 1 h 875"/>
                <a:gd name="T6" fmla="*/ 1 w 1248"/>
                <a:gd name="T7" fmla="*/ 1 h 875"/>
                <a:gd name="T8" fmla="*/ 1 w 1248"/>
                <a:gd name="T9" fmla="*/ 1 h 875"/>
                <a:gd name="T10" fmla="*/ 1 w 1248"/>
                <a:gd name="T11" fmla="*/ 1 h 875"/>
                <a:gd name="T12" fmla="*/ 1 w 1248"/>
                <a:gd name="T13" fmla="*/ 1 h 875"/>
                <a:gd name="T14" fmla="*/ 1 w 1248"/>
                <a:gd name="T15" fmla="*/ 1 h 875"/>
                <a:gd name="T16" fmla="*/ 1 w 1248"/>
                <a:gd name="T17" fmla="*/ 1 h 875"/>
                <a:gd name="T18" fmla="*/ 1 w 1248"/>
                <a:gd name="T19" fmla="*/ 1 h 875"/>
                <a:gd name="T20" fmla="*/ 1 w 1248"/>
                <a:gd name="T21" fmla="*/ 1 h 875"/>
                <a:gd name="T22" fmla="*/ 1 w 1248"/>
                <a:gd name="T23" fmla="*/ 1 h 875"/>
                <a:gd name="T24" fmla="*/ 1 w 1248"/>
                <a:gd name="T25" fmla="*/ 1 h 875"/>
                <a:gd name="T26" fmla="*/ 1 w 1248"/>
                <a:gd name="T27" fmla="*/ 1 h 875"/>
                <a:gd name="T28" fmla="*/ 1 w 1248"/>
                <a:gd name="T29" fmla="*/ 1 h 875"/>
                <a:gd name="T30" fmla="*/ 1 w 1248"/>
                <a:gd name="T31" fmla="*/ 1 h 875"/>
                <a:gd name="T32" fmla="*/ 1 w 1248"/>
                <a:gd name="T33" fmla="*/ 1 h 875"/>
                <a:gd name="T34" fmla="*/ 1 w 1248"/>
                <a:gd name="T35" fmla="*/ 1 h 875"/>
                <a:gd name="T36" fmla="*/ 1 w 1248"/>
                <a:gd name="T37" fmla="*/ 1 h 875"/>
                <a:gd name="T38" fmla="*/ 1 w 1248"/>
                <a:gd name="T39" fmla="*/ 1 h 875"/>
                <a:gd name="T40" fmla="*/ 1 w 1248"/>
                <a:gd name="T41" fmla="*/ 1 h 875"/>
                <a:gd name="T42" fmla="*/ 1 w 1248"/>
                <a:gd name="T43" fmla="*/ 1 h 875"/>
                <a:gd name="T44" fmla="*/ 1 w 1248"/>
                <a:gd name="T45" fmla="*/ 1 h 875"/>
                <a:gd name="T46" fmla="*/ 1 w 1248"/>
                <a:gd name="T47" fmla="*/ 1 h 875"/>
                <a:gd name="T48" fmla="*/ 1 w 1248"/>
                <a:gd name="T49" fmla="*/ 1 h 875"/>
                <a:gd name="T50" fmla="*/ 1 w 1248"/>
                <a:gd name="T51" fmla="*/ 1 h 875"/>
                <a:gd name="T52" fmla="*/ 1 w 1248"/>
                <a:gd name="T53" fmla="*/ 1 h 875"/>
                <a:gd name="T54" fmla="*/ 1 w 1248"/>
                <a:gd name="T55" fmla="*/ 1 h 875"/>
                <a:gd name="T56" fmla="*/ 1 w 1248"/>
                <a:gd name="T57" fmla="*/ 1 h 875"/>
                <a:gd name="T58" fmla="*/ 1 w 1248"/>
                <a:gd name="T59" fmla="*/ 1 h 875"/>
                <a:gd name="T60" fmla="*/ 1 w 1248"/>
                <a:gd name="T61" fmla="*/ 1 h 875"/>
                <a:gd name="T62" fmla="*/ 1 w 1248"/>
                <a:gd name="T63" fmla="*/ 1 h 875"/>
                <a:gd name="T64" fmla="*/ 1 w 1248"/>
                <a:gd name="T65" fmla="*/ 1 h 875"/>
                <a:gd name="T66" fmla="*/ 1 w 1248"/>
                <a:gd name="T67" fmla="*/ 1 h 875"/>
                <a:gd name="T68" fmla="*/ 1 w 1248"/>
                <a:gd name="T69" fmla="*/ 1 h 875"/>
                <a:gd name="T70" fmla="*/ 1 w 1248"/>
                <a:gd name="T71" fmla="*/ 1 h 875"/>
                <a:gd name="T72" fmla="*/ 1 w 1248"/>
                <a:gd name="T73" fmla="*/ 1 h 875"/>
                <a:gd name="T74" fmla="*/ 1 w 1248"/>
                <a:gd name="T75" fmla="*/ 1 h 875"/>
                <a:gd name="T76" fmla="*/ 1 w 1248"/>
                <a:gd name="T77" fmla="*/ 1 h 875"/>
                <a:gd name="T78" fmla="*/ 1 w 1248"/>
                <a:gd name="T79" fmla="*/ 1 h 875"/>
                <a:gd name="T80" fmla="*/ 1 w 1248"/>
                <a:gd name="T81" fmla="*/ 1 h 875"/>
                <a:gd name="T82" fmla="*/ 1 w 1248"/>
                <a:gd name="T83" fmla="*/ 1 h 875"/>
                <a:gd name="T84" fmla="*/ 1 w 1248"/>
                <a:gd name="T85" fmla="*/ 1 h 875"/>
                <a:gd name="T86" fmla="*/ 1 w 1248"/>
                <a:gd name="T87" fmla="*/ 1 h 875"/>
                <a:gd name="T88" fmla="*/ 1 w 1248"/>
                <a:gd name="T89" fmla="*/ 1 h 875"/>
                <a:gd name="T90" fmla="*/ 1 w 1248"/>
                <a:gd name="T91" fmla="*/ 1 h 875"/>
                <a:gd name="T92" fmla="*/ 1 w 1248"/>
                <a:gd name="T93" fmla="*/ 1 h 875"/>
                <a:gd name="T94" fmla="*/ 0 w 1248"/>
                <a:gd name="T95" fmla="*/ 1 h 875"/>
                <a:gd name="T96" fmla="*/ 0 w 1248"/>
                <a:gd name="T97" fmla="*/ 1 h 875"/>
                <a:gd name="T98" fmla="*/ 1 w 1248"/>
                <a:gd name="T99" fmla="*/ 1 h 875"/>
                <a:gd name="T100" fmla="*/ 1 w 1248"/>
                <a:gd name="T101" fmla="*/ 1 h 875"/>
                <a:gd name="T102" fmla="*/ 1 w 1248"/>
                <a:gd name="T103" fmla="*/ 1 h 875"/>
                <a:gd name="T104" fmla="*/ 1 w 1248"/>
                <a:gd name="T105" fmla="*/ 1 h 875"/>
                <a:gd name="T106" fmla="*/ 1 w 1248"/>
                <a:gd name="T107" fmla="*/ 1 h 875"/>
                <a:gd name="T108" fmla="*/ 1 w 1248"/>
                <a:gd name="T109" fmla="*/ 1 h 875"/>
                <a:gd name="T110" fmla="*/ 1 w 1248"/>
                <a:gd name="T111" fmla="*/ 1 h 875"/>
                <a:gd name="T112" fmla="*/ 1 w 1248"/>
                <a:gd name="T113" fmla="*/ 1 h 875"/>
                <a:gd name="T114" fmla="*/ 1 w 1248"/>
                <a:gd name="T115" fmla="*/ 1 h 875"/>
                <a:gd name="T116" fmla="*/ 1 w 1248"/>
                <a:gd name="T117" fmla="*/ 1 h 8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48"/>
                <a:gd name="T178" fmla="*/ 0 h 875"/>
                <a:gd name="T179" fmla="*/ 1248 w 1248"/>
                <a:gd name="T180" fmla="*/ 875 h 8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48" h="875">
                  <a:moveTo>
                    <a:pt x="382" y="591"/>
                  </a:moveTo>
                  <a:lnTo>
                    <a:pt x="363" y="591"/>
                  </a:lnTo>
                  <a:lnTo>
                    <a:pt x="363" y="608"/>
                  </a:lnTo>
                  <a:lnTo>
                    <a:pt x="382" y="608"/>
                  </a:lnTo>
                  <a:lnTo>
                    <a:pt x="382" y="625"/>
                  </a:lnTo>
                  <a:lnTo>
                    <a:pt x="403" y="662"/>
                  </a:lnTo>
                  <a:lnTo>
                    <a:pt x="403" y="679"/>
                  </a:lnTo>
                  <a:lnTo>
                    <a:pt x="403" y="698"/>
                  </a:lnTo>
                  <a:lnTo>
                    <a:pt x="422" y="716"/>
                  </a:lnTo>
                  <a:lnTo>
                    <a:pt x="422" y="735"/>
                  </a:lnTo>
                  <a:lnTo>
                    <a:pt x="422" y="750"/>
                  </a:lnTo>
                  <a:lnTo>
                    <a:pt x="441" y="767"/>
                  </a:lnTo>
                  <a:lnTo>
                    <a:pt x="441" y="787"/>
                  </a:lnTo>
                  <a:lnTo>
                    <a:pt x="463" y="804"/>
                  </a:lnTo>
                  <a:lnTo>
                    <a:pt x="463" y="821"/>
                  </a:lnTo>
                  <a:lnTo>
                    <a:pt x="482" y="840"/>
                  </a:lnTo>
                  <a:lnTo>
                    <a:pt x="503" y="875"/>
                  </a:lnTo>
                  <a:lnTo>
                    <a:pt x="522" y="875"/>
                  </a:lnTo>
                  <a:lnTo>
                    <a:pt x="543" y="858"/>
                  </a:lnTo>
                  <a:lnTo>
                    <a:pt x="562" y="858"/>
                  </a:lnTo>
                  <a:lnTo>
                    <a:pt x="562" y="840"/>
                  </a:lnTo>
                  <a:lnTo>
                    <a:pt x="562" y="821"/>
                  </a:lnTo>
                  <a:lnTo>
                    <a:pt x="582" y="821"/>
                  </a:lnTo>
                  <a:lnTo>
                    <a:pt x="603" y="821"/>
                  </a:lnTo>
                  <a:lnTo>
                    <a:pt x="603" y="804"/>
                  </a:lnTo>
                  <a:lnTo>
                    <a:pt x="603" y="787"/>
                  </a:lnTo>
                  <a:lnTo>
                    <a:pt x="603" y="750"/>
                  </a:lnTo>
                  <a:lnTo>
                    <a:pt x="603" y="735"/>
                  </a:lnTo>
                  <a:lnTo>
                    <a:pt x="603" y="716"/>
                  </a:lnTo>
                  <a:lnTo>
                    <a:pt x="603" y="698"/>
                  </a:lnTo>
                  <a:lnTo>
                    <a:pt x="622" y="679"/>
                  </a:lnTo>
                  <a:lnTo>
                    <a:pt x="643" y="679"/>
                  </a:lnTo>
                  <a:lnTo>
                    <a:pt x="662" y="662"/>
                  </a:lnTo>
                  <a:lnTo>
                    <a:pt x="685" y="645"/>
                  </a:lnTo>
                  <a:lnTo>
                    <a:pt x="704" y="625"/>
                  </a:lnTo>
                  <a:lnTo>
                    <a:pt x="726" y="608"/>
                  </a:lnTo>
                  <a:lnTo>
                    <a:pt x="745" y="591"/>
                  </a:lnTo>
                  <a:lnTo>
                    <a:pt x="785" y="572"/>
                  </a:lnTo>
                  <a:lnTo>
                    <a:pt x="804" y="554"/>
                  </a:lnTo>
                  <a:lnTo>
                    <a:pt x="804" y="535"/>
                  </a:lnTo>
                  <a:lnTo>
                    <a:pt x="825" y="518"/>
                  </a:lnTo>
                  <a:lnTo>
                    <a:pt x="845" y="501"/>
                  </a:lnTo>
                  <a:lnTo>
                    <a:pt x="866" y="518"/>
                  </a:lnTo>
                  <a:lnTo>
                    <a:pt x="904" y="518"/>
                  </a:lnTo>
                  <a:lnTo>
                    <a:pt x="925" y="501"/>
                  </a:lnTo>
                  <a:lnTo>
                    <a:pt x="925" y="481"/>
                  </a:lnTo>
                  <a:lnTo>
                    <a:pt x="944" y="481"/>
                  </a:lnTo>
                  <a:lnTo>
                    <a:pt x="965" y="481"/>
                  </a:lnTo>
                  <a:lnTo>
                    <a:pt x="965" y="501"/>
                  </a:lnTo>
                  <a:lnTo>
                    <a:pt x="965" y="518"/>
                  </a:lnTo>
                  <a:lnTo>
                    <a:pt x="985" y="535"/>
                  </a:lnTo>
                  <a:lnTo>
                    <a:pt x="985" y="554"/>
                  </a:lnTo>
                  <a:lnTo>
                    <a:pt x="1006" y="554"/>
                  </a:lnTo>
                  <a:lnTo>
                    <a:pt x="1006" y="572"/>
                  </a:lnTo>
                  <a:lnTo>
                    <a:pt x="1025" y="591"/>
                  </a:lnTo>
                  <a:lnTo>
                    <a:pt x="1025" y="608"/>
                  </a:lnTo>
                  <a:lnTo>
                    <a:pt x="1025" y="625"/>
                  </a:lnTo>
                  <a:lnTo>
                    <a:pt x="1044" y="625"/>
                  </a:lnTo>
                  <a:lnTo>
                    <a:pt x="1044" y="645"/>
                  </a:lnTo>
                  <a:lnTo>
                    <a:pt x="1044" y="662"/>
                  </a:lnTo>
                  <a:lnTo>
                    <a:pt x="1025" y="662"/>
                  </a:lnTo>
                  <a:lnTo>
                    <a:pt x="1044" y="679"/>
                  </a:lnTo>
                  <a:lnTo>
                    <a:pt x="1044" y="698"/>
                  </a:lnTo>
                  <a:lnTo>
                    <a:pt x="1065" y="679"/>
                  </a:lnTo>
                  <a:lnTo>
                    <a:pt x="1084" y="662"/>
                  </a:lnTo>
                  <a:lnTo>
                    <a:pt x="1106" y="645"/>
                  </a:lnTo>
                  <a:lnTo>
                    <a:pt x="1106" y="662"/>
                  </a:lnTo>
                  <a:lnTo>
                    <a:pt x="1125" y="662"/>
                  </a:lnTo>
                  <a:lnTo>
                    <a:pt x="1125" y="679"/>
                  </a:lnTo>
                  <a:lnTo>
                    <a:pt x="1125" y="698"/>
                  </a:lnTo>
                  <a:lnTo>
                    <a:pt x="1125" y="716"/>
                  </a:lnTo>
                  <a:lnTo>
                    <a:pt x="1146" y="735"/>
                  </a:lnTo>
                  <a:lnTo>
                    <a:pt x="1167" y="787"/>
                  </a:lnTo>
                  <a:lnTo>
                    <a:pt x="1167" y="804"/>
                  </a:lnTo>
                  <a:lnTo>
                    <a:pt x="1167" y="821"/>
                  </a:lnTo>
                  <a:lnTo>
                    <a:pt x="1188" y="821"/>
                  </a:lnTo>
                  <a:lnTo>
                    <a:pt x="1188" y="804"/>
                  </a:lnTo>
                  <a:lnTo>
                    <a:pt x="1188" y="787"/>
                  </a:lnTo>
                  <a:lnTo>
                    <a:pt x="1188" y="750"/>
                  </a:lnTo>
                  <a:lnTo>
                    <a:pt x="1188" y="716"/>
                  </a:lnTo>
                  <a:lnTo>
                    <a:pt x="1167" y="716"/>
                  </a:lnTo>
                  <a:lnTo>
                    <a:pt x="1146" y="716"/>
                  </a:lnTo>
                  <a:lnTo>
                    <a:pt x="1146" y="698"/>
                  </a:lnTo>
                  <a:lnTo>
                    <a:pt x="1167" y="698"/>
                  </a:lnTo>
                  <a:lnTo>
                    <a:pt x="1167" y="679"/>
                  </a:lnTo>
                  <a:lnTo>
                    <a:pt x="1167" y="662"/>
                  </a:lnTo>
                  <a:lnTo>
                    <a:pt x="1167" y="645"/>
                  </a:lnTo>
                  <a:lnTo>
                    <a:pt x="1146" y="625"/>
                  </a:lnTo>
                  <a:lnTo>
                    <a:pt x="1125" y="625"/>
                  </a:lnTo>
                  <a:lnTo>
                    <a:pt x="1125" y="608"/>
                  </a:lnTo>
                  <a:lnTo>
                    <a:pt x="1146" y="591"/>
                  </a:lnTo>
                  <a:lnTo>
                    <a:pt x="1146" y="572"/>
                  </a:lnTo>
                  <a:lnTo>
                    <a:pt x="1167" y="572"/>
                  </a:lnTo>
                  <a:lnTo>
                    <a:pt x="1167" y="554"/>
                  </a:lnTo>
                  <a:lnTo>
                    <a:pt x="1188" y="554"/>
                  </a:lnTo>
                  <a:lnTo>
                    <a:pt x="1207" y="554"/>
                  </a:lnTo>
                  <a:lnTo>
                    <a:pt x="1227" y="535"/>
                  </a:lnTo>
                  <a:lnTo>
                    <a:pt x="1248" y="501"/>
                  </a:lnTo>
                  <a:lnTo>
                    <a:pt x="1227" y="518"/>
                  </a:lnTo>
                  <a:lnTo>
                    <a:pt x="1207" y="501"/>
                  </a:lnTo>
                  <a:lnTo>
                    <a:pt x="1188" y="481"/>
                  </a:lnTo>
                  <a:lnTo>
                    <a:pt x="1188" y="464"/>
                  </a:lnTo>
                  <a:lnTo>
                    <a:pt x="1188" y="447"/>
                  </a:lnTo>
                  <a:lnTo>
                    <a:pt x="1167" y="428"/>
                  </a:lnTo>
                  <a:lnTo>
                    <a:pt x="1167" y="447"/>
                  </a:lnTo>
                  <a:lnTo>
                    <a:pt x="1146" y="447"/>
                  </a:lnTo>
                  <a:lnTo>
                    <a:pt x="1146" y="428"/>
                  </a:lnTo>
                  <a:lnTo>
                    <a:pt x="1146" y="410"/>
                  </a:lnTo>
                  <a:lnTo>
                    <a:pt x="1167" y="391"/>
                  </a:lnTo>
                  <a:lnTo>
                    <a:pt x="1167" y="376"/>
                  </a:lnTo>
                  <a:lnTo>
                    <a:pt x="1167" y="339"/>
                  </a:lnTo>
                  <a:lnTo>
                    <a:pt x="1167" y="322"/>
                  </a:lnTo>
                  <a:lnTo>
                    <a:pt x="1146" y="322"/>
                  </a:lnTo>
                  <a:lnTo>
                    <a:pt x="1106" y="305"/>
                  </a:lnTo>
                  <a:lnTo>
                    <a:pt x="1084" y="286"/>
                  </a:lnTo>
                  <a:lnTo>
                    <a:pt x="1065" y="286"/>
                  </a:lnTo>
                  <a:lnTo>
                    <a:pt x="1044" y="286"/>
                  </a:lnTo>
                  <a:lnTo>
                    <a:pt x="1025" y="305"/>
                  </a:lnTo>
                  <a:lnTo>
                    <a:pt x="1006" y="322"/>
                  </a:lnTo>
                  <a:lnTo>
                    <a:pt x="985" y="322"/>
                  </a:lnTo>
                  <a:lnTo>
                    <a:pt x="965" y="322"/>
                  </a:lnTo>
                  <a:lnTo>
                    <a:pt x="944" y="322"/>
                  </a:lnTo>
                  <a:lnTo>
                    <a:pt x="925" y="322"/>
                  </a:lnTo>
                  <a:lnTo>
                    <a:pt x="904" y="322"/>
                  </a:lnTo>
                  <a:lnTo>
                    <a:pt x="885" y="339"/>
                  </a:lnTo>
                  <a:lnTo>
                    <a:pt x="866" y="339"/>
                  </a:lnTo>
                  <a:lnTo>
                    <a:pt x="866" y="322"/>
                  </a:lnTo>
                  <a:lnTo>
                    <a:pt x="845" y="322"/>
                  </a:lnTo>
                  <a:lnTo>
                    <a:pt x="825" y="322"/>
                  </a:lnTo>
                  <a:lnTo>
                    <a:pt x="804" y="322"/>
                  </a:lnTo>
                  <a:lnTo>
                    <a:pt x="785" y="322"/>
                  </a:lnTo>
                  <a:lnTo>
                    <a:pt x="764" y="305"/>
                  </a:lnTo>
                  <a:lnTo>
                    <a:pt x="745" y="305"/>
                  </a:lnTo>
                  <a:lnTo>
                    <a:pt x="726" y="305"/>
                  </a:lnTo>
                  <a:lnTo>
                    <a:pt x="726" y="286"/>
                  </a:lnTo>
                  <a:lnTo>
                    <a:pt x="704" y="286"/>
                  </a:lnTo>
                  <a:lnTo>
                    <a:pt x="685" y="268"/>
                  </a:lnTo>
                  <a:lnTo>
                    <a:pt x="662" y="249"/>
                  </a:lnTo>
                  <a:lnTo>
                    <a:pt x="622" y="249"/>
                  </a:lnTo>
                  <a:lnTo>
                    <a:pt x="603" y="249"/>
                  </a:lnTo>
                  <a:lnTo>
                    <a:pt x="582" y="232"/>
                  </a:lnTo>
                  <a:lnTo>
                    <a:pt x="562" y="232"/>
                  </a:lnTo>
                  <a:lnTo>
                    <a:pt x="562" y="215"/>
                  </a:lnTo>
                  <a:lnTo>
                    <a:pt x="562" y="195"/>
                  </a:lnTo>
                  <a:lnTo>
                    <a:pt x="582" y="195"/>
                  </a:lnTo>
                  <a:lnTo>
                    <a:pt x="582" y="178"/>
                  </a:lnTo>
                  <a:lnTo>
                    <a:pt x="582" y="161"/>
                  </a:lnTo>
                  <a:lnTo>
                    <a:pt x="562" y="142"/>
                  </a:lnTo>
                  <a:lnTo>
                    <a:pt x="582" y="124"/>
                  </a:lnTo>
                  <a:lnTo>
                    <a:pt x="603" y="124"/>
                  </a:lnTo>
                  <a:lnTo>
                    <a:pt x="603" y="105"/>
                  </a:lnTo>
                  <a:lnTo>
                    <a:pt x="603" y="88"/>
                  </a:lnTo>
                  <a:lnTo>
                    <a:pt x="603" y="71"/>
                  </a:lnTo>
                  <a:lnTo>
                    <a:pt x="582" y="71"/>
                  </a:lnTo>
                  <a:lnTo>
                    <a:pt x="562" y="71"/>
                  </a:lnTo>
                  <a:lnTo>
                    <a:pt x="543" y="88"/>
                  </a:lnTo>
                  <a:lnTo>
                    <a:pt x="522" y="88"/>
                  </a:lnTo>
                  <a:lnTo>
                    <a:pt x="503" y="88"/>
                  </a:lnTo>
                  <a:lnTo>
                    <a:pt x="482" y="71"/>
                  </a:lnTo>
                  <a:lnTo>
                    <a:pt x="463" y="71"/>
                  </a:lnTo>
                  <a:lnTo>
                    <a:pt x="463" y="51"/>
                  </a:lnTo>
                  <a:lnTo>
                    <a:pt x="441" y="51"/>
                  </a:lnTo>
                  <a:lnTo>
                    <a:pt x="441" y="34"/>
                  </a:lnTo>
                  <a:lnTo>
                    <a:pt x="422" y="34"/>
                  </a:lnTo>
                  <a:lnTo>
                    <a:pt x="403" y="34"/>
                  </a:lnTo>
                  <a:lnTo>
                    <a:pt x="363" y="51"/>
                  </a:lnTo>
                  <a:lnTo>
                    <a:pt x="342" y="51"/>
                  </a:lnTo>
                  <a:lnTo>
                    <a:pt x="322" y="34"/>
                  </a:lnTo>
                  <a:lnTo>
                    <a:pt x="322" y="19"/>
                  </a:lnTo>
                  <a:lnTo>
                    <a:pt x="322" y="0"/>
                  </a:lnTo>
                  <a:lnTo>
                    <a:pt x="301" y="19"/>
                  </a:lnTo>
                  <a:lnTo>
                    <a:pt x="282" y="19"/>
                  </a:lnTo>
                  <a:lnTo>
                    <a:pt x="263" y="34"/>
                  </a:lnTo>
                  <a:lnTo>
                    <a:pt x="263" y="51"/>
                  </a:lnTo>
                  <a:lnTo>
                    <a:pt x="242" y="51"/>
                  </a:lnTo>
                  <a:lnTo>
                    <a:pt x="223" y="51"/>
                  </a:lnTo>
                  <a:lnTo>
                    <a:pt x="223" y="34"/>
                  </a:lnTo>
                  <a:lnTo>
                    <a:pt x="201" y="34"/>
                  </a:lnTo>
                  <a:lnTo>
                    <a:pt x="180" y="34"/>
                  </a:lnTo>
                  <a:lnTo>
                    <a:pt x="159" y="34"/>
                  </a:lnTo>
                  <a:lnTo>
                    <a:pt x="140" y="34"/>
                  </a:lnTo>
                  <a:lnTo>
                    <a:pt x="119" y="51"/>
                  </a:lnTo>
                  <a:lnTo>
                    <a:pt x="119" y="71"/>
                  </a:lnTo>
                  <a:lnTo>
                    <a:pt x="100" y="71"/>
                  </a:lnTo>
                  <a:lnTo>
                    <a:pt x="81" y="88"/>
                  </a:lnTo>
                  <a:lnTo>
                    <a:pt x="59" y="88"/>
                  </a:lnTo>
                  <a:lnTo>
                    <a:pt x="59" y="105"/>
                  </a:lnTo>
                  <a:lnTo>
                    <a:pt x="40" y="88"/>
                  </a:lnTo>
                  <a:lnTo>
                    <a:pt x="19" y="88"/>
                  </a:lnTo>
                  <a:lnTo>
                    <a:pt x="19" y="105"/>
                  </a:lnTo>
                  <a:lnTo>
                    <a:pt x="0" y="124"/>
                  </a:lnTo>
                  <a:lnTo>
                    <a:pt x="0" y="142"/>
                  </a:lnTo>
                  <a:lnTo>
                    <a:pt x="0" y="161"/>
                  </a:lnTo>
                  <a:lnTo>
                    <a:pt x="0" y="178"/>
                  </a:lnTo>
                  <a:lnTo>
                    <a:pt x="0" y="195"/>
                  </a:lnTo>
                  <a:lnTo>
                    <a:pt x="0" y="215"/>
                  </a:lnTo>
                  <a:lnTo>
                    <a:pt x="19" y="215"/>
                  </a:lnTo>
                  <a:lnTo>
                    <a:pt x="19" y="232"/>
                  </a:lnTo>
                  <a:lnTo>
                    <a:pt x="40" y="232"/>
                  </a:lnTo>
                  <a:lnTo>
                    <a:pt x="19" y="249"/>
                  </a:lnTo>
                  <a:lnTo>
                    <a:pt x="0" y="268"/>
                  </a:lnTo>
                  <a:lnTo>
                    <a:pt x="19" y="286"/>
                  </a:lnTo>
                  <a:lnTo>
                    <a:pt x="59" y="305"/>
                  </a:lnTo>
                  <a:lnTo>
                    <a:pt x="59" y="322"/>
                  </a:lnTo>
                  <a:lnTo>
                    <a:pt x="81" y="376"/>
                  </a:lnTo>
                  <a:lnTo>
                    <a:pt x="59" y="376"/>
                  </a:lnTo>
                  <a:lnTo>
                    <a:pt x="40" y="376"/>
                  </a:lnTo>
                  <a:lnTo>
                    <a:pt x="40" y="410"/>
                  </a:lnTo>
                  <a:lnTo>
                    <a:pt x="40" y="428"/>
                  </a:lnTo>
                  <a:lnTo>
                    <a:pt x="59" y="428"/>
                  </a:lnTo>
                  <a:lnTo>
                    <a:pt x="81" y="410"/>
                  </a:lnTo>
                  <a:lnTo>
                    <a:pt x="100" y="410"/>
                  </a:lnTo>
                  <a:lnTo>
                    <a:pt x="119" y="428"/>
                  </a:lnTo>
                  <a:lnTo>
                    <a:pt x="119" y="410"/>
                  </a:lnTo>
                  <a:lnTo>
                    <a:pt x="140" y="410"/>
                  </a:lnTo>
                  <a:lnTo>
                    <a:pt x="159" y="410"/>
                  </a:lnTo>
                  <a:lnTo>
                    <a:pt x="180" y="410"/>
                  </a:lnTo>
                  <a:lnTo>
                    <a:pt x="201" y="428"/>
                  </a:lnTo>
                  <a:lnTo>
                    <a:pt x="201" y="447"/>
                  </a:lnTo>
                  <a:lnTo>
                    <a:pt x="223" y="464"/>
                  </a:lnTo>
                  <a:lnTo>
                    <a:pt x="242" y="481"/>
                  </a:lnTo>
                  <a:lnTo>
                    <a:pt x="263" y="481"/>
                  </a:lnTo>
                  <a:lnTo>
                    <a:pt x="282" y="481"/>
                  </a:lnTo>
                  <a:lnTo>
                    <a:pt x="282" y="501"/>
                  </a:lnTo>
                  <a:lnTo>
                    <a:pt x="263" y="501"/>
                  </a:lnTo>
                  <a:lnTo>
                    <a:pt x="263" y="518"/>
                  </a:lnTo>
                  <a:lnTo>
                    <a:pt x="282" y="554"/>
                  </a:lnTo>
                  <a:lnTo>
                    <a:pt x="322" y="554"/>
                  </a:lnTo>
                  <a:lnTo>
                    <a:pt x="322" y="535"/>
                  </a:lnTo>
                  <a:lnTo>
                    <a:pt x="342" y="518"/>
                  </a:lnTo>
                  <a:lnTo>
                    <a:pt x="363" y="501"/>
                  </a:lnTo>
                  <a:lnTo>
                    <a:pt x="363" y="518"/>
                  </a:lnTo>
                  <a:lnTo>
                    <a:pt x="363" y="535"/>
                  </a:lnTo>
                  <a:lnTo>
                    <a:pt x="363" y="554"/>
                  </a:lnTo>
                  <a:lnTo>
                    <a:pt x="382" y="554"/>
                  </a:lnTo>
                  <a:lnTo>
                    <a:pt x="363" y="572"/>
                  </a:lnTo>
                  <a:lnTo>
                    <a:pt x="363" y="591"/>
                  </a:lnTo>
                  <a:lnTo>
                    <a:pt x="382" y="591"/>
                  </a:lnTo>
                  <a:close/>
                </a:path>
              </a:pathLst>
            </a:custGeom>
            <a:solidFill>
              <a:srgbClr val="C0C0C0"/>
            </a:solidFill>
            <a:ln w="9525">
              <a:solidFill>
                <a:srgbClr val="C0C0C0"/>
              </a:solidFill>
              <a:round/>
              <a:headEnd/>
              <a:tailEnd/>
            </a:ln>
          </p:spPr>
          <p:txBody>
            <a:bodyPr/>
            <a:lstStyle/>
            <a:p>
              <a:endParaRPr lang="ru-RU"/>
            </a:p>
          </p:txBody>
        </p:sp>
        <p:sp>
          <p:nvSpPr>
            <p:cNvPr id="1944745" name="Freeform 107"/>
            <p:cNvSpPr>
              <a:spLocks/>
            </p:cNvSpPr>
            <p:nvPr/>
          </p:nvSpPr>
          <p:spPr bwMode="auto">
            <a:xfrm>
              <a:off x="4425" y="2404"/>
              <a:ext cx="192" cy="305"/>
            </a:xfrm>
            <a:custGeom>
              <a:avLst/>
              <a:gdLst>
                <a:gd name="T0" fmla="*/ 1 w 384"/>
                <a:gd name="T1" fmla="*/ 1 h 610"/>
                <a:gd name="T2" fmla="*/ 1 w 384"/>
                <a:gd name="T3" fmla="*/ 1 h 610"/>
                <a:gd name="T4" fmla="*/ 1 w 384"/>
                <a:gd name="T5" fmla="*/ 1 h 610"/>
                <a:gd name="T6" fmla="*/ 1 w 384"/>
                <a:gd name="T7" fmla="*/ 1 h 610"/>
                <a:gd name="T8" fmla="*/ 1 w 384"/>
                <a:gd name="T9" fmla="*/ 1 h 610"/>
                <a:gd name="T10" fmla="*/ 1 w 384"/>
                <a:gd name="T11" fmla="*/ 1 h 610"/>
                <a:gd name="T12" fmla="*/ 1 w 384"/>
                <a:gd name="T13" fmla="*/ 1 h 610"/>
                <a:gd name="T14" fmla="*/ 0 w 384"/>
                <a:gd name="T15" fmla="*/ 1 h 610"/>
                <a:gd name="T16" fmla="*/ 1 w 384"/>
                <a:gd name="T17" fmla="*/ 1 h 610"/>
                <a:gd name="T18" fmla="*/ 1 w 384"/>
                <a:gd name="T19" fmla="*/ 1 h 610"/>
                <a:gd name="T20" fmla="*/ 1 w 384"/>
                <a:gd name="T21" fmla="*/ 1 h 610"/>
                <a:gd name="T22" fmla="*/ 1 w 384"/>
                <a:gd name="T23" fmla="*/ 1 h 610"/>
                <a:gd name="T24" fmla="*/ 1 w 384"/>
                <a:gd name="T25" fmla="*/ 1 h 610"/>
                <a:gd name="T26" fmla="*/ 1 w 384"/>
                <a:gd name="T27" fmla="*/ 1 h 610"/>
                <a:gd name="T28" fmla="*/ 1 w 384"/>
                <a:gd name="T29" fmla="*/ 1 h 610"/>
                <a:gd name="T30" fmla="*/ 1 w 384"/>
                <a:gd name="T31" fmla="*/ 1 h 610"/>
                <a:gd name="T32" fmla="*/ 1 w 384"/>
                <a:gd name="T33" fmla="*/ 0 h 610"/>
                <a:gd name="T34" fmla="*/ 1 w 384"/>
                <a:gd name="T35" fmla="*/ 1 h 610"/>
                <a:gd name="T36" fmla="*/ 1 w 384"/>
                <a:gd name="T37" fmla="*/ 1 h 610"/>
                <a:gd name="T38" fmla="*/ 1 w 384"/>
                <a:gd name="T39" fmla="*/ 1 h 610"/>
                <a:gd name="T40" fmla="*/ 1 w 384"/>
                <a:gd name="T41" fmla="*/ 1 h 610"/>
                <a:gd name="T42" fmla="*/ 1 w 384"/>
                <a:gd name="T43" fmla="*/ 1 h 610"/>
                <a:gd name="T44" fmla="*/ 1 w 384"/>
                <a:gd name="T45" fmla="*/ 1 h 610"/>
                <a:gd name="T46" fmla="*/ 1 w 384"/>
                <a:gd name="T47" fmla="*/ 1 h 610"/>
                <a:gd name="T48" fmla="*/ 1 w 384"/>
                <a:gd name="T49" fmla="*/ 1 h 610"/>
                <a:gd name="T50" fmla="*/ 1 w 384"/>
                <a:gd name="T51" fmla="*/ 1 h 610"/>
                <a:gd name="T52" fmla="*/ 1 w 384"/>
                <a:gd name="T53" fmla="*/ 1 h 610"/>
                <a:gd name="T54" fmla="*/ 1 w 384"/>
                <a:gd name="T55" fmla="*/ 1 h 610"/>
                <a:gd name="T56" fmla="*/ 1 w 384"/>
                <a:gd name="T57" fmla="*/ 1 h 610"/>
                <a:gd name="T58" fmla="*/ 1 w 384"/>
                <a:gd name="T59" fmla="*/ 1 h 610"/>
                <a:gd name="T60" fmla="*/ 1 w 384"/>
                <a:gd name="T61" fmla="*/ 1 h 610"/>
                <a:gd name="T62" fmla="*/ 1 w 384"/>
                <a:gd name="T63" fmla="*/ 1 h 610"/>
                <a:gd name="T64" fmla="*/ 1 w 384"/>
                <a:gd name="T65" fmla="*/ 1 h 610"/>
                <a:gd name="T66" fmla="*/ 1 w 384"/>
                <a:gd name="T67" fmla="*/ 1 h 610"/>
                <a:gd name="T68" fmla="*/ 1 w 384"/>
                <a:gd name="T69" fmla="*/ 1 h 610"/>
                <a:gd name="T70" fmla="*/ 1 w 384"/>
                <a:gd name="T71" fmla="*/ 1 h 610"/>
                <a:gd name="T72" fmla="*/ 1 w 384"/>
                <a:gd name="T73" fmla="*/ 1 h 610"/>
                <a:gd name="T74" fmla="*/ 1 w 384"/>
                <a:gd name="T75" fmla="*/ 1 h 610"/>
                <a:gd name="T76" fmla="*/ 1 w 384"/>
                <a:gd name="T77" fmla="*/ 1 h 610"/>
                <a:gd name="T78" fmla="*/ 1 w 384"/>
                <a:gd name="T79" fmla="*/ 1 h 610"/>
                <a:gd name="T80" fmla="*/ 1 w 384"/>
                <a:gd name="T81" fmla="*/ 1 h 610"/>
                <a:gd name="T82" fmla="*/ 1 w 384"/>
                <a:gd name="T83" fmla="*/ 1 h 610"/>
                <a:gd name="T84" fmla="*/ 1 w 384"/>
                <a:gd name="T85" fmla="*/ 1 h 610"/>
                <a:gd name="T86" fmla="*/ 1 w 384"/>
                <a:gd name="T87" fmla="*/ 1 h 610"/>
                <a:gd name="T88" fmla="*/ 1 w 384"/>
                <a:gd name="T89" fmla="*/ 1 h 610"/>
                <a:gd name="T90" fmla="*/ 1 w 384"/>
                <a:gd name="T91" fmla="*/ 1 h 610"/>
                <a:gd name="T92" fmla="*/ 1 w 384"/>
                <a:gd name="T93" fmla="*/ 1 h 610"/>
                <a:gd name="T94" fmla="*/ 1 w 384"/>
                <a:gd name="T95" fmla="*/ 1 h 610"/>
                <a:gd name="T96" fmla="*/ 1 w 384"/>
                <a:gd name="T97" fmla="*/ 1 h 610"/>
                <a:gd name="T98" fmla="*/ 1 w 384"/>
                <a:gd name="T99" fmla="*/ 1 h 610"/>
                <a:gd name="T100" fmla="*/ 1 w 384"/>
                <a:gd name="T101" fmla="*/ 1 h 610"/>
                <a:gd name="T102" fmla="*/ 1 w 384"/>
                <a:gd name="T103" fmla="*/ 1 h 610"/>
                <a:gd name="T104" fmla="*/ 1 w 384"/>
                <a:gd name="T105" fmla="*/ 1 h 610"/>
                <a:gd name="T106" fmla="*/ 1 w 384"/>
                <a:gd name="T107" fmla="*/ 1 h 610"/>
                <a:gd name="T108" fmla="*/ 1 w 384"/>
                <a:gd name="T109" fmla="*/ 1 h 6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84"/>
                <a:gd name="T166" fmla="*/ 0 h 610"/>
                <a:gd name="T167" fmla="*/ 384 w 384"/>
                <a:gd name="T168" fmla="*/ 610 h 61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84" h="610">
                  <a:moveTo>
                    <a:pt x="42" y="357"/>
                  </a:moveTo>
                  <a:lnTo>
                    <a:pt x="63" y="357"/>
                  </a:lnTo>
                  <a:lnTo>
                    <a:pt x="63" y="340"/>
                  </a:lnTo>
                  <a:lnTo>
                    <a:pt x="63" y="323"/>
                  </a:lnTo>
                  <a:lnTo>
                    <a:pt x="63" y="286"/>
                  </a:lnTo>
                  <a:lnTo>
                    <a:pt x="63" y="252"/>
                  </a:lnTo>
                  <a:lnTo>
                    <a:pt x="42" y="252"/>
                  </a:lnTo>
                  <a:lnTo>
                    <a:pt x="21" y="252"/>
                  </a:lnTo>
                  <a:lnTo>
                    <a:pt x="21" y="234"/>
                  </a:lnTo>
                  <a:lnTo>
                    <a:pt x="42" y="234"/>
                  </a:lnTo>
                  <a:lnTo>
                    <a:pt x="42" y="215"/>
                  </a:lnTo>
                  <a:lnTo>
                    <a:pt x="42" y="198"/>
                  </a:lnTo>
                  <a:lnTo>
                    <a:pt x="42" y="181"/>
                  </a:lnTo>
                  <a:lnTo>
                    <a:pt x="21" y="161"/>
                  </a:lnTo>
                  <a:lnTo>
                    <a:pt x="0" y="161"/>
                  </a:lnTo>
                  <a:lnTo>
                    <a:pt x="0" y="144"/>
                  </a:lnTo>
                  <a:lnTo>
                    <a:pt x="21" y="127"/>
                  </a:lnTo>
                  <a:lnTo>
                    <a:pt x="21" y="108"/>
                  </a:lnTo>
                  <a:lnTo>
                    <a:pt x="42" y="108"/>
                  </a:lnTo>
                  <a:lnTo>
                    <a:pt x="42" y="90"/>
                  </a:lnTo>
                  <a:lnTo>
                    <a:pt x="63" y="90"/>
                  </a:lnTo>
                  <a:lnTo>
                    <a:pt x="82" y="90"/>
                  </a:lnTo>
                  <a:lnTo>
                    <a:pt x="104" y="71"/>
                  </a:lnTo>
                  <a:lnTo>
                    <a:pt x="123" y="37"/>
                  </a:lnTo>
                  <a:lnTo>
                    <a:pt x="123" y="54"/>
                  </a:lnTo>
                  <a:lnTo>
                    <a:pt x="123" y="37"/>
                  </a:lnTo>
                  <a:lnTo>
                    <a:pt x="123" y="17"/>
                  </a:lnTo>
                  <a:lnTo>
                    <a:pt x="144" y="17"/>
                  </a:lnTo>
                  <a:lnTo>
                    <a:pt x="163" y="17"/>
                  </a:lnTo>
                  <a:lnTo>
                    <a:pt x="184" y="17"/>
                  </a:lnTo>
                  <a:lnTo>
                    <a:pt x="203" y="17"/>
                  </a:lnTo>
                  <a:lnTo>
                    <a:pt x="223" y="17"/>
                  </a:lnTo>
                  <a:lnTo>
                    <a:pt x="244" y="0"/>
                  </a:lnTo>
                  <a:lnTo>
                    <a:pt x="263" y="0"/>
                  </a:lnTo>
                  <a:lnTo>
                    <a:pt x="263" y="17"/>
                  </a:lnTo>
                  <a:lnTo>
                    <a:pt x="303" y="17"/>
                  </a:lnTo>
                  <a:lnTo>
                    <a:pt x="303" y="37"/>
                  </a:lnTo>
                  <a:lnTo>
                    <a:pt x="324" y="37"/>
                  </a:lnTo>
                  <a:lnTo>
                    <a:pt x="324" y="54"/>
                  </a:lnTo>
                  <a:lnTo>
                    <a:pt x="303" y="90"/>
                  </a:lnTo>
                  <a:lnTo>
                    <a:pt x="263" y="90"/>
                  </a:lnTo>
                  <a:lnTo>
                    <a:pt x="263" y="144"/>
                  </a:lnTo>
                  <a:lnTo>
                    <a:pt x="284" y="161"/>
                  </a:lnTo>
                  <a:lnTo>
                    <a:pt x="303" y="198"/>
                  </a:lnTo>
                  <a:lnTo>
                    <a:pt x="324" y="198"/>
                  </a:lnTo>
                  <a:lnTo>
                    <a:pt x="344" y="234"/>
                  </a:lnTo>
                  <a:lnTo>
                    <a:pt x="365" y="252"/>
                  </a:lnTo>
                  <a:lnTo>
                    <a:pt x="384" y="303"/>
                  </a:lnTo>
                  <a:lnTo>
                    <a:pt x="365" y="323"/>
                  </a:lnTo>
                  <a:lnTo>
                    <a:pt x="365" y="340"/>
                  </a:lnTo>
                  <a:lnTo>
                    <a:pt x="324" y="340"/>
                  </a:lnTo>
                  <a:lnTo>
                    <a:pt x="324" y="357"/>
                  </a:lnTo>
                  <a:lnTo>
                    <a:pt x="303" y="357"/>
                  </a:lnTo>
                  <a:lnTo>
                    <a:pt x="284" y="357"/>
                  </a:lnTo>
                  <a:lnTo>
                    <a:pt x="284" y="376"/>
                  </a:lnTo>
                  <a:lnTo>
                    <a:pt x="263" y="376"/>
                  </a:lnTo>
                  <a:lnTo>
                    <a:pt x="263" y="394"/>
                  </a:lnTo>
                  <a:lnTo>
                    <a:pt x="263" y="411"/>
                  </a:lnTo>
                  <a:lnTo>
                    <a:pt x="244" y="411"/>
                  </a:lnTo>
                  <a:lnTo>
                    <a:pt x="244" y="394"/>
                  </a:lnTo>
                  <a:lnTo>
                    <a:pt x="223" y="394"/>
                  </a:lnTo>
                  <a:lnTo>
                    <a:pt x="223" y="376"/>
                  </a:lnTo>
                  <a:lnTo>
                    <a:pt x="244" y="376"/>
                  </a:lnTo>
                  <a:lnTo>
                    <a:pt x="244" y="357"/>
                  </a:lnTo>
                  <a:lnTo>
                    <a:pt x="223" y="357"/>
                  </a:lnTo>
                  <a:lnTo>
                    <a:pt x="203" y="357"/>
                  </a:lnTo>
                  <a:lnTo>
                    <a:pt x="184" y="357"/>
                  </a:lnTo>
                  <a:lnTo>
                    <a:pt x="184" y="340"/>
                  </a:lnTo>
                  <a:lnTo>
                    <a:pt x="163" y="323"/>
                  </a:lnTo>
                  <a:lnTo>
                    <a:pt x="144" y="323"/>
                  </a:lnTo>
                  <a:lnTo>
                    <a:pt x="123" y="323"/>
                  </a:lnTo>
                  <a:lnTo>
                    <a:pt x="123" y="303"/>
                  </a:lnTo>
                  <a:lnTo>
                    <a:pt x="104" y="286"/>
                  </a:lnTo>
                  <a:lnTo>
                    <a:pt x="82" y="286"/>
                  </a:lnTo>
                  <a:lnTo>
                    <a:pt x="63" y="286"/>
                  </a:lnTo>
                  <a:lnTo>
                    <a:pt x="63" y="303"/>
                  </a:lnTo>
                  <a:lnTo>
                    <a:pt x="82" y="303"/>
                  </a:lnTo>
                  <a:lnTo>
                    <a:pt x="82" y="323"/>
                  </a:lnTo>
                  <a:lnTo>
                    <a:pt x="63" y="340"/>
                  </a:lnTo>
                  <a:lnTo>
                    <a:pt x="63" y="357"/>
                  </a:lnTo>
                  <a:lnTo>
                    <a:pt x="63" y="376"/>
                  </a:lnTo>
                  <a:lnTo>
                    <a:pt x="63" y="394"/>
                  </a:lnTo>
                  <a:lnTo>
                    <a:pt x="82" y="411"/>
                  </a:lnTo>
                  <a:lnTo>
                    <a:pt x="82" y="430"/>
                  </a:lnTo>
                  <a:lnTo>
                    <a:pt x="104" y="430"/>
                  </a:lnTo>
                  <a:lnTo>
                    <a:pt x="123" y="467"/>
                  </a:lnTo>
                  <a:lnTo>
                    <a:pt x="184" y="484"/>
                  </a:lnTo>
                  <a:lnTo>
                    <a:pt x="184" y="520"/>
                  </a:lnTo>
                  <a:lnTo>
                    <a:pt x="184" y="538"/>
                  </a:lnTo>
                  <a:lnTo>
                    <a:pt x="184" y="555"/>
                  </a:lnTo>
                  <a:lnTo>
                    <a:pt x="203" y="574"/>
                  </a:lnTo>
                  <a:lnTo>
                    <a:pt x="203" y="591"/>
                  </a:lnTo>
                  <a:lnTo>
                    <a:pt x="223" y="591"/>
                  </a:lnTo>
                  <a:lnTo>
                    <a:pt x="203" y="591"/>
                  </a:lnTo>
                  <a:lnTo>
                    <a:pt x="184" y="591"/>
                  </a:lnTo>
                  <a:lnTo>
                    <a:pt x="184" y="610"/>
                  </a:lnTo>
                  <a:lnTo>
                    <a:pt x="184" y="591"/>
                  </a:lnTo>
                  <a:lnTo>
                    <a:pt x="144" y="591"/>
                  </a:lnTo>
                  <a:lnTo>
                    <a:pt x="123" y="555"/>
                  </a:lnTo>
                  <a:lnTo>
                    <a:pt x="104" y="538"/>
                  </a:lnTo>
                  <a:lnTo>
                    <a:pt x="82" y="501"/>
                  </a:lnTo>
                  <a:lnTo>
                    <a:pt x="82" y="484"/>
                  </a:lnTo>
                  <a:lnTo>
                    <a:pt x="63" y="467"/>
                  </a:lnTo>
                  <a:lnTo>
                    <a:pt x="63" y="430"/>
                  </a:lnTo>
                  <a:lnTo>
                    <a:pt x="63" y="411"/>
                  </a:lnTo>
                  <a:lnTo>
                    <a:pt x="42" y="411"/>
                  </a:lnTo>
                  <a:lnTo>
                    <a:pt x="21" y="411"/>
                  </a:lnTo>
                  <a:lnTo>
                    <a:pt x="21" y="394"/>
                  </a:lnTo>
                  <a:lnTo>
                    <a:pt x="42" y="376"/>
                  </a:lnTo>
                  <a:lnTo>
                    <a:pt x="42" y="357"/>
                  </a:lnTo>
                  <a:close/>
                </a:path>
              </a:pathLst>
            </a:custGeom>
            <a:solidFill>
              <a:srgbClr val="C0C0C0"/>
            </a:solidFill>
            <a:ln w="9525">
              <a:solidFill>
                <a:srgbClr val="C0C0C0"/>
              </a:solidFill>
              <a:round/>
              <a:headEnd/>
              <a:tailEnd/>
            </a:ln>
          </p:spPr>
          <p:txBody>
            <a:bodyPr/>
            <a:lstStyle/>
            <a:p>
              <a:endParaRPr lang="ru-RU"/>
            </a:p>
          </p:txBody>
        </p:sp>
        <p:sp>
          <p:nvSpPr>
            <p:cNvPr id="1944746" name="Freeform 108"/>
            <p:cNvSpPr>
              <a:spLocks/>
            </p:cNvSpPr>
            <p:nvPr/>
          </p:nvSpPr>
          <p:spPr bwMode="auto">
            <a:xfrm>
              <a:off x="2789" y="1832"/>
              <a:ext cx="593" cy="383"/>
            </a:xfrm>
            <a:custGeom>
              <a:avLst/>
              <a:gdLst>
                <a:gd name="T0" fmla="*/ 1 w 1184"/>
                <a:gd name="T1" fmla="*/ 0 h 768"/>
                <a:gd name="T2" fmla="*/ 1 w 1184"/>
                <a:gd name="T3" fmla="*/ 0 h 768"/>
                <a:gd name="T4" fmla="*/ 1 w 1184"/>
                <a:gd name="T5" fmla="*/ 0 h 768"/>
                <a:gd name="T6" fmla="*/ 1 w 1184"/>
                <a:gd name="T7" fmla="*/ 0 h 768"/>
                <a:gd name="T8" fmla="*/ 1 w 1184"/>
                <a:gd name="T9" fmla="*/ 0 h 768"/>
                <a:gd name="T10" fmla="*/ 1 w 1184"/>
                <a:gd name="T11" fmla="*/ 0 h 768"/>
                <a:gd name="T12" fmla="*/ 1 w 1184"/>
                <a:gd name="T13" fmla="*/ 0 h 768"/>
                <a:gd name="T14" fmla="*/ 1 w 1184"/>
                <a:gd name="T15" fmla="*/ 0 h 768"/>
                <a:gd name="T16" fmla="*/ 1 w 1184"/>
                <a:gd name="T17" fmla="*/ 0 h 768"/>
                <a:gd name="T18" fmla="*/ 1 w 1184"/>
                <a:gd name="T19" fmla="*/ 0 h 768"/>
                <a:gd name="T20" fmla="*/ 1 w 1184"/>
                <a:gd name="T21" fmla="*/ 0 h 768"/>
                <a:gd name="T22" fmla="*/ 1 w 1184"/>
                <a:gd name="T23" fmla="*/ 0 h 768"/>
                <a:gd name="T24" fmla="*/ 1 w 1184"/>
                <a:gd name="T25" fmla="*/ 0 h 768"/>
                <a:gd name="T26" fmla="*/ 1 w 1184"/>
                <a:gd name="T27" fmla="*/ 0 h 768"/>
                <a:gd name="T28" fmla="*/ 1 w 1184"/>
                <a:gd name="T29" fmla="*/ 0 h 768"/>
                <a:gd name="T30" fmla="*/ 1 w 1184"/>
                <a:gd name="T31" fmla="*/ 0 h 768"/>
                <a:gd name="T32" fmla="*/ 1 w 1184"/>
                <a:gd name="T33" fmla="*/ 0 h 768"/>
                <a:gd name="T34" fmla="*/ 1 w 1184"/>
                <a:gd name="T35" fmla="*/ 0 h 768"/>
                <a:gd name="T36" fmla="*/ 1 w 1184"/>
                <a:gd name="T37" fmla="*/ 0 h 768"/>
                <a:gd name="T38" fmla="*/ 1 w 1184"/>
                <a:gd name="T39" fmla="*/ 0 h 768"/>
                <a:gd name="T40" fmla="*/ 1 w 1184"/>
                <a:gd name="T41" fmla="*/ 0 h 768"/>
                <a:gd name="T42" fmla="*/ 1 w 1184"/>
                <a:gd name="T43" fmla="*/ 0 h 768"/>
                <a:gd name="T44" fmla="*/ 1 w 1184"/>
                <a:gd name="T45" fmla="*/ 0 h 768"/>
                <a:gd name="T46" fmla="*/ 1 w 1184"/>
                <a:gd name="T47" fmla="*/ 0 h 768"/>
                <a:gd name="T48" fmla="*/ 1 w 1184"/>
                <a:gd name="T49" fmla="*/ 0 h 768"/>
                <a:gd name="T50" fmla="*/ 1 w 1184"/>
                <a:gd name="T51" fmla="*/ 0 h 768"/>
                <a:gd name="T52" fmla="*/ 0 w 1184"/>
                <a:gd name="T53" fmla="*/ 0 h 768"/>
                <a:gd name="T54" fmla="*/ 1 w 1184"/>
                <a:gd name="T55" fmla="*/ 0 h 768"/>
                <a:gd name="T56" fmla="*/ 1 w 1184"/>
                <a:gd name="T57" fmla="*/ 0 h 768"/>
                <a:gd name="T58" fmla="*/ 1 w 1184"/>
                <a:gd name="T59" fmla="*/ 0 h 768"/>
                <a:gd name="T60" fmla="*/ 1 w 1184"/>
                <a:gd name="T61" fmla="*/ 0 h 768"/>
                <a:gd name="T62" fmla="*/ 1 w 1184"/>
                <a:gd name="T63" fmla="*/ 0 h 768"/>
                <a:gd name="T64" fmla="*/ 1 w 1184"/>
                <a:gd name="T65" fmla="*/ 0 h 768"/>
                <a:gd name="T66" fmla="*/ 1 w 1184"/>
                <a:gd name="T67" fmla="*/ 0 h 768"/>
                <a:gd name="T68" fmla="*/ 1 w 1184"/>
                <a:gd name="T69" fmla="*/ 0 h 768"/>
                <a:gd name="T70" fmla="*/ 1 w 1184"/>
                <a:gd name="T71" fmla="*/ 0 h 768"/>
                <a:gd name="T72" fmla="*/ 1 w 1184"/>
                <a:gd name="T73" fmla="*/ 0 h 768"/>
                <a:gd name="T74" fmla="*/ 1 w 1184"/>
                <a:gd name="T75" fmla="*/ 0 h 768"/>
                <a:gd name="T76" fmla="*/ 1 w 1184"/>
                <a:gd name="T77" fmla="*/ 0 h 768"/>
                <a:gd name="T78" fmla="*/ 1 w 1184"/>
                <a:gd name="T79" fmla="*/ 0 h 768"/>
                <a:gd name="T80" fmla="*/ 1 w 1184"/>
                <a:gd name="T81" fmla="*/ 0 h 768"/>
                <a:gd name="T82" fmla="*/ 1 w 1184"/>
                <a:gd name="T83" fmla="*/ 0 h 768"/>
                <a:gd name="T84" fmla="*/ 1 w 1184"/>
                <a:gd name="T85" fmla="*/ 0 h 768"/>
                <a:gd name="T86" fmla="*/ 1 w 1184"/>
                <a:gd name="T87" fmla="*/ 0 h 768"/>
                <a:gd name="T88" fmla="*/ 1 w 1184"/>
                <a:gd name="T89" fmla="*/ 0 h 768"/>
                <a:gd name="T90" fmla="*/ 1 w 1184"/>
                <a:gd name="T91" fmla="*/ 0 h 768"/>
                <a:gd name="T92" fmla="*/ 1 w 1184"/>
                <a:gd name="T93" fmla="*/ 0 h 768"/>
                <a:gd name="T94" fmla="*/ 1 w 1184"/>
                <a:gd name="T95" fmla="*/ 0 h 768"/>
                <a:gd name="T96" fmla="*/ 1 w 1184"/>
                <a:gd name="T97" fmla="*/ 0 h 768"/>
                <a:gd name="T98" fmla="*/ 1 w 1184"/>
                <a:gd name="T99" fmla="*/ 0 h 768"/>
                <a:gd name="T100" fmla="*/ 1 w 1184"/>
                <a:gd name="T101" fmla="*/ 0 h 768"/>
                <a:gd name="T102" fmla="*/ 1 w 1184"/>
                <a:gd name="T103" fmla="*/ 0 h 768"/>
                <a:gd name="T104" fmla="*/ 1 w 1184"/>
                <a:gd name="T105" fmla="*/ 0 h 76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84"/>
                <a:gd name="T160" fmla="*/ 0 h 768"/>
                <a:gd name="T161" fmla="*/ 1184 w 1184"/>
                <a:gd name="T162" fmla="*/ 768 h 76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84" h="768">
                  <a:moveTo>
                    <a:pt x="1144" y="465"/>
                  </a:moveTo>
                  <a:lnTo>
                    <a:pt x="1144" y="482"/>
                  </a:lnTo>
                  <a:lnTo>
                    <a:pt x="1144" y="499"/>
                  </a:lnTo>
                  <a:lnTo>
                    <a:pt x="1144" y="518"/>
                  </a:lnTo>
                  <a:lnTo>
                    <a:pt x="1123" y="536"/>
                  </a:lnTo>
                  <a:lnTo>
                    <a:pt x="1123" y="553"/>
                  </a:lnTo>
                  <a:lnTo>
                    <a:pt x="1123" y="572"/>
                  </a:lnTo>
                  <a:lnTo>
                    <a:pt x="1144" y="589"/>
                  </a:lnTo>
                  <a:lnTo>
                    <a:pt x="1144" y="609"/>
                  </a:lnTo>
                  <a:lnTo>
                    <a:pt x="1123" y="609"/>
                  </a:lnTo>
                  <a:lnTo>
                    <a:pt x="1104" y="609"/>
                  </a:lnTo>
                  <a:lnTo>
                    <a:pt x="1084" y="626"/>
                  </a:lnTo>
                  <a:lnTo>
                    <a:pt x="1063" y="626"/>
                  </a:lnTo>
                  <a:lnTo>
                    <a:pt x="1063" y="609"/>
                  </a:lnTo>
                  <a:lnTo>
                    <a:pt x="1044" y="609"/>
                  </a:lnTo>
                  <a:lnTo>
                    <a:pt x="1023" y="609"/>
                  </a:lnTo>
                  <a:lnTo>
                    <a:pt x="1004" y="609"/>
                  </a:lnTo>
                  <a:lnTo>
                    <a:pt x="1004" y="626"/>
                  </a:lnTo>
                  <a:lnTo>
                    <a:pt x="983" y="626"/>
                  </a:lnTo>
                  <a:lnTo>
                    <a:pt x="963" y="626"/>
                  </a:lnTo>
                  <a:lnTo>
                    <a:pt x="983" y="643"/>
                  </a:lnTo>
                  <a:lnTo>
                    <a:pt x="983" y="662"/>
                  </a:lnTo>
                  <a:lnTo>
                    <a:pt x="983" y="680"/>
                  </a:lnTo>
                  <a:lnTo>
                    <a:pt x="1004" y="697"/>
                  </a:lnTo>
                  <a:lnTo>
                    <a:pt x="1004" y="714"/>
                  </a:lnTo>
                  <a:lnTo>
                    <a:pt x="983" y="697"/>
                  </a:lnTo>
                  <a:lnTo>
                    <a:pt x="963" y="697"/>
                  </a:lnTo>
                  <a:lnTo>
                    <a:pt x="983" y="714"/>
                  </a:lnTo>
                  <a:lnTo>
                    <a:pt x="963" y="731"/>
                  </a:lnTo>
                  <a:lnTo>
                    <a:pt x="983" y="751"/>
                  </a:lnTo>
                  <a:lnTo>
                    <a:pt x="963" y="751"/>
                  </a:lnTo>
                  <a:lnTo>
                    <a:pt x="944" y="731"/>
                  </a:lnTo>
                  <a:lnTo>
                    <a:pt x="944" y="714"/>
                  </a:lnTo>
                  <a:lnTo>
                    <a:pt x="944" y="697"/>
                  </a:lnTo>
                  <a:lnTo>
                    <a:pt x="923" y="697"/>
                  </a:lnTo>
                  <a:lnTo>
                    <a:pt x="904" y="680"/>
                  </a:lnTo>
                  <a:lnTo>
                    <a:pt x="904" y="662"/>
                  </a:lnTo>
                  <a:lnTo>
                    <a:pt x="881" y="643"/>
                  </a:lnTo>
                  <a:lnTo>
                    <a:pt x="862" y="643"/>
                  </a:lnTo>
                  <a:lnTo>
                    <a:pt x="862" y="626"/>
                  </a:lnTo>
                  <a:lnTo>
                    <a:pt x="862" y="609"/>
                  </a:lnTo>
                  <a:lnTo>
                    <a:pt x="862" y="589"/>
                  </a:lnTo>
                  <a:lnTo>
                    <a:pt x="862" y="572"/>
                  </a:lnTo>
                  <a:lnTo>
                    <a:pt x="862" y="553"/>
                  </a:lnTo>
                  <a:lnTo>
                    <a:pt x="841" y="553"/>
                  </a:lnTo>
                  <a:lnTo>
                    <a:pt x="821" y="536"/>
                  </a:lnTo>
                  <a:lnTo>
                    <a:pt x="821" y="518"/>
                  </a:lnTo>
                  <a:lnTo>
                    <a:pt x="802" y="518"/>
                  </a:lnTo>
                  <a:lnTo>
                    <a:pt x="762" y="518"/>
                  </a:lnTo>
                  <a:lnTo>
                    <a:pt x="762" y="499"/>
                  </a:lnTo>
                  <a:lnTo>
                    <a:pt x="741" y="465"/>
                  </a:lnTo>
                  <a:lnTo>
                    <a:pt x="722" y="465"/>
                  </a:lnTo>
                  <a:lnTo>
                    <a:pt x="702" y="465"/>
                  </a:lnTo>
                  <a:lnTo>
                    <a:pt x="702" y="446"/>
                  </a:lnTo>
                  <a:lnTo>
                    <a:pt x="681" y="446"/>
                  </a:lnTo>
                  <a:lnTo>
                    <a:pt x="662" y="446"/>
                  </a:lnTo>
                  <a:lnTo>
                    <a:pt x="662" y="465"/>
                  </a:lnTo>
                  <a:lnTo>
                    <a:pt x="662" y="482"/>
                  </a:lnTo>
                  <a:lnTo>
                    <a:pt x="662" y="499"/>
                  </a:lnTo>
                  <a:lnTo>
                    <a:pt x="681" y="518"/>
                  </a:lnTo>
                  <a:lnTo>
                    <a:pt x="702" y="518"/>
                  </a:lnTo>
                  <a:lnTo>
                    <a:pt x="702" y="536"/>
                  </a:lnTo>
                  <a:lnTo>
                    <a:pt x="722" y="553"/>
                  </a:lnTo>
                  <a:lnTo>
                    <a:pt x="722" y="572"/>
                  </a:lnTo>
                  <a:lnTo>
                    <a:pt x="741" y="572"/>
                  </a:lnTo>
                  <a:lnTo>
                    <a:pt x="762" y="572"/>
                  </a:lnTo>
                  <a:lnTo>
                    <a:pt x="781" y="572"/>
                  </a:lnTo>
                  <a:lnTo>
                    <a:pt x="762" y="572"/>
                  </a:lnTo>
                  <a:lnTo>
                    <a:pt x="781" y="589"/>
                  </a:lnTo>
                  <a:lnTo>
                    <a:pt x="802" y="589"/>
                  </a:lnTo>
                  <a:lnTo>
                    <a:pt x="802" y="609"/>
                  </a:lnTo>
                  <a:lnTo>
                    <a:pt x="821" y="609"/>
                  </a:lnTo>
                  <a:lnTo>
                    <a:pt x="841" y="626"/>
                  </a:lnTo>
                  <a:lnTo>
                    <a:pt x="821" y="626"/>
                  </a:lnTo>
                  <a:lnTo>
                    <a:pt x="802" y="626"/>
                  </a:lnTo>
                  <a:lnTo>
                    <a:pt x="781" y="626"/>
                  </a:lnTo>
                  <a:lnTo>
                    <a:pt x="802" y="643"/>
                  </a:lnTo>
                  <a:lnTo>
                    <a:pt x="802" y="662"/>
                  </a:lnTo>
                  <a:lnTo>
                    <a:pt x="821" y="662"/>
                  </a:lnTo>
                  <a:lnTo>
                    <a:pt x="802" y="680"/>
                  </a:lnTo>
                  <a:lnTo>
                    <a:pt x="781" y="697"/>
                  </a:lnTo>
                  <a:lnTo>
                    <a:pt x="762" y="697"/>
                  </a:lnTo>
                  <a:lnTo>
                    <a:pt x="762" y="680"/>
                  </a:lnTo>
                  <a:lnTo>
                    <a:pt x="781" y="680"/>
                  </a:lnTo>
                  <a:lnTo>
                    <a:pt x="762" y="662"/>
                  </a:lnTo>
                  <a:lnTo>
                    <a:pt x="762" y="643"/>
                  </a:lnTo>
                  <a:lnTo>
                    <a:pt x="762" y="626"/>
                  </a:lnTo>
                  <a:lnTo>
                    <a:pt x="741" y="626"/>
                  </a:lnTo>
                  <a:lnTo>
                    <a:pt x="741" y="609"/>
                  </a:lnTo>
                  <a:lnTo>
                    <a:pt x="722" y="609"/>
                  </a:lnTo>
                  <a:lnTo>
                    <a:pt x="681" y="589"/>
                  </a:lnTo>
                  <a:lnTo>
                    <a:pt x="681" y="572"/>
                  </a:lnTo>
                  <a:lnTo>
                    <a:pt x="662" y="572"/>
                  </a:lnTo>
                  <a:lnTo>
                    <a:pt x="641" y="572"/>
                  </a:lnTo>
                  <a:lnTo>
                    <a:pt x="622" y="572"/>
                  </a:lnTo>
                  <a:lnTo>
                    <a:pt x="622" y="553"/>
                  </a:lnTo>
                  <a:lnTo>
                    <a:pt x="622" y="518"/>
                  </a:lnTo>
                  <a:lnTo>
                    <a:pt x="601" y="499"/>
                  </a:lnTo>
                  <a:lnTo>
                    <a:pt x="562" y="499"/>
                  </a:lnTo>
                  <a:lnTo>
                    <a:pt x="541" y="499"/>
                  </a:lnTo>
                  <a:lnTo>
                    <a:pt x="541" y="518"/>
                  </a:lnTo>
                  <a:lnTo>
                    <a:pt x="501" y="518"/>
                  </a:lnTo>
                  <a:lnTo>
                    <a:pt x="482" y="518"/>
                  </a:lnTo>
                  <a:lnTo>
                    <a:pt x="482" y="536"/>
                  </a:lnTo>
                  <a:lnTo>
                    <a:pt x="441" y="518"/>
                  </a:lnTo>
                  <a:lnTo>
                    <a:pt x="422" y="518"/>
                  </a:lnTo>
                  <a:lnTo>
                    <a:pt x="399" y="518"/>
                  </a:lnTo>
                  <a:lnTo>
                    <a:pt x="380" y="536"/>
                  </a:lnTo>
                  <a:lnTo>
                    <a:pt x="380" y="553"/>
                  </a:lnTo>
                  <a:lnTo>
                    <a:pt x="380" y="572"/>
                  </a:lnTo>
                  <a:lnTo>
                    <a:pt x="359" y="572"/>
                  </a:lnTo>
                  <a:lnTo>
                    <a:pt x="359" y="589"/>
                  </a:lnTo>
                  <a:lnTo>
                    <a:pt x="340" y="609"/>
                  </a:lnTo>
                  <a:lnTo>
                    <a:pt x="299" y="626"/>
                  </a:lnTo>
                  <a:lnTo>
                    <a:pt x="280" y="626"/>
                  </a:lnTo>
                  <a:lnTo>
                    <a:pt x="280" y="662"/>
                  </a:lnTo>
                  <a:lnTo>
                    <a:pt x="280" y="680"/>
                  </a:lnTo>
                  <a:lnTo>
                    <a:pt x="280" y="697"/>
                  </a:lnTo>
                  <a:lnTo>
                    <a:pt x="259" y="697"/>
                  </a:lnTo>
                  <a:lnTo>
                    <a:pt x="240" y="714"/>
                  </a:lnTo>
                  <a:lnTo>
                    <a:pt x="221" y="731"/>
                  </a:lnTo>
                  <a:lnTo>
                    <a:pt x="221" y="751"/>
                  </a:lnTo>
                  <a:lnTo>
                    <a:pt x="199" y="751"/>
                  </a:lnTo>
                  <a:lnTo>
                    <a:pt x="180" y="751"/>
                  </a:lnTo>
                  <a:lnTo>
                    <a:pt x="159" y="751"/>
                  </a:lnTo>
                  <a:lnTo>
                    <a:pt x="140" y="751"/>
                  </a:lnTo>
                  <a:lnTo>
                    <a:pt x="100" y="768"/>
                  </a:lnTo>
                  <a:lnTo>
                    <a:pt x="80" y="751"/>
                  </a:lnTo>
                  <a:lnTo>
                    <a:pt x="80" y="731"/>
                  </a:lnTo>
                  <a:lnTo>
                    <a:pt x="40" y="731"/>
                  </a:lnTo>
                  <a:lnTo>
                    <a:pt x="19" y="731"/>
                  </a:lnTo>
                  <a:lnTo>
                    <a:pt x="19" y="714"/>
                  </a:lnTo>
                  <a:lnTo>
                    <a:pt x="19" y="697"/>
                  </a:lnTo>
                  <a:lnTo>
                    <a:pt x="0" y="697"/>
                  </a:lnTo>
                  <a:lnTo>
                    <a:pt x="0" y="680"/>
                  </a:lnTo>
                  <a:lnTo>
                    <a:pt x="0" y="662"/>
                  </a:lnTo>
                  <a:lnTo>
                    <a:pt x="19" y="643"/>
                  </a:lnTo>
                  <a:lnTo>
                    <a:pt x="19" y="626"/>
                  </a:lnTo>
                  <a:lnTo>
                    <a:pt x="19" y="609"/>
                  </a:lnTo>
                  <a:lnTo>
                    <a:pt x="19" y="572"/>
                  </a:lnTo>
                  <a:lnTo>
                    <a:pt x="19" y="553"/>
                  </a:lnTo>
                  <a:lnTo>
                    <a:pt x="0" y="536"/>
                  </a:lnTo>
                  <a:lnTo>
                    <a:pt x="19" y="536"/>
                  </a:lnTo>
                  <a:lnTo>
                    <a:pt x="19" y="518"/>
                  </a:lnTo>
                  <a:lnTo>
                    <a:pt x="40" y="518"/>
                  </a:lnTo>
                  <a:lnTo>
                    <a:pt x="59" y="518"/>
                  </a:lnTo>
                  <a:lnTo>
                    <a:pt x="80" y="518"/>
                  </a:lnTo>
                  <a:lnTo>
                    <a:pt x="100" y="518"/>
                  </a:lnTo>
                  <a:lnTo>
                    <a:pt x="119" y="518"/>
                  </a:lnTo>
                  <a:lnTo>
                    <a:pt x="140" y="518"/>
                  </a:lnTo>
                  <a:lnTo>
                    <a:pt x="159" y="518"/>
                  </a:lnTo>
                  <a:lnTo>
                    <a:pt x="180" y="518"/>
                  </a:lnTo>
                  <a:lnTo>
                    <a:pt x="199" y="518"/>
                  </a:lnTo>
                  <a:lnTo>
                    <a:pt x="221" y="518"/>
                  </a:lnTo>
                  <a:lnTo>
                    <a:pt x="240" y="518"/>
                  </a:lnTo>
                  <a:lnTo>
                    <a:pt x="259" y="499"/>
                  </a:lnTo>
                  <a:lnTo>
                    <a:pt x="259" y="482"/>
                  </a:lnTo>
                  <a:lnTo>
                    <a:pt x="259" y="465"/>
                  </a:lnTo>
                  <a:lnTo>
                    <a:pt x="259" y="446"/>
                  </a:lnTo>
                  <a:lnTo>
                    <a:pt x="259" y="428"/>
                  </a:lnTo>
                  <a:lnTo>
                    <a:pt x="240" y="428"/>
                  </a:lnTo>
                  <a:lnTo>
                    <a:pt x="221" y="409"/>
                  </a:lnTo>
                  <a:lnTo>
                    <a:pt x="221" y="392"/>
                  </a:lnTo>
                  <a:lnTo>
                    <a:pt x="180" y="375"/>
                  </a:lnTo>
                  <a:lnTo>
                    <a:pt x="159" y="375"/>
                  </a:lnTo>
                  <a:lnTo>
                    <a:pt x="159" y="357"/>
                  </a:lnTo>
                  <a:lnTo>
                    <a:pt x="140" y="357"/>
                  </a:lnTo>
                  <a:lnTo>
                    <a:pt x="159" y="340"/>
                  </a:lnTo>
                  <a:lnTo>
                    <a:pt x="180" y="340"/>
                  </a:lnTo>
                  <a:lnTo>
                    <a:pt x="199" y="340"/>
                  </a:lnTo>
                  <a:lnTo>
                    <a:pt x="221" y="340"/>
                  </a:lnTo>
                  <a:lnTo>
                    <a:pt x="240" y="340"/>
                  </a:lnTo>
                  <a:lnTo>
                    <a:pt x="221" y="340"/>
                  </a:lnTo>
                  <a:lnTo>
                    <a:pt x="221" y="323"/>
                  </a:lnTo>
                  <a:lnTo>
                    <a:pt x="221" y="303"/>
                  </a:lnTo>
                  <a:lnTo>
                    <a:pt x="240" y="303"/>
                  </a:lnTo>
                  <a:lnTo>
                    <a:pt x="259" y="323"/>
                  </a:lnTo>
                  <a:lnTo>
                    <a:pt x="280" y="323"/>
                  </a:lnTo>
                  <a:lnTo>
                    <a:pt x="280" y="303"/>
                  </a:lnTo>
                  <a:lnTo>
                    <a:pt x="320" y="303"/>
                  </a:lnTo>
                  <a:lnTo>
                    <a:pt x="340" y="286"/>
                  </a:lnTo>
                  <a:lnTo>
                    <a:pt x="340" y="269"/>
                  </a:lnTo>
                  <a:lnTo>
                    <a:pt x="359" y="269"/>
                  </a:lnTo>
                  <a:lnTo>
                    <a:pt x="380" y="250"/>
                  </a:lnTo>
                  <a:lnTo>
                    <a:pt x="399" y="250"/>
                  </a:lnTo>
                  <a:lnTo>
                    <a:pt x="422" y="232"/>
                  </a:lnTo>
                  <a:lnTo>
                    <a:pt x="422" y="213"/>
                  </a:lnTo>
                  <a:lnTo>
                    <a:pt x="422" y="196"/>
                  </a:lnTo>
                  <a:lnTo>
                    <a:pt x="441" y="179"/>
                  </a:lnTo>
                  <a:lnTo>
                    <a:pt x="462" y="160"/>
                  </a:lnTo>
                  <a:lnTo>
                    <a:pt x="482" y="160"/>
                  </a:lnTo>
                  <a:lnTo>
                    <a:pt x="501" y="160"/>
                  </a:lnTo>
                  <a:lnTo>
                    <a:pt x="522" y="160"/>
                  </a:lnTo>
                  <a:lnTo>
                    <a:pt x="541" y="160"/>
                  </a:lnTo>
                  <a:lnTo>
                    <a:pt x="562" y="160"/>
                  </a:lnTo>
                  <a:lnTo>
                    <a:pt x="562" y="142"/>
                  </a:lnTo>
                  <a:lnTo>
                    <a:pt x="562" y="125"/>
                  </a:lnTo>
                  <a:lnTo>
                    <a:pt x="562" y="106"/>
                  </a:lnTo>
                  <a:lnTo>
                    <a:pt x="541" y="89"/>
                  </a:lnTo>
                  <a:lnTo>
                    <a:pt x="541" y="52"/>
                  </a:lnTo>
                  <a:lnTo>
                    <a:pt x="541" y="35"/>
                  </a:lnTo>
                  <a:lnTo>
                    <a:pt x="562" y="16"/>
                  </a:lnTo>
                  <a:lnTo>
                    <a:pt x="601" y="0"/>
                  </a:lnTo>
                  <a:lnTo>
                    <a:pt x="601" y="16"/>
                  </a:lnTo>
                  <a:lnTo>
                    <a:pt x="601" y="35"/>
                  </a:lnTo>
                  <a:lnTo>
                    <a:pt x="622" y="35"/>
                  </a:lnTo>
                  <a:lnTo>
                    <a:pt x="622" y="52"/>
                  </a:lnTo>
                  <a:lnTo>
                    <a:pt x="601" y="69"/>
                  </a:lnTo>
                  <a:lnTo>
                    <a:pt x="581" y="89"/>
                  </a:lnTo>
                  <a:lnTo>
                    <a:pt x="581" y="106"/>
                  </a:lnTo>
                  <a:lnTo>
                    <a:pt x="601" y="125"/>
                  </a:lnTo>
                  <a:lnTo>
                    <a:pt x="581" y="125"/>
                  </a:lnTo>
                  <a:lnTo>
                    <a:pt x="601" y="125"/>
                  </a:lnTo>
                  <a:lnTo>
                    <a:pt x="622" y="125"/>
                  </a:lnTo>
                  <a:lnTo>
                    <a:pt x="622" y="142"/>
                  </a:lnTo>
                  <a:lnTo>
                    <a:pt x="641" y="142"/>
                  </a:lnTo>
                  <a:lnTo>
                    <a:pt x="681" y="125"/>
                  </a:lnTo>
                  <a:lnTo>
                    <a:pt x="702" y="125"/>
                  </a:lnTo>
                  <a:lnTo>
                    <a:pt x="681" y="125"/>
                  </a:lnTo>
                  <a:lnTo>
                    <a:pt x="681" y="142"/>
                  </a:lnTo>
                  <a:lnTo>
                    <a:pt x="702" y="160"/>
                  </a:lnTo>
                  <a:lnTo>
                    <a:pt x="722" y="160"/>
                  </a:lnTo>
                  <a:lnTo>
                    <a:pt x="722" y="142"/>
                  </a:lnTo>
                  <a:lnTo>
                    <a:pt x="741" y="142"/>
                  </a:lnTo>
                  <a:lnTo>
                    <a:pt x="762" y="142"/>
                  </a:lnTo>
                  <a:lnTo>
                    <a:pt x="781" y="125"/>
                  </a:lnTo>
                  <a:lnTo>
                    <a:pt x="802" y="125"/>
                  </a:lnTo>
                  <a:lnTo>
                    <a:pt x="802" y="106"/>
                  </a:lnTo>
                  <a:lnTo>
                    <a:pt x="821" y="106"/>
                  </a:lnTo>
                  <a:lnTo>
                    <a:pt x="841" y="106"/>
                  </a:lnTo>
                  <a:lnTo>
                    <a:pt x="862" y="106"/>
                  </a:lnTo>
                  <a:lnTo>
                    <a:pt x="862" y="125"/>
                  </a:lnTo>
                  <a:lnTo>
                    <a:pt x="841" y="125"/>
                  </a:lnTo>
                  <a:lnTo>
                    <a:pt x="862" y="125"/>
                  </a:lnTo>
                  <a:lnTo>
                    <a:pt x="881" y="125"/>
                  </a:lnTo>
                  <a:lnTo>
                    <a:pt x="923" y="125"/>
                  </a:lnTo>
                  <a:lnTo>
                    <a:pt x="944" y="125"/>
                  </a:lnTo>
                  <a:lnTo>
                    <a:pt x="963" y="125"/>
                  </a:lnTo>
                  <a:lnTo>
                    <a:pt x="983" y="125"/>
                  </a:lnTo>
                  <a:lnTo>
                    <a:pt x="1004" y="160"/>
                  </a:lnTo>
                  <a:lnTo>
                    <a:pt x="1004" y="179"/>
                  </a:lnTo>
                  <a:lnTo>
                    <a:pt x="1004" y="196"/>
                  </a:lnTo>
                  <a:lnTo>
                    <a:pt x="983" y="213"/>
                  </a:lnTo>
                  <a:lnTo>
                    <a:pt x="1004" y="213"/>
                  </a:lnTo>
                  <a:lnTo>
                    <a:pt x="1004" y="250"/>
                  </a:lnTo>
                  <a:lnTo>
                    <a:pt x="1004" y="269"/>
                  </a:lnTo>
                  <a:lnTo>
                    <a:pt x="1004" y="286"/>
                  </a:lnTo>
                  <a:lnTo>
                    <a:pt x="983" y="286"/>
                  </a:lnTo>
                  <a:lnTo>
                    <a:pt x="963" y="303"/>
                  </a:lnTo>
                  <a:lnTo>
                    <a:pt x="963" y="323"/>
                  </a:lnTo>
                  <a:lnTo>
                    <a:pt x="963" y="340"/>
                  </a:lnTo>
                  <a:lnTo>
                    <a:pt x="963" y="357"/>
                  </a:lnTo>
                  <a:lnTo>
                    <a:pt x="1004" y="357"/>
                  </a:lnTo>
                  <a:lnTo>
                    <a:pt x="1044" y="357"/>
                  </a:lnTo>
                  <a:lnTo>
                    <a:pt x="1063" y="340"/>
                  </a:lnTo>
                  <a:lnTo>
                    <a:pt x="1084" y="340"/>
                  </a:lnTo>
                  <a:lnTo>
                    <a:pt x="1104" y="357"/>
                  </a:lnTo>
                  <a:lnTo>
                    <a:pt x="1123" y="392"/>
                  </a:lnTo>
                  <a:lnTo>
                    <a:pt x="1144" y="392"/>
                  </a:lnTo>
                  <a:lnTo>
                    <a:pt x="1144" y="409"/>
                  </a:lnTo>
                  <a:lnTo>
                    <a:pt x="1144" y="428"/>
                  </a:lnTo>
                  <a:lnTo>
                    <a:pt x="1144" y="446"/>
                  </a:lnTo>
                  <a:lnTo>
                    <a:pt x="1163" y="446"/>
                  </a:lnTo>
                  <a:lnTo>
                    <a:pt x="1184" y="446"/>
                  </a:lnTo>
                  <a:lnTo>
                    <a:pt x="1163" y="446"/>
                  </a:lnTo>
                  <a:lnTo>
                    <a:pt x="1163" y="465"/>
                  </a:lnTo>
                  <a:lnTo>
                    <a:pt x="1144" y="465"/>
                  </a:lnTo>
                  <a:close/>
                </a:path>
              </a:pathLst>
            </a:custGeom>
            <a:solidFill>
              <a:srgbClr val="C0C0C0"/>
            </a:solidFill>
            <a:ln w="9525">
              <a:solidFill>
                <a:srgbClr val="C0C0C0"/>
              </a:solidFill>
              <a:round/>
              <a:headEnd/>
              <a:tailEnd/>
            </a:ln>
          </p:spPr>
          <p:txBody>
            <a:bodyPr/>
            <a:lstStyle/>
            <a:p>
              <a:endParaRPr lang="ru-RU"/>
            </a:p>
          </p:txBody>
        </p:sp>
        <p:sp>
          <p:nvSpPr>
            <p:cNvPr id="1944747" name="Freeform 109"/>
            <p:cNvSpPr>
              <a:spLocks/>
            </p:cNvSpPr>
            <p:nvPr/>
          </p:nvSpPr>
          <p:spPr bwMode="auto">
            <a:xfrm>
              <a:off x="3010" y="1536"/>
              <a:ext cx="391" cy="348"/>
            </a:xfrm>
            <a:custGeom>
              <a:avLst/>
              <a:gdLst>
                <a:gd name="T0" fmla="*/ 1 w 782"/>
                <a:gd name="T1" fmla="*/ 0 h 697"/>
                <a:gd name="T2" fmla="*/ 1 w 782"/>
                <a:gd name="T3" fmla="*/ 0 h 697"/>
                <a:gd name="T4" fmla="*/ 1 w 782"/>
                <a:gd name="T5" fmla="*/ 0 h 697"/>
                <a:gd name="T6" fmla="*/ 1 w 782"/>
                <a:gd name="T7" fmla="*/ 0 h 697"/>
                <a:gd name="T8" fmla="*/ 0 w 782"/>
                <a:gd name="T9" fmla="*/ 0 h 697"/>
                <a:gd name="T10" fmla="*/ 0 w 782"/>
                <a:gd name="T11" fmla="*/ 0 h 697"/>
                <a:gd name="T12" fmla="*/ 1 w 782"/>
                <a:gd name="T13" fmla="*/ 0 h 697"/>
                <a:gd name="T14" fmla="*/ 1 w 782"/>
                <a:gd name="T15" fmla="*/ 0 h 697"/>
                <a:gd name="T16" fmla="*/ 1 w 782"/>
                <a:gd name="T17" fmla="*/ 0 h 697"/>
                <a:gd name="T18" fmla="*/ 1 w 782"/>
                <a:gd name="T19" fmla="*/ 0 h 697"/>
                <a:gd name="T20" fmla="*/ 1 w 782"/>
                <a:gd name="T21" fmla="*/ 0 h 697"/>
                <a:gd name="T22" fmla="*/ 1 w 782"/>
                <a:gd name="T23" fmla="*/ 0 h 697"/>
                <a:gd name="T24" fmla="*/ 1 w 782"/>
                <a:gd name="T25" fmla="*/ 0 h 697"/>
                <a:gd name="T26" fmla="*/ 1 w 782"/>
                <a:gd name="T27" fmla="*/ 0 h 697"/>
                <a:gd name="T28" fmla="*/ 1 w 782"/>
                <a:gd name="T29" fmla="*/ 0 h 697"/>
                <a:gd name="T30" fmla="*/ 1 w 782"/>
                <a:gd name="T31" fmla="*/ 0 h 697"/>
                <a:gd name="T32" fmla="*/ 1 w 782"/>
                <a:gd name="T33" fmla="*/ 0 h 697"/>
                <a:gd name="T34" fmla="*/ 1 w 782"/>
                <a:gd name="T35" fmla="*/ 0 h 697"/>
                <a:gd name="T36" fmla="*/ 1 w 782"/>
                <a:gd name="T37" fmla="*/ 0 h 697"/>
                <a:gd name="T38" fmla="*/ 1 w 782"/>
                <a:gd name="T39" fmla="*/ 0 h 697"/>
                <a:gd name="T40" fmla="*/ 1 w 782"/>
                <a:gd name="T41" fmla="*/ 0 h 697"/>
                <a:gd name="T42" fmla="*/ 1 w 782"/>
                <a:gd name="T43" fmla="*/ 0 h 697"/>
                <a:gd name="T44" fmla="*/ 1 w 782"/>
                <a:gd name="T45" fmla="*/ 0 h 697"/>
                <a:gd name="T46" fmla="*/ 1 w 782"/>
                <a:gd name="T47" fmla="*/ 0 h 697"/>
                <a:gd name="T48" fmla="*/ 1 w 782"/>
                <a:gd name="T49" fmla="*/ 0 h 697"/>
                <a:gd name="T50" fmla="*/ 1 w 782"/>
                <a:gd name="T51" fmla="*/ 0 h 697"/>
                <a:gd name="T52" fmla="*/ 1 w 782"/>
                <a:gd name="T53" fmla="*/ 0 h 697"/>
                <a:gd name="T54" fmla="*/ 1 w 782"/>
                <a:gd name="T55" fmla="*/ 0 h 697"/>
                <a:gd name="T56" fmla="*/ 1 w 782"/>
                <a:gd name="T57" fmla="*/ 0 h 697"/>
                <a:gd name="T58" fmla="*/ 1 w 782"/>
                <a:gd name="T59" fmla="*/ 0 h 697"/>
                <a:gd name="T60" fmla="*/ 1 w 782"/>
                <a:gd name="T61" fmla="*/ 0 h 697"/>
                <a:gd name="T62" fmla="*/ 1 w 782"/>
                <a:gd name="T63" fmla="*/ 0 h 697"/>
                <a:gd name="T64" fmla="*/ 1 w 782"/>
                <a:gd name="T65" fmla="*/ 0 h 697"/>
                <a:gd name="T66" fmla="*/ 1 w 782"/>
                <a:gd name="T67" fmla="*/ 0 h 697"/>
                <a:gd name="T68" fmla="*/ 1 w 782"/>
                <a:gd name="T69" fmla="*/ 0 h 697"/>
                <a:gd name="T70" fmla="*/ 1 w 782"/>
                <a:gd name="T71" fmla="*/ 0 h 697"/>
                <a:gd name="T72" fmla="*/ 1 w 782"/>
                <a:gd name="T73" fmla="*/ 0 h 697"/>
                <a:gd name="T74" fmla="*/ 1 w 782"/>
                <a:gd name="T75" fmla="*/ 0 h 697"/>
                <a:gd name="T76" fmla="*/ 1 w 782"/>
                <a:gd name="T77" fmla="*/ 0 h 697"/>
                <a:gd name="T78" fmla="*/ 1 w 782"/>
                <a:gd name="T79" fmla="*/ 0 h 697"/>
                <a:gd name="T80" fmla="*/ 1 w 782"/>
                <a:gd name="T81" fmla="*/ 0 h 697"/>
                <a:gd name="T82" fmla="*/ 1 w 782"/>
                <a:gd name="T83" fmla="*/ 0 h 697"/>
                <a:gd name="T84" fmla="*/ 1 w 782"/>
                <a:gd name="T85" fmla="*/ 0 h 697"/>
                <a:gd name="T86" fmla="*/ 1 w 782"/>
                <a:gd name="T87" fmla="*/ 0 h 697"/>
                <a:gd name="T88" fmla="*/ 1 w 782"/>
                <a:gd name="T89" fmla="*/ 0 h 697"/>
                <a:gd name="T90" fmla="*/ 1 w 782"/>
                <a:gd name="T91" fmla="*/ 0 h 697"/>
                <a:gd name="T92" fmla="*/ 1 w 782"/>
                <a:gd name="T93" fmla="*/ 0 h 697"/>
                <a:gd name="T94" fmla="*/ 1 w 782"/>
                <a:gd name="T95" fmla="*/ 0 h 697"/>
                <a:gd name="T96" fmla="*/ 1 w 782"/>
                <a:gd name="T97" fmla="*/ 0 h 697"/>
                <a:gd name="T98" fmla="*/ 1 w 782"/>
                <a:gd name="T99" fmla="*/ 0 h 697"/>
                <a:gd name="T100" fmla="*/ 1 w 782"/>
                <a:gd name="T101" fmla="*/ 0 h 697"/>
                <a:gd name="T102" fmla="*/ 1 w 782"/>
                <a:gd name="T103" fmla="*/ 0 h 697"/>
                <a:gd name="T104" fmla="*/ 1 w 782"/>
                <a:gd name="T105" fmla="*/ 0 h 697"/>
                <a:gd name="T106" fmla="*/ 1 w 782"/>
                <a:gd name="T107" fmla="*/ 0 h 697"/>
                <a:gd name="T108" fmla="*/ 1 w 782"/>
                <a:gd name="T109" fmla="*/ 0 h 697"/>
                <a:gd name="T110" fmla="*/ 1 w 782"/>
                <a:gd name="T111" fmla="*/ 0 h 697"/>
                <a:gd name="T112" fmla="*/ 1 w 782"/>
                <a:gd name="T113" fmla="*/ 0 h 697"/>
                <a:gd name="T114" fmla="*/ 1 w 782"/>
                <a:gd name="T115" fmla="*/ 0 h 697"/>
                <a:gd name="T116" fmla="*/ 1 w 782"/>
                <a:gd name="T117" fmla="*/ 0 h 697"/>
                <a:gd name="T118" fmla="*/ 1 w 782"/>
                <a:gd name="T119" fmla="*/ 0 h 6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82"/>
                <a:gd name="T181" fmla="*/ 0 h 697"/>
                <a:gd name="T182" fmla="*/ 782 w 782"/>
                <a:gd name="T183" fmla="*/ 697 h 6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82" h="697">
                  <a:moveTo>
                    <a:pt x="181" y="518"/>
                  </a:moveTo>
                  <a:lnTo>
                    <a:pt x="160" y="501"/>
                  </a:lnTo>
                  <a:lnTo>
                    <a:pt x="140" y="538"/>
                  </a:lnTo>
                  <a:lnTo>
                    <a:pt x="100" y="574"/>
                  </a:lnTo>
                  <a:lnTo>
                    <a:pt x="60" y="574"/>
                  </a:lnTo>
                  <a:lnTo>
                    <a:pt x="41" y="574"/>
                  </a:lnTo>
                  <a:lnTo>
                    <a:pt x="21" y="555"/>
                  </a:lnTo>
                  <a:lnTo>
                    <a:pt x="0" y="538"/>
                  </a:lnTo>
                  <a:lnTo>
                    <a:pt x="21" y="538"/>
                  </a:lnTo>
                  <a:lnTo>
                    <a:pt x="21" y="518"/>
                  </a:lnTo>
                  <a:lnTo>
                    <a:pt x="41" y="518"/>
                  </a:lnTo>
                  <a:lnTo>
                    <a:pt x="21" y="518"/>
                  </a:lnTo>
                  <a:lnTo>
                    <a:pt x="0" y="518"/>
                  </a:lnTo>
                  <a:lnTo>
                    <a:pt x="21" y="501"/>
                  </a:lnTo>
                  <a:lnTo>
                    <a:pt x="0" y="465"/>
                  </a:lnTo>
                  <a:lnTo>
                    <a:pt x="0" y="447"/>
                  </a:lnTo>
                  <a:lnTo>
                    <a:pt x="0" y="430"/>
                  </a:lnTo>
                  <a:lnTo>
                    <a:pt x="0" y="411"/>
                  </a:lnTo>
                  <a:lnTo>
                    <a:pt x="21" y="411"/>
                  </a:lnTo>
                  <a:lnTo>
                    <a:pt x="21" y="394"/>
                  </a:lnTo>
                  <a:lnTo>
                    <a:pt x="41" y="394"/>
                  </a:lnTo>
                  <a:lnTo>
                    <a:pt x="41" y="374"/>
                  </a:lnTo>
                  <a:lnTo>
                    <a:pt x="81" y="374"/>
                  </a:lnTo>
                  <a:lnTo>
                    <a:pt x="100" y="357"/>
                  </a:lnTo>
                  <a:lnTo>
                    <a:pt x="121" y="340"/>
                  </a:lnTo>
                  <a:lnTo>
                    <a:pt x="140" y="340"/>
                  </a:lnTo>
                  <a:lnTo>
                    <a:pt x="121" y="340"/>
                  </a:lnTo>
                  <a:lnTo>
                    <a:pt x="160" y="321"/>
                  </a:lnTo>
                  <a:lnTo>
                    <a:pt x="181" y="286"/>
                  </a:lnTo>
                  <a:lnTo>
                    <a:pt x="200" y="286"/>
                  </a:lnTo>
                  <a:lnTo>
                    <a:pt x="221" y="267"/>
                  </a:lnTo>
                  <a:lnTo>
                    <a:pt x="221" y="250"/>
                  </a:lnTo>
                  <a:lnTo>
                    <a:pt x="240" y="250"/>
                  </a:lnTo>
                  <a:lnTo>
                    <a:pt x="240" y="232"/>
                  </a:lnTo>
                  <a:lnTo>
                    <a:pt x="240" y="215"/>
                  </a:lnTo>
                  <a:lnTo>
                    <a:pt x="261" y="198"/>
                  </a:lnTo>
                  <a:lnTo>
                    <a:pt x="300" y="179"/>
                  </a:lnTo>
                  <a:lnTo>
                    <a:pt x="321" y="179"/>
                  </a:lnTo>
                  <a:lnTo>
                    <a:pt x="340" y="144"/>
                  </a:lnTo>
                  <a:lnTo>
                    <a:pt x="361" y="108"/>
                  </a:lnTo>
                  <a:lnTo>
                    <a:pt x="321" y="125"/>
                  </a:lnTo>
                  <a:lnTo>
                    <a:pt x="281" y="144"/>
                  </a:lnTo>
                  <a:lnTo>
                    <a:pt x="300" y="125"/>
                  </a:lnTo>
                  <a:lnTo>
                    <a:pt x="321" y="125"/>
                  </a:lnTo>
                  <a:lnTo>
                    <a:pt x="300" y="125"/>
                  </a:lnTo>
                  <a:lnTo>
                    <a:pt x="300" y="108"/>
                  </a:lnTo>
                  <a:lnTo>
                    <a:pt x="321" y="108"/>
                  </a:lnTo>
                  <a:lnTo>
                    <a:pt x="340" y="108"/>
                  </a:lnTo>
                  <a:lnTo>
                    <a:pt x="361" y="108"/>
                  </a:lnTo>
                  <a:lnTo>
                    <a:pt x="380" y="125"/>
                  </a:lnTo>
                  <a:lnTo>
                    <a:pt x="380" y="108"/>
                  </a:lnTo>
                  <a:lnTo>
                    <a:pt x="380" y="88"/>
                  </a:lnTo>
                  <a:lnTo>
                    <a:pt x="400" y="88"/>
                  </a:lnTo>
                  <a:lnTo>
                    <a:pt x="421" y="71"/>
                  </a:lnTo>
                  <a:lnTo>
                    <a:pt x="400" y="71"/>
                  </a:lnTo>
                  <a:lnTo>
                    <a:pt x="421" y="54"/>
                  </a:lnTo>
                  <a:lnTo>
                    <a:pt x="421" y="71"/>
                  </a:lnTo>
                  <a:lnTo>
                    <a:pt x="440" y="54"/>
                  </a:lnTo>
                  <a:lnTo>
                    <a:pt x="463" y="54"/>
                  </a:lnTo>
                  <a:lnTo>
                    <a:pt x="482" y="54"/>
                  </a:lnTo>
                  <a:lnTo>
                    <a:pt x="503" y="54"/>
                  </a:lnTo>
                  <a:lnTo>
                    <a:pt x="522" y="35"/>
                  </a:lnTo>
                  <a:lnTo>
                    <a:pt x="503" y="35"/>
                  </a:lnTo>
                  <a:lnTo>
                    <a:pt x="503" y="17"/>
                  </a:lnTo>
                  <a:lnTo>
                    <a:pt x="522" y="17"/>
                  </a:lnTo>
                  <a:lnTo>
                    <a:pt x="542" y="0"/>
                  </a:lnTo>
                  <a:lnTo>
                    <a:pt x="542" y="17"/>
                  </a:lnTo>
                  <a:lnTo>
                    <a:pt x="563" y="17"/>
                  </a:lnTo>
                  <a:lnTo>
                    <a:pt x="582" y="17"/>
                  </a:lnTo>
                  <a:lnTo>
                    <a:pt x="603" y="0"/>
                  </a:lnTo>
                  <a:lnTo>
                    <a:pt x="622" y="17"/>
                  </a:lnTo>
                  <a:lnTo>
                    <a:pt x="603" y="35"/>
                  </a:lnTo>
                  <a:lnTo>
                    <a:pt x="582" y="54"/>
                  </a:lnTo>
                  <a:lnTo>
                    <a:pt x="622" y="35"/>
                  </a:lnTo>
                  <a:lnTo>
                    <a:pt x="622" y="17"/>
                  </a:lnTo>
                  <a:lnTo>
                    <a:pt x="643" y="17"/>
                  </a:lnTo>
                  <a:lnTo>
                    <a:pt x="643" y="35"/>
                  </a:lnTo>
                  <a:lnTo>
                    <a:pt x="663" y="17"/>
                  </a:lnTo>
                  <a:lnTo>
                    <a:pt x="682" y="17"/>
                  </a:lnTo>
                  <a:lnTo>
                    <a:pt x="682" y="0"/>
                  </a:lnTo>
                  <a:lnTo>
                    <a:pt x="703" y="17"/>
                  </a:lnTo>
                  <a:lnTo>
                    <a:pt x="703" y="35"/>
                  </a:lnTo>
                  <a:lnTo>
                    <a:pt x="703" y="17"/>
                  </a:lnTo>
                  <a:lnTo>
                    <a:pt x="722" y="17"/>
                  </a:lnTo>
                  <a:lnTo>
                    <a:pt x="743" y="17"/>
                  </a:lnTo>
                  <a:lnTo>
                    <a:pt x="762" y="35"/>
                  </a:lnTo>
                  <a:lnTo>
                    <a:pt x="743" y="54"/>
                  </a:lnTo>
                  <a:lnTo>
                    <a:pt x="722" y="54"/>
                  </a:lnTo>
                  <a:lnTo>
                    <a:pt x="703" y="54"/>
                  </a:lnTo>
                  <a:lnTo>
                    <a:pt x="722" y="54"/>
                  </a:lnTo>
                  <a:lnTo>
                    <a:pt x="743" y="71"/>
                  </a:lnTo>
                  <a:lnTo>
                    <a:pt x="762" y="71"/>
                  </a:lnTo>
                  <a:lnTo>
                    <a:pt x="743" y="88"/>
                  </a:lnTo>
                  <a:lnTo>
                    <a:pt x="722" y="108"/>
                  </a:lnTo>
                  <a:lnTo>
                    <a:pt x="703" y="108"/>
                  </a:lnTo>
                  <a:lnTo>
                    <a:pt x="722" y="125"/>
                  </a:lnTo>
                  <a:lnTo>
                    <a:pt x="743" y="144"/>
                  </a:lnTo>
                  <a:lnTo>
                    <a:pt x="743" y="161"/>
                  </a:lnTo>
                  <a:lnTo>
                    <a:pt x="743" y="179"/>
                  </a:lnTo>
                  <a:lnTo>
                    <a:pt x="722" y="179"/>
                  </a:lnTo>
                  <a:lnTo>
                    <a:pt x="722" y="198"/>
                  </a:lnTo>
                  <a:lnTo>
                    <a:pt x="722" y="215"/>
                  </a:lnTo>
                  <a:lnTo>
                    <a:pt x="743" y="232"/>
                  </a:lnTo>
                  <a:lnTo>
                    <a:pt x="762" y="250"/>
                  </a:lnTo>
                  <a:lnTo>
                    <a:pt x="743" y="250"/>
                  </a:lnTo>
                  <a:lnTo>
                    <a:pt x="743" y="267"/>
                  </a:lnTo>
                  <a:lnTo>
                    <a:pt x="743" y="286"/>
                  </a:lnTo>
                  <a:lnTo>
                    <a:pt x="762" y="286"/>
                  </a:lnTo>
                  <a:lnTo>
                    <a:pt x="762" y="303"/>
                  </a:lnTo>
                  <a:lnTo>
                    <a:pt x="762" y="321"/>
                  </a:lnTo>
                  <a:lnTo>
                    <a:pt x="762" y="340"/>
                  </a:lnTo>
                  <a:lnTo>
                    <a:pt x="782" y="340"/>
                  </a:lnTo>
                  <a:lnTo>
                    <a:pt x="782" y="357"/>
                  </a:lnTo>
                  <a:lnTo>
                    <a:pt x="762" y="394"/>
                  </a:lnTo>
                  <a:lnTo>
                    <a:pt x="722" y="430"/>
                  </a:lnTo>
                  <a:lnTo>
                    <a:pt x="703" y="447"/>
                  </a:lnTo>
                  <a:lnTo>
                    <a:pt x="682" y="465"/>
                  </a:lnTo>
                  <a:lnTo>
                    <a:pt x="622" y="484"/>
                  </a:lnTo>
                  <a:lnTo>
                    <a:pt x="582" y="484"/>
                  </a:lnTo>
                  <a:lnTo>
                    <a:pt x="563" y="484"/>
                  </a:lnTo>
                  <a:lnTo>
                    <a:pt x="542" y="501"/>
                  </a:lnTo>
                  <a:lnTo>
                    <a:pt x="522" y="484"/>
                  </a:lnTo>
                  <a:lnTo>
                    <a:pt x="503" y="465"/>
                  </a:lnTo>
                  <a:lnTo>
                    <a:pt x="482" y="465"/>
                  </a:lnTo>
                  <a:lnTo>
                    <a:pt x="482" y="447"/>
                  </a:lnTo>
                  <a:lnTo>
                    <a:pt x="482" y="430"/>
                  </a:lnTo>
                  <a:lnTo>
                    <a:pt x="503" y="430"/>
                  </a:lnTo>
                  <a:lnTo>
                    <a:pt x="482" y="411"/>
                  </a:lnTo>
                  <a:lnTo>
                    <a:pt x="482" y="394"/>
                  </a:lnTo>
                  <a:lnTo>
                    <a:pt x="463" y="394"/>
                  </a:lnTo>
                  <a:lnTo>
                    <a:pt x="463" y="374"/>
                  </a:lnTo>
                  <a:lnTo>
                    <a:pt x="482" y="374"/>
                  </a:lnTo>
                  <a:lnTo>
                    <a:pt x="463" y="374"/>
                  </a:lnTo>
                  <a:lnTo>
                    <a:pt x="503" y="357"/>
                  </a:lnTo>
                  <a:lnTo>
                    <a:pt x="542" y="321"/>
                  </a:lnTo>
                  <a:lnTo>
                    <a:pt x="563" y="303"/>
                  </a:lnTo>
                  <a:lnTo>
                    <a:pt x="582" y="286"/>
                  </a:lnTo>
                  <a:lnTo>
                    <a:pt x="603" y="286"/>
                  </a:lnTo>
                  <a:lnTo>
                    <a:pt x="622" y="286"/>
                  </a:lnTo>
                  <a:lnTo>
                    <a:pt x="603" y="267"/>
                  </a:lnTo>
                  <a:lnTo>
                    <a:pt x="563" y="267"/>
                  </a:lnTo>
                  <a:lnTo>
                    <a:pt x="542" y="250"/>
                  </a:lnTo>
                  <a:lnTo>
                    <a:pt x="503" y="267"/>
                  </a:lnTo>
                  <a:lnTo>
                    <a:pt x="503" y="286"/>
                  </a:lnTo>
                  <a:lnTo>
                    <a:pt x="482" y="286"/>
                  </a:lnTo>
                  <a:lnTo>
                    <a:pt x="482" y="303"/>
                  </a:lnTo>
                  <a:lnTo>
                    <a:pt x="463" y="321"/>
                  </a:lnTo>
                  <a:lnTo>
                    <a:pt x="421" y="340"/>
                  </a:lnTo>
                  <a:lnTo>
                    <a:pt x="421" y="357"/>
                  </a:lnTo>
                  <a:lnTo>
                    <a:pt x="400" y="357"/>
                  </a:lnTo>
                  <a:lnTo>
                    <a:pt x="380" y="374"/>
                  </a:lnTo>
                  <a:lnTo>
                    <a:pt x="380" y="394"/>
                  </a:lnTo>
                  <a:lnTo>
                    <a:pt x="380" y="411"/>
                  </a:lnTo>
                  <a:lnTo>
                    <a:pt x="361" y="430"/>
                  </a:lnTo>
                  <a:lnTo>
                    <a:pt x="361" y="447"/>
                  </a:lnTo>
                  <a:lnTo>
                    <a:pt x="380" y="447"/>
                  </a:lnTo>
                  <a:lnTo>
                    <a:pt x="380" y="465"/>
                  </a:lnTo>
                  <a:lnTo>
                    <a:pt x="421" y="484"/>
                  </a:lnTo>
                  <a:lnTo>
                    <a:pt x="421" y="501"/>
                  </a:lnTo>
                  <a:lnTo>
                    <a:pt x="400" y="518"/>
                  </a:lnTo>
                  <a:lnTo>
                    <a:pt x="380" y="538"/>
                  </a:lnTo>
                  <a:lnTo>
                    <a:pt x="361" y="555"/>
                  </a:lnTo>
                  <a:lnTo>
                    <a:pt x="340" y="574"/>
                  </a:lnTo>
                  <a:lnTo>
                    <a:pt x="340" y="591"/>
                  </a:lnTo>
                  <a:lnTo>
                    <a:pt x="361" y="607"/>
                  </a:lnTo>
                  <a:lnTo>
                    <a:pt x="361" y="626"/>
                  </a:lnTo>
                  <a:lnTo>
                    <a:pt x="340" y="626"/>
                  </a:lnTo>
                  <a:lnTo>
                    <a:pt x="321" y="643"/>
                  </a:lnTo>
                  <a:lnTo>
                    <a:pt x="300" y="643"/>
                  </a:lnTo>
                  <a:lnTo>
                    <a:pt x="281" y="660"/>
                  </a:lnTo>
                  <a:lnTo>
                    <a:pt x="261" y="680"/>
                  </a:lnTo>
                  <a:lnTo>
                    <a:pt x="240" y="697"/>
                  </a:lnTo>
                  <a:lnTo>
                    <a:pt x="240" y="680"/>
                  </a:lnTo>
                  <a:lnTo>
                    <a:pt x="240" y="643"/>
                  </a:lnTo>
                  <a:lnTo>
                    <a:pt x="221" y="626"/>
                  </a:lnTo>
                  <a:lnTo>
                    <a:pt x="221" y="607"/>
                  </a:lnTo>
                  <a:lnTo>
                    <a:pt x="200" y="591"/>
                  </a:lnTo>
                  <a:lnTo>
                    <a:pt x="200" y="574"/>
                  </a:lnTo>
                  <a:lnTo>
                    <a:pt x="181" y="574"/>
                  </a:lnTo>
                  <a:lnTo>
                    <a:pt x="181" y="555"/>
                  </a:lnTo>
                  <a:lnTo>
                    <a:pt x="181" y="538"/>
                  </a:lnTo>
                  <a:lnTo>
                    <a:pt x="181" y="518"/>
                  </a:lnTo>
                  <a:close/>
                </a:path>
              </a:pathLst>
            </a:custGeom>
            <a:solidFill>
              <a:srgbClr val="C0C0C0"/>
            </a:solidFill>
            <a:ln w="9525">
              <a:solidFill>
                <a:srgbClr val="C0C0C0"/>
              </a:solidFill>
              <a:round/>
              <a:headEnd/>
              <a:tailEnd/>
            </a:ln>
          </p:spPr>
          <p:txBody>
            <a:bodyPr/>
            <a:lstStyle/>
            <a:p>
              <a:endParaRPr lang="ru-RU"/>
            </a:p>
          </p:txBody>
        </p:sp>
        <p:sp>
          <p:nvSpPr>
            <p:cNvPr id="1944748" name="Freeform 110"/>
            <p:cNvSpPr>
              <a:spLocks/>
            </p:cNvSpPr>
            <p:nvPr/>
          </p:nvSpPr>
          <p:spPr bwMode="auto">
            <a:xfrm>
              <a:off x="3220" y="1357"/>
              <a:ext cx="2642" cy="867"/>
            </a:xfrm>
            <a:custGeom>
              <a:avLst/>
              <a:gdLst>
                <a:gd name="T0" fmla="*/ 1 w 5283"/>
                <a:gd name="T1" fmla="*/ 0 h 1735"/>
                <a:gd name="T2" fmla="*/ 1 w 5283"/>
                <a:gd name="T3" fmla="*/ 0 h 1735"/>
                <a:gd name="T4" fmla="*/ 1 w 5283"/>
                <a:gd name="T5" fmla="*/ 0 h 1735"/>
                <a:gd name="T6" fmla="*/ 1 w 5283"/>
                <a:gd name="T7" fmla="*/ 0 h 1735"/>
                <a:gd name="T8" fmla="*/ 1 w 5283"/>
                <a:gd name="T9" fmla="*/ 0 h 1735"/>
                <a:gd name="T10" fmla="*/ 1 w 5283"/>
                <a:gd name="T11" fmla="*/ 0 h 1735"/>
                <a:gd name="T12" fmla="*/ 1 w 5283"/>
                <a:gd name="T13" fmla="*/ 0 h 1735"/>
                <a:gd name="T14" fmla="*/ 1 w 5283"/>
                <a:gd name="T15" fmla="*/ 0 h 1735"/>
                <a:gd name="T16" fmla="*/ 1 w 5283"/>
                <a:gd name="T17" fmla="*/ 0 h 1735"/>
                <a:gd name="T18" fmla="*/ 1 w 5283"/>
                <a:gd name="T19" fmla="*/ 0 h 1735"/>
                <a:gd name="T20" fmla="*/ 1 w 5283"/>
                <a:gd name="T21" fmla="*/ 0 h 1735"/>
                <a:gd name="T22" fmla="*/ 1 w 5283"/>
                <a:gd name="T23" fmla="*/ 0 h 1735"/>
                <a:gd name="T24" fmla="*/ 1 w 5283"/>
                <a:gd name="T25" fmla="*/ 0 h 1735"/>
                <a:gd name="T26" fmla="*/ 1 w 5283"/>
                <a:gd name="T27" fmla="*/ 0 h 1735"/>
                <a:gd name="T28" fmla="*/ 1 w 5283"/>
                <a:gd name="T29" fmla="*/ 0 h 1735"/>
                <a:gd name="T30" fmla="*/ 1 w 5283"/>
                <a:gd name="T31" fmla="*/ 0 h 1735"/>
                <a:gd name="T32" fmla="*/ 1 w 5283"/>
                <a:gd name="T33" fmla="*/ 0 h 1735"/>
                <a:gd name="T34" fmla="*/ 1 w 5283"/>
                <a:gd name="T35" fmla="*/ 0 h 1735"/>
                <a:gd name="T36" fmla="*/ 1 w 5283"/>
                <a:gd name="T37" fmla="*/ 0 h 1735"/>
                <a:gd name="T38" fmla="*/ 1 w 5283"/>
                <a:gd name="T39" fmla="*/ 0 h 1735"/>
                <a:gd name="T40" fmla="*/ 1 w 5283"/>
                <a:gd name="T41" fmla="*/ 0 h 1735"/>
                <a:gd name="T42" fmla="*/ 1 w 5283"/>
                <a:gd name="T43" fmla="*/ 0 h 1735"/>
                <a:gd name="T44" fmla="*/ 1 w 5283"/>
                <a:gd name="T45" fmla="*/ 0 h 1735"/>
                <a:gd name="T46" fmla="*/ 1 w 5283"/>
                <a:gd name="T47" fmla="*/ 0 h 1735"/>
                <a:gd name="T48" fmla="*/ 1 w 5283"/>
                <a:gd name="T49" fmla="*/ 0 h 1735"/>
                <a:gd name="T50" fmla="*/ 1 w 5283"/>
                <a:gd name="T51" fmla="*/ 0 h 1735"/>
                <a:gd name="T52" fmla="*/ 1 w 5283"/>
                <a:gd name="T53" fmla="*/ 0 h 1735"/>
                <a:gd name="T54" fmla="*/ 1 w 5283"/>
                <a:gd name="T55" fmla="*/ 0 h 1735"/>
                <a:gd name="T56" fmla="*/ 1 w 5283"/>
                <a:gd name="T57" fmla="*/ 0 h 1735"/>
                <a:gd name="T58" fmla="*/ 1 w 5283"/>
                <a:gd name="T59" fmla="*/ 0 h 1735"/>
                <a:gd name="T60" fmla="*/ 1 w 5283"/>
                <a:gd name="T61" fmla="*/ 0 h 1735"/>
                <a:gd name="T62" fmla="*/ 1 w 5283"/>
                <a:gd name="T63" fmla="*/ 0 h 1735"/>
                <a:gd name="T64" fmla="*/ 1 w 5283"/>
                <a:gd name="T65" fmla="*/ 0 h 1735"/>
                <a:gd name="T66" fmla="*/ 1 w 5283"/>
                <a:gd name="T67" fmla="*/ 0 h 1735"/>
                <a:gd name="T68" fmla="*/ 1 w 5283"/>
                <a:gd name="T69" fmla="*/ 0 h 1735"/>
                <a:gd name="T70" fmla="*/ 1 w 5283"/>
                <a:gd name="T71" fmla="*/ 0 h 1735"/>
                <a:gd name="T72" fmla="*/ 1 w 5283"/>
                <a:gd name="T73" fmla="*/ 0 h 1735"/>
                <a:gd name="T74" fmla="*/ 1 w 5283"/>
                <a:gd name="T75" fmla="*/ 0 h 1735"/>
                <a:gd name="T76" fmla="*/ 1 w 5283"/>
                <a:gd name="T77" fmla="*/ 0 h 1735"/>
                <a:gd name="T78" fmla="*/ 1 w 5283"/>
                <a:gd name="T79" fmla="*/ 0 h 1735"/>
                <a:gd name="T80" fmla="*/ 1 w 5283"/>
                <a:gd name="T81" fmla="*/ 0 h 1735"/>
                <a:gd name="T82" fmla="*/ 1 w 5283"/>
                <a:gd name="T83" fmla="*/ 0 h 1735"/>
                <a:gd name="T84" fmla="*/ 1 w 5283"/>
                <a:gd name="T85" fmla="*/ 0 h 1735"/>
                <a:gd name="T86" fmla="*/ 1 w 5283"/>
                <a:gd name="T87" fmla="*/ 0 h 1735"/>
                <a:gd name="T88" fmla="*/ 1 w 5283"/>
                <a:gd name="T89" fmla="*/ 0 h 1735"/>
                <a:gd name="T90" fmla="*/ 1 w 5283"/>
                <a:gd name="T91" fmla="*/ 0 h 1735"/>
                <a:gd name="T92" fmla="*/ 1 w 5283"/>
                <a:gd name="T93" fmla="*/ 0 h 1735"/>
                <a:gd name="T94" fmla="*/ 1 w 5283"/>
                <a:gd name="T95" fmla="*/ 0 h 1735"/>
                <a:gd name="T96" fmla="*/ 1 w 5283"/>
                <a:gd name="T97" fmla="*/ 0 h 1735"/>
                <a:gd name="T98" fmla="*/ 1 w 5283"/>
                <a:gd name="T99" fmla="*/ 0 h 1735"/>
                <a:gd name="T100" fmla="*/ 1 w 5283"/>
                <a:gd name="T101" fmla="*/ 0 h 1735"/>
                <a:gd name="T102" fmla="*/ 1 w 5283"/>
                <a:gd name="T103" fmla="*/ 0 h 1735"/>
                <a:gd name="T104" fmla="*/ 1 w 5283"/>
                <a:gd name="T105" fmla="*/ 0 h 1735"/>
                <a:gd name="T106" fmla="*/ 1 w 5283"/>
                <a:gd name="T107" fmla="*/ 0 h 1735"/>
                <a:gd name="T108" fmla="*/ 1 w 5283"/>
                <a:gd name="T109" fmla="*/ 0 h 1735"/>
                <a:gd name="T110" fmla="*/ 1 w 5283"/>
                <a:gd name="T111" fmla="*/ 0 h 1735"/>
                <a:gd name="T112" fmla="*/ 1 w 5283"/>
                <a:gd name="T113" fmla="*/ 0 h 17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83"/>
                <a:gd name="T172" fmla="*/ 0 h 1735"/>
                <a:gd name="T173" fmla="*/ 5283 w 5283"/>
                <a:gd name="T174" fmla="*/ 1735 h 17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83" h="1735">
                  <a:moveTo>
                    <a:pt x="3457" y="1486"/>
                  </a:moveTo>
                  <a:lnTo>
                    <a:pt x="3497" y="1486"/>
                  </a:lnTo>
                  <a:lnTo>
                    <a:pt x="3536" y="1505"/>
                  </a:lnTo>
                  <a:lnTo>
                    <a:pt x="3576" y="1486"/>
                  </a:lnTo>
                  <a:lnTo>
                    <a:pt x="3597" y="1468"/>
                  </a:lnTo>
                  <a:lnTo>
                    <a:pt x="3637" y="1415"/>
                  </a:lnTo>
                  <a:lnTo>
                    <a:pt x="3657" y="1378"/>
                  </a:lnTo>
                  <a:lnTo>
                    <a:pt x="3697" y="1342"/>
                  </a:lnTo>
                  <a:lnTo>
                    <a:pt x="3716" y="1325"/>
                  </a:lnTo>
                  <a:lnTo>
                    <a:pt x="3737" y="1290"/>
                  </a:lnTo>
                  <a:lnTo>
                    <a:pt x="3737" y="1273"/>
                  </a:lnTo>
                  <a:lnTo>
                    <a:pt x="3737" y="1236"/>
                  </a:lnTo>
                  <a:lnTo>
                    <a:pt x="3756" y="1236"/>
                  </a:lnTo>
                  <a:lnTo>
                    <a:pt x="3756" y="1200"/>
                  </a:lnTo>
                  <a:lnTo>
                    <a:pt x="3776" y="1182"/>
                  </a:lnTo>
                  <a:lnTo>
                    <a:pt x="3776" y="1165"/>
                  </a:lnTo>
                  <a:lnTo>
                    <a:pt x="3776" y="1146"/>
                  </a:lnTo>
                  <a:lnTo>
                    <a:pt x="3756" y="1110"/>
                  </a:lnTo>
                  <a:lnTo>
                    <a:pt x="3737" y="1092"/>
                  </a:lnTo>
                  <a:lnTo>
                    <a:pt x="3716" y="1075"/>
                  </a:lnTo>
                  <a:lnTo>
                    <a:pt x="3657" y="1092"/>
                  </a:lnTo>
                  <a:lnTo>
                    <a:pt x="3616" y="1075"/>
                  </a:lnTo>
                  <a:lnTo>
                    <a:pt x="3597" y="1056"/>
                  </a:lnTo>
                  <a:lnTo>
                    <a:pt x="3637" y="1021"/>
                  </a:lnTo>
                  <a:lnTo>
                    <a:pt x="3657" y="985"/>
                  </a:lnTo>
                  <a:lnTo>
                    <a:pt x="3697" y="966"/>
                  </a:lnTo>
                  <a:lnTo>
                    <a:pt x="3737" y="933"/>
                  </a:lnTo>
                  <a:lnTo>
                    <a:pt x="3776" y="897"/>
                  </a:lnTo>
                  <a:lnTo>
                    <a:pt x="3816" y="879"/>
                  </a:lnTo>
                  <a:lnTo>
                    <a:pt x="3877" y="879"/>
                  </a:lnTo>
                  <a:lnTo>
                    <a:pt x="3958" y="879"/>
                  </a:lnTo>
                  <a:lnTo>
                    <a:pt x="4019" y="860"/>
                  </a:lnTo>
                  <a:lnTo>
                    <a:pt x="4058" y="879"/>
                  </a:lnTo>
                  <a:lnTo>
                    <a:pt x="4098" y="879"/>
                  </a:lnTo>
                  <a:lnTo>
                    <a:pt x="4119" y="879"/>
                  </a:lnTo>
                  <a:lnTo>
                    <a:pt x="4138" y="879"/>
                  </a:lnTo>
                  <a:lnTo>
                    <a:pt x="4158" y="879"/>
                  </a:lnTo>
                  <a:lnTo>
                    <a:pt x="4179" y="879"/>
                  </a:lnTo>
                  <a:lnTo>
                    <a:pt x="4198" y="824"/>
                  </a:lnTo>
                  <a:lnTo>
                    <a:pt x="4238" y="789"/>
                  </a:lnTo>
                  <a:lnTo>
                    <a:pt x="4298" y="770"/>
                  </a:lnTo>
                  <a:lnTo>
                    <a:pt x="4338" y="770"/>
                  </a:lnTo>
                  <a:lnTo>
                    <a:pt x="4380" y="770"/>
                  </a:lnTo>
                  <a:lnTo>
                    <a:pt x="4359" y="789"/>
                  </a:lnTo>
                  <a:lnTo>
                    <a:pt x="4359" y="806"/>
                  </a:lnTo>
                  <a:lnTo>
                    <a:pt x="4380" y="806"/>
                  </a:lnTo>
                  <a:lnTo>
                    <a:pt x="4401" y="806"/>
                  </a:lnTo>
                  <a:lnTo>
                    <a:pt x="4461" y="753"/>
                  </a:lnTo>
                  <a:lnTo>
                    <a:pt x="4480" y="753"/>
                  </a:lnTo>
                  <a:lnTo>
                    <a:pt x="4501" y="770"/>
                  </a:lnTo>
                  <a:lnTo>
                    <a:pt x="4461" y="806"/>
                  </a:lnTo>
                  <a:lnTo>
                    <a:pt x="4421" y="824"/>
                  </a:lnTo>
                  <a:lnTo>
                    <a:pt x="4401" y="824"/>
                  </a:lnTo>
                  <a:lnTo>
                    <a:pt x="4380" y="843"/>
                  </a:lnTo>
                  <a:lnTo>
                    <a:pt x="4338" y="879"/>
                  </a:lnTo>
                  <a:lnTo>
                    <a:pt x="4338" y="914"/>
                  </a:lnTo>
                  <a:lnTo>
                    <a:pt x="4298" y="933"/>
                  </a:lnTo>
                  <a:lnTo>
                    <a:pt x="4259" y="950"/>
                  </a:lnTo>
                  <a:lnTo>
                    <a:pt x="4238" y="966"/>
                  </a:lnTo>
                  <a:lnTo>
                    <a:pt x="4219" y="1002"/>
                  </a:lnTo>
                  <a:lnTo>
                    <a:pt x="4238" y="1056"/>
                  </a:lnTo>
                  <a:lnTo>
                    <a:pt x="4259" y="1129"/>
                  </a:lnTo>
                  <a:lnTo>
                    <a:pt x="4259" y="1182"/>
                  </a:lnTo>
                  <a:lnTo>
                    <a:pt x="4298" y="1146"/>
                  </a:lnTo>
                  <a:lnTo>
                    <a:pt x="4319" y="1110"/>
                  </a:lnTo>
                  <a:lnTo>
                    <a:pt x="4359" y="1092"/>
                  </a:lnTo>
                  <a:lnTo>
                    <a:pt x="4359" y="1056"/>
                  </a:lnTo>
                  <a:lnTo>
                    <a:pt x="4401" y="1056"/>
                  </a:lnTo>
                  <a:lnTo>
                    <a:pt x="4401" y="1039"/>
                  </a:lnTo>
                  <a:lnTo>
                    <a:pt x="4401" y="1002"/>
                  </a:lnTo>
                  <a:lnTo>
                    <a:pt x="4421" y="985"/>
                  </a:lnTo>
                  <a:lnTo>
                    <a:pt x="4440" y="985"/>
                  </a:lnTo>
                  <a:lnTo>
                    <a:pt x="4440" y="966"/>
                  </a:lnTo>
                  <a:lnTo>
                    <a:pt x="4440" y="950"/>
                  </a:lnTo>
                  <a:lnTo>
                    <a:pt x="4440" y="933"/>
                  </a:lnTo>
                  <a:lnTo>
                    <a:pt x="4461" y="879"/>
                  </a:lnTo>
                  <a:lnTo>
                    <a:pt x="4521" y="843"/>
                  </a:lnTo>
                  <a:lnTo>
                    <a:pt x="4542" y="824"/>
                  </a:lnTo>
                  <a:lnTo>
                    <a:pt x="4580" y="824"/>
                  </a:lnTo>
                  <a:lnTo>
                    <a:pt x="4601" y="843"/>
                  </a:lnTo>
                  <a:lnTo>
                    <a:pt x="4620" y="860"/>
                  </a:lnTo>
                  <a:lnTo>
                    <a:pt x="4661" y="843"/>
                  </a:lnTo>
                  <a:lnTo>
                    <a:pt x="4720" y="824"/>
                  </a:lnTo>
                  <a:lnTo>
                    <a:pt x="4760" y="806"/>
                  </a:lnTo>
                  <a:lnTo>
                    <a:pt x="4782" y="770"/>
                  </a:lnTo>
                  <a:lnTo>
                    <a:pt x="4841" y="753"/>
                  </a:lnTo>
                  <a:lnTo>
                    <a:pt x="4862" y="753"/>
                  </a:lnTo>
                  <a:lnTo>
                    <a:pt x="4924" y="735"/>
                  </a:lnTo>
                  <a:lnTo>
                    <a:pt x="4962" y="735"/>
                  </a:lnTo>
                  <a:lnTo>
                    <a:pt x="4943" y="716"/>
                  </a:lnTo>
                  <a:lnTo>
                    <a:pt x="4924" y="699"/>
                  </a:lnTo>
                  <a:lnTo>
                    <a:pt x="4924" y="680"/>
                  </a:lnTo>
                  <a:lnTo>
                    <a:pt x="4903" y="680"/>
                  </a:lnTo>
                  <a:lnTo>
                    <a:pt x="4924" y="645"/>
                  </a:lnTo>
                  <a:lnTo>
                    <a:pt x="4962" y="645"/>
                  </a:lnTo>
                  <a:lnTo>
                    <a:pt x="4983" y="626"/>
                  </a:lnTo>
                  <a:lnTo>
                    <a:pt x="4983" y="609"/>
                  </a:lnTo>
                  <a:lnTo>
                    <a:pt x="4983" y="593"/>
                  </a:lnTo>
                  <a:lnTo>
                    <a:pt x="5002" y="593"/>
                  </a:lnTo>
                  <a:lnTo>
                    <a:pt x="5043" y="609"/>
                  </a:lnTo>
                  <a:lnTo>
                    <a:pt x="5102" y="645"/>
                  </a:lnTo>
                  <a:lnTo>
                    <a:pt x="5123" y="645"/>
                  </a:lnTo>
                  <a:lnTo>
                    <a:pt x="5183" y="662"/>
                  </a:lnTo>
                  <a:lnTo>
                    <a:pt x="5183" y="645"/>
                  </a:lnTo>
                  <a:lnTo>
                    <a:pt x="5202" y="645"/>
                  </a:lnTo>
                  <a:lnTo>
                    <a:pt x="5202" y="626"/>
                  </a:lnTo>
                  <a:lnTo>
                    <a:pt x="5242" y="609"/>
                  </a:lnTo>
                  <a:lnTo>
                    <a:pt x="5283" y="593"/>
                  </a:lnTo>
                  <a:lnTo>
                    <a:pt x="5242" y="574"/>
                  </a:lnTo>
                  <a:lnTo>
                    <a:pt x="5183" y="557"/>
                  </a:lnTo>
                  <a:lnTo>
                    <a:pt x="5142" y="538"/>
                  </a:lnTo>
                  <a:lnTo>
                    <a:pt x="5102" y="520"/>
                  </a:lnTo>
                  <a:lnTo>
                    <a:pt x="5043" y="503"/>
                  </a:lnTo>
                  <a:lnTo>
                    <a:pt x="5002" y="467"/>
                  </a:lnTo>
                  <a:lnTo>
                    <a:pt x="4962" y="467"/>
                  </a:lnTo>
                  <a:lnTo>
                    <a:pt x="4903" y="430"/>
                  </a:lnTo>
                  <a:lnTo>
                    <a:pt x="4841" y="413"/>
                  </a:lnTo>
                  <a:lnTo>
                    <a:pt x="4782" y="413"/>
                  </a:lnTo>
                  <a:lnTo>
                    <a:pt x="4720" y="413"/>
                  </a:lnTo>
                  <a:lnTo>
                    <a:pt x="4680" y="413"/>
                  </a:lnTo>
                  <a:lnTo>
                    <a:pt x="4661" y="413"/>
                  </a:lnTo>
                  <a:lnTo>
                    <a:pt x="4661" y="467"/>
                  </a:lnTo>
                  <a:lnTo>
                    <a:pt x="4641" y="449"/>
                  </a:lnTo>
                  <a:lnTo>
                    <a:pt x="4620" y="430"/>
                  </a:lnTo>
                  <a:lnTo>
                    <a:pt x="4601" y="413"/>
                  </a:lnTo>
                  <a:lnTo>
                    <a:pt x="4580" y="413"/>
                  </a:lnTo>
                  <a:lnTo>
                    <a:pt x="4480" y="413"/>
                  </a:lnTo>
                  <a:lnTo>
                    <a:pt x="4401" y="413"/>
                  </a:lnTo>
                  <a:lnTo>
                    <a:pt x="4359" y="413"/>
                  </a:lnTo>
                  <a:lnTo>
                    <a:pt x="4338" y="376"/>
                  </a:lnTo>
                  <a:lnTo>
                    <a:pt x="4298" y="359"/>
                  </a:lnTo>
                  <a:lnTo>
                    <a:pt x="4238" y="359"/>
                  </a:lnTo>
                  <a:lnTo>
                    <a:pt x="4198" y="359"/>
                  </a:lnTo>
                  <a:lnTo>
                    <a:pt x="4138" y="359"/>
                  </a:lnTo>
                  <a:lnTo>
                    <a:pt x="4119" y="359"/>
                  </a:lnTo>
                  <a:lnTo>
                    <a:pt x="4098" y="323"/>
                  </a:lnTo>
                  <a:lnTo>
                    <a:pt x="4079" y="305"/>
                  </a:lnTo>
                  <a:lnTo>
                    <a:pt x="4058" y="305"/>
                  </a:lnTo>
                  <a:lnTo>
                    <a:pt x="3998" y="286"/>
                  </a:lnTo>
                  <a:lnTo>
                    <a:pt x="3939" y="269"/>
                  </a:lnTo>
                  <a:lnTo>
                    <a:pt x="3899" y="269"/>
                  </a:lnTo>
                  <a:lnTo>
                    <a:pt x="3837" y="269"/>
                  </a:lnTo>
                  <a:lnTo>
                    <a:pt x="3776" y="286"/>
                  </a:lnTo>
                  <a:lnTo>
                    <a:pt x="3737" y="305"/>
                  </a:lnTo>
                  <a:lnTo>
                    <a:pt x="3737" y="340"/>
                  </a:lnTo>
                  <a:lnTo>
                    <a:pt x="3657" y="340"/>
                  </a:lnTo>
                  <a:lnTo>
                    <a:pt x="3597" y="340"/>
                  </a:lnTo>
                  <a:lnTo>
                    <a:pt x="3557" y="340"/>
                  </a:lnTo>
                  <a:lnTo>
                    <a:pt x="3536" y="340"/>
                  </a:lnTo>
                  <a:lnTo>
                    <a:pt x="3517" y="323"/>
                  </a:lnTo>
                  <a:lnTo>
                    <a:pt x="3476" y="323"/>
                  </a:lnTo>
                  <a:lnTo>
                    <a:pt x="3476" y="340"/>
                  </a:lnTo>
                  <a:lnTo>
                    <a:pt x="3457" y="359"/>
                  </a:lnTo>
                  <a:lnTo>
                    <a:pt x="3417" y="359"/>
                  </a:lnTo>
                  <a:lnTo>
                    <a:pt x="3394" y="323"/>
                  </a:lnTo>
                  <a:lnTo>
                    <a:pt x="3394" y="286"/>
                  </a:lnTo>
                  <a:lnTo>
                    <a:pt x="3394" y="269"/>
                  </a:lnTo>
                  <a:lnTo>
                    <a:pt x="3394" y="250"/>
                  </a:lnTo>
                  <a:lnTo>
                    <a:pt x="3394" y="234"/>
                  </a:lnTo>
                  <a:lnTo>
                    <a:pt x="3334" y="234"/>
                  </a:lnTo>
                  <a:lnTo>
                    <a:pt x="3254" y="217"/>
                  </a:lnTo>
                  <a:lnTo>
                    <a:pt x="3234" y="217"/>
                  </a:lnTo>
                  <a:lnTo>
                    <a:pt x="3215" y="234"/>
                  </a:lnTo>
                  <a:lnTo>
                    <a:pt x="3194" y="250"/>
                  </a:lnTo>
                  <a:lnTo>
                    <a:pt x="3175" y="250"/>
                  </a:lnTo>
                  <a:lnTo>
                    <a:pt x="3115" y="250"/>
                  </a:lnTo>
                  <a:lnTo>
                    <a:pt x="3075" y="250"/>
                  </a:lnTo>
                  <a:lnTo>
                    <a:pt x="3054" y="234"/>
                  </a:lnTo>
                  <a:lnTo>
                    <a:pt x="2994" y="234"/>
                  </a:lnTo>
                  <a:lnTo>
                    <a:pt x="2935" y="234"/>
                  </a:lnTo>
                  <a:lnTo>
                    <a:pt x="2852" y="198"/>
                  </a:lnTo>
                  <a:lnTo>
                    <a:pt x="2833" y="181"/>
                  </a:lnTo>
                  <a:lnTo>
                    <a:pt x="2753" y="234"/>
                  </a:lnTo>
                  <a:lnTo>
                    <a:pt x="2731" y="234"/>
                  </a:lnTo>
                  <a:lnTo>
                    <a:pt x="2731" y="217"/>
                  </a:lnTo>
                  <a:lnTo>
                    <a:pt x="2753" y="217"/>
                  </a:lnTo>
                  <a:lnTo>
                    <a:pt x="2793" y="198"/>
                  </a:lnTo>
                  <a:lnTo>
                    <a:pt x="2793" y="181"/>
                  </a:lnTo>
                  <a:lnTo>
                    <a:pt x="2833" y="181"/>
                  </a:lnTo>
                  <a:lnTo>
                    <a:pt x="2852" y="163"/>
                  </a:lnTo>
                  <a:lnTo>
                    <a:pt x="2893" y="144"/>
                  </a:lnTo>
                  <a:lnTo>
                    <a:pt x="2912" y="127"/>
                  </a:lnTo>
                  <a:lnTo>
                    <a:pt x="2935" y="127"/>
                  </a:lnTo>
                  <a:lnTo>
                    <a:pt x="2935" y="110"/>
                  </a:lnTo>
                  <a:lnTo>
                    <a:pt x="2935" y="90"/>
                  </a:lnTo>
                  <a:lnTo>
                    <a:pt x="2893" y="73"/>
                  </a:lnTo>
                  <a:lnTo>
                    <a:pt x="2852" y="54"/>
                  </a:lnTo>
                  <a:lnTo>
                    <a:pt x="2812" y="54"/>
                  </a:lnTo>
                  <a:lnTo>
                    <a:pt x="2793" y="54"/>
                  </a:lnTo>
                  <a:lnTo>
                    <a:pt x="2731" y="54"/>
                  </a:lnTo>
                  <a:lnTo>
                    <a:pt x="2712" y="54"/>
                  </a:lnTo>
                  <a:lnTo>
                    <a:pt x="2693" y="19"/>
                  </a:lnTo>
                  <a:lnTo>
                    <a:pt x="2672" y="0"/>
                  </a:lnTo>
                  <a:lnTo>
                    <a:pt x="2612" y="0"/>
                  </a:lnTo>
                  <a:lnTo>
                    <a:pt x="2572" y="0"/>
                  </a:lnTo>
                  <a:lnTo>
                    <a:pt x="2532" y="37"/>
                  </a:lnTo>
                  <a:lnTo>
                    <a:pt x="2513" y="54"/>
                  </a:lnTo>
                  <a:lnTo>
                    <a:pt x="2472" y="73"/>
                  </a:lnTo>
                  <a:lnTo>
                    <a:pt x="2430" y="90"/>
                  </a:lnTo>
                  <a:lnTo>
                    <a:pt x="2370" y="90"/>
                  </a:lnTo>
                  <a:lnTo>
                    <a:pt x="2349" y="73"/>
                  </a:lnTo>
                  <a:lnTo>
                    <a:pt x="2330" y="73"/>
                  </a:lnTo>
                  <a:lnTo>
                    <a:pt x="2290" y="90"/>
                  </a:lnTo>
                  <a:lnTo>
                    <a:pt x="2230" y="110"/>
                  </a:lnTo>
                  <a:lnTo>
                    <a:pt x="2171" y="127"/>
                  </a:lnTo>
                  <a:lnTo>
                    <a:pt x="2109" y="163"/>
                  </a:lnTo>
                  <a:lnTo>
                    <a:pt x="2090" y="181"/>
                  </a:lnTo>
                  <a:lnTo>
                    <a:pt x="2090" y="198"/>
                  </a:lnTo>
                  <a:lnTo>
                    <a:pt x="2071" y="217"/>
                  </a:lnTo>
                  <a:lnTo>
                    <a:pt x="2010" y="217"/>
                  </a:lnTo>
                  <a:lnTo>
                    <a:pt x="1969" y="217"/>
                  </a:lnTo>
                  <a:lnTo>
                    <a:pt x="1908" y="234"/>
                  </a:lnTo>
                  <a:lnTo>
                    <a:pt x="1889" y="250"/>
                  </a:lnTo>
                  <a:lnTo>
                    <a:pt x="1889" y="269"/>
                  </a:lnTo>
                  <a:lnTo>
                    <a:pt x="1889" y="286"/>
                  </a:lnTo>
                  <a:lnTo>
                    <a:pt x="1908" y="305"/>
                  </a:lnTo>
                  <a:lnTo>
                    <a:pt x="1889" y="305"/>
                  </a:lnTo>
                  <a:lnTo>
                    <a:pt x="1848" y="305"/>
                  </a:lnTo>
                  <a:lnTo>
                    <a:pt x="1808" y="305"/>
                  </a:lnTo>
                  <a:lnTo>
                    <a:pt x="1749" y="323"/>
                  </a:lnTo>
                  <a:lnTo>
                    <a:pt x="1749" y="305"/>
                  </a:lnTo>
                  <a:lnTo>
                    <a:pt x="1749" y="286"/>
                  </a:lnTo>
                  <a:lnTo>
                    <a:pt x="1727" y="269"/>
                  </a:lnTo>
                  <a:lnTo>
                    <a:pt x="1708" y="305"/>
                  </a:lnTo>
                  <a:lnTo>
                    <a:pt x="1689" y="305"/>
                  </a:lnTo>
                  <a:lnTo>
                    <a:pt x="1668" y="323"/>
                  </a:lnTo>
                  <a:lnTo>
                    <a:pt x="1689" y="359"/>
                  </a:lnTo>
                  <a:lnTo>
                    <a:pt x="1689" y="376"/>
                  </a:lnTo>
                  <a:lnTo>
                    <a:pt x="1689" y="413"/>
                  </a:lnTo>
                  <a:lnTo>
                    <a:pt x="1689" y="449"/>
                  </a:lnTo>
                  <a:lnTo>
                    <a:pt x="1708" y="484"/>
                  </a:lnTo>
                  <a:lnTo>
                    <a:pt x="1689" y="503"/>
                  </a:lnTo>
                  <a:lnTo>
                    <a:pt x="1668" y="484"/>
                  </a:lnTo>
                  <a:lnTo>
                    <a:pt x="1649" y="430"/>
                  </a:lnTo>
                  <a:lnTo>
                    <a:pt x="1649" y="359"/>
                  </a:lnTo>
                  <a:lnTo>
                    <a:pt x="1649" y="323"/>
                  </a:lnTo>
                  <a:lnTo>
                    <a:pt x="1649" y="305"/>
                  </a:lnTo>
                  <a:lnTo>
                    <a:pt x="1668" y="286"/>
                  </a:lnTo>
                  <a:lnTo>
                    <a:pt x="1608" y="269"/>
                  </a:lnTo>
                  <a:lnTo>
                    <a:pt x="1549" y="286"/>
                  </a:lnTo>
                  <a:lnTo>
                    <a:pt x="1487" y="323"/>
                  </a:lnTo>
                  <a:lnTo>
                    <a:pt x="1487" y="359"/>
                  </a:lnTo>
                  <a:lnTo>
                    <a:pt x="1487" y="413"/>
                  </a:lnTo>
                  <a:lnTo>
                    <a:pt x="1487" y="430"/>
                  </a:lnTo>
                  <a:lnTo>
                    <a:pt x="1528" y="467"/>
                  </a:lnTo>
                  <a:lnTo>
                    <a:pt x="1549" y="484"/>
                  </a:lnTo>
                  <a:lnTo>
                    <a:pt x="1528" y="484"/>
                  </a:lnTo>
                  <a:lnTo>
                    <a:pt x="1487" y="484"/>
                  </a:lnTo>
                  <a:lnTo>
                    <a:pt x="1466" y="467"/>
                  </a:lnTo>
                  <a:lnTo>
                    <a:pt x="1407" y="449"/>
                  </a:lnTo>
                  <a:lnTo>
                    <a:pt x="1386" y="430"/>
                  </a:lnTo>
                  <a:lnTo>
                    <a:pt x="1305" y="413"/>
                  </a:lnTo>
                  <a:lnTo>
                    <a:pt x="1286" y="430"/>
                  </a:lnTo>
                  <a:lnTo>
                    <a:pt x="1286" y="449"/>
                  </a:lnTo>
                  <a:lnTo>
                    <a:pt x="1286" y="467"/>
                  </a:lnTo>
                  <a:lnTo>
                    <a:pt x="1267" y="484"/>
                  </a:lnTo>
                  <a:lnTo>
                    <a:pt x="1246" y="484"/>
                  </a:lnTo>
                  <a:lnTo>
                    <a:pt x="1205" y="467"/>
                  </a:lnTo>
                  <a:lnTo>
                    <a:pt x="1167" y="467"/>
                  </a:lnTo>
                  <a:lnTo>
                    <a:pt x="1127" y="484"/>
                  </a:lnTo>
                  <a:lnTo>
                    <a:pt x="1065" y="484"/>
                  </a:lnTo>
                  <a:lnTo>
                    <a:pt x="1046" y="467"/>
                  </a:lnTo>
                  <a:lnTo>
                    <a:pt x="1006" y="484"/>
                  </a:lnTo>
                  <a:lnTo>
                    <a:pt x="944" y="503"/>
                  </a:lnTo>
                  <a:lnTo>
                    <a:pt x="904" y="538"/>
                  </a:lnTo>
                  <a:lnTo>
                    <a:pt x="864" y="557"/>
                  </a:lnTo>
                  <a:lnTo>
                    <a:pt x="823" y="557"/>
                  </a:lnTo>
                  <a:lnTo>
                    <a:pt x="804" y="557"/>
                  </a:lnTo>
                  <a:lnTo>
                    <a:pt x="804" y="538"/>
                  </a:lnTo>
                  <a:lnTo>
                    <a:pt x="804" y="520"/>
                  </a:lnTo>
                  <a:lnTo>
                    <a:pt x="804" y="484"/>
                  </a:lnTo>
                  <a:lnTo>
                    <a:pt x="804" y="467"/>
                  </a:lnTo>
                  <a:lnTo>
                    <a:pt x="785" y="484"/>
                  </a:lnTo>
                  <a:lnTo>
                    <a:pt x="745" y="538"/>
                  </a:lnTo>
                  <a:lnTo>
                    <a:pt x="745" y="557"/>
                  </a:lnTo>
                  <a:lnTo>
                    <a:pt x="764" y="557"/>
                  </a:lnTo>
                  <a:lnTo>
                    <a:pt x="764" y="574"/>
                  </a:lnTo>
                  <a:lnTo>
                    <a:pt x="745" y="593"/>
                  </a:lnTo>
                  <a:lnTo>
                    <a:pt x="723" y="593"/>
                  </a:lnTo>
                  <a:lnTo>
                    <a:pt x="683" y="593"/>
                  </a:lnTo>
                  <a:lnTo>
                    <a:pt x="683" y="609"/>
                  </a:lnTo>
                  <a:lnTo>
                    <a:pt x="664" y="626"/>
                  </a:lnTo>
                  <a:lnTo>
                    <a:pt x="645" y="645"/>
                  </a:lnTo>
                  <a:lnTo>
                    <a:pt x="604" y="645"/>
                  </a:lnTo>
                  <a:lnTo>
                    <a:pt x="543" y="645"/>
                  </a:lnTo>
                  <a:lnTo>
                    <a:pt x="543" y="662"/>
                  </a:lnTo>
                  <a:lnTo>
                    <a:pt x="543" y="680"/>
                  </a:lnTo>
                  <a:lnTo>
                    <a:pt x="503" y="645"/>
                  </a:lnTo>
                  <a:lnTo>
                    <a:pt x="482" y="626"/>
                  </a:lnTo>
                  <a:lnTo>
                    <a:pt x="462" y="593"/>
                  </a:lnTo>
                  <a:lnTo>
                    <a:pt x="503" y="593"/>
                  </a:lnTo>
                  <a:lnTo>
                    <a:pt x="543" y="593"/>
                  </a:lnTo>
                  <a:lnTo>
                    <a:pt x="583" y="593"/>
                  </a:lnTo>
                  <a:lnTo>
                    <a:pt x="604" y="609"/>
                  </a:lnTo>
                  <a:lnTo>
                    <a:pt x="624" y="593"/>
                  </a:lnTo>
                  <a:lnTo>
                    <a:pt x="664" y="593"/>
                  </a:lnTo>
                  <a:lnTo>
                    <a:pt x="683" y="574"/>
                  </a:lnTo>
                  <a:lnTo>
                    <a:pt x="683" y="557"/>
                  </a:lnTo>
                  <a:lnTo>
                    <a:pt x="664" y="538"/>
                  </a:lnTo>
                  <a:lnTo>
                    <a:pt x="624" y="520"/>
                  </a:lnTo>
                  <a:lnTo>
                    <a:pt x="583" y="503"/>
                  </a:lnTo>
                  <a:lnTo>
                    <a:pt x="543" y="467"/>
                  </a:lnTo>
                  <a:lnTo>
                    <a:pt x="482" y="467"/>
                  </a:lnTo>
                  <a:lnTo>
                    <a:pt x="401" y="430"/>
                  </a:lnTo>
                  <a:lnTo>
                    <a:pt x="363" y="430"/>
                  </a:lnTo>
                  <a:lnTo>
                    <a:pt x="341" y="430"/>
                  </a:lnTo>
                  <a:lnTo>
                    <a:pt x="322" y="449"/>
                  </a:lnTo>
                  <a:lnTo>
                    <a:pt x="301" y="467"/>
                  </a:lnTo>
                  <a:lnTo>
                    <a:pt x="282" y="467"/>
                  </a:lnTo>
                  <a:lnTo>
                    <a:pt x="301" y="484"/>
                  </a:lnTo>
                  <a:lnTo>
                    <a:pt x="322" y="503"/>
                  </a:lnTo>
                  <a:lnTo>
                    <a:pt x="322" y="520"/>
                  </a:lnTo>
                  <a:lnTo>
                    <a:pt x="322" y="538"/>
                  </a:lnTo>
                  <a:lnTo>
                    <a:pt x="301" y="538"/>
                  </a:lnTo>
                  <a:lnTo>
                    <a:pt x="301" y="557"/>
                  </a:lnTo>
                  <a:lnTo>
                    <a:pt x="301" y="574"/>
                  </a:lnTo>
                  <a:lnTo>
                    <a:pt x="322" y="593"/>
                  </a:lnTo>
                  <a:lnTo>
                    <a:pt x="341" y="609"/>
                  </a:lnTo>
                  <a:lnTo>
                    <a:pt x="322" y="609"/>
                  </a:lnTo>
                  <a:lnTo>
                    <a:pt x="322" y="626"/>
                  </a:lnTo>
                  <a:lnTo>
                    <a:pt x="322" y="645"/>
                  </a:lnTo>
                  <a:lnTo>
                    <a:pt x="341" y="645"/>
                  </a:lnTo>
                  <a:lnTo>
                    <a:pt x="341" y="662"/>
                  </a:lnTo>
                  <a:lnTo>
                    <a:pt x="341" y="680"/>
                  </a:lnTo>
                  <a:lnTo>
                    <a:pt x="341" y="699"/>
                  </a:lnTo>
                  <a:lnTo>
                    <a:pt x="363" y="699"/>
                  </a:lnTo>
                  <a:lnTo>
                    <a:pt x="363" y="716"/>
                  </a:lnTo>
                  <a:lnTo>
                    <a:pt x="341" y="753"/>
                  </a:lnTo>
                  <a:lnTo>
                    <a:pt x="301" y="789"/>
                  </a:lnTo>
                  <a:lnTo>
                    <a:pt x="282" y="806"/>
                  </a:lnTo>
                  <a:lnTo>
                    <a:pt x="282" y="824"/>
                  </a:lnTo>
                  <a:lnTo>
                    <a:pt x="282" y="843"/>
                  </a:lnTo>
                  <a:lnTo>
                    <a:pt x="301" y="860"/>
                  </a:lnTo>
                  <a:lnTo>
                    <a:pt x="282" y="860"/>
                  </a:lnTo>
                  <a:lnTo>
                    <a:pt x="263" y="879"/>
                  </a:lnTo>
                  <a:lnTo>
                    <a:pt x="242" y="879"/>
                  </a:lnTo>
                  <a:lnTo>
                    <a:pt x="222" y="879"/>
                  </a:lnTo>
                  <a:lnTo>
                    <a:pt x="201" y="879"/>
                  </a:lnTo>
                  <a:lnTo>
                    <a:pt x="182" y="879"/>
                  </a:lnTo>
                  <a:lnTo>
                    <a:pt x="142" y="879"/>
                  </a:lnTo>
                  <a:lnTo>
                    <a:pt x="123" y="879"/>
                  </a:lnTo>
                  <a:lnTo>
                    <a:pt x="123" y="897"/>
                  </a:lnTo>
                  <a:lnTo>
                    <a:pt x="142" y="933"/>
                  </a:lnTo>
                  <a:lnTo>
                    <a:pt x="142" y="950"/>
                  </a:lnTo>
                  <a:lnTo>
                    <a:pt x="142" y="966"/>
                  </a:lnTo>
                  <a:lnTo>
                    <a:pt x="123" y="950"/>
                  </a:lnTo>
                  <a:lnTo>
                    <a:pt x="101" y="933"/>
                  </a:lnTo>
                  <a:lnTo>
                    <a:pt x="82" y="933"/>
                  </a:lnTo>
                  <a:lnTo>
                    <a:pt x="82" y="950"/>
                  </a:lnTo>
                  <a:lnTo>
                    <a:pt x="61" y="985"/>
                  </a:lnTo>
                  <a:lnTo>
                    <a:pt x="42" y="1002"/>
                  </a:lnTo>
                  <a:lnTo>
                    <a:pt x="42" y="1039"/>
                  </a:lnTo>
                  <a:lnTo>
                    <a:pt x="19" y="1056"/>
                  </a:lnTo>
                  <a:lnTo>
                    <a:pt x="0" y="1075"/>
                  </a:lnTo>
                  <a:lnTo>
                    <a:pt x="19" y="1075"/>
                  </a:lnTo>
                  <a:lnTo>
                    <a:pt x="42" y="1075"/>
                  </a:lnTo>
                  <a:lnTo>
                    <a:pt x="61" y="1075"/>
                  </a:lnTo>
                  <a:lnTo>
                    <a:pt x="82" y="1075"/>
                  </a:lnTo>
                  <a:lnTo>
                    <a:pt x="101" y="1075"/>
                  </a:lnTo>
                  <a:lnTo>
                    <a:pt x="123" y="1075"/>
                  </a:lnTo>
                  <a:lnTo>
                    <a:pt x="142" y="1110"/>
                  </a:lnTo>
                  <a:lnTo>
                    <a:pt x="142" y="1129"/>
                  </a:lnTo>
                  <a:lnTo>
                    <a:pt x="142" y="1146"/>
                  </a:lnTo>
                  <a:lnTo>
                    <a:pt x="123" y="1165"/>
                  </a:lnTo>
                  <a:lnTo>
                    <a:pt x="142" y="1165"/>
                  </a:lnTo>
                  <a:lnTo>
                    <a:pt x="142" y="1200"/>
                  </a:lnTo>
                  <a:lnTo>
                    <a:pt x="142" y="1219"/>
                  </a:lnTo>
                  <a:lnTo>
                    <a:pt x="142" y="1236"/>
                  </a:lnTo>
                  <a:lnTo>
                    <a:pt x="123" y="1236"/>
                  </a:lnTo>
                  <a:lnTo>
                    <a:pt x="101" y="1253"/>
                  </a:lnTo>
                  <a:lnTo>
                    <a:pt x="101" y="1273"/>
                  </a:lnTo>
                  <a:lnTo>
                    <a:pt x="101" y="1290"/>
                  </a:lnTo>
                  <a:lnTo>
                    <a:pt x="101" y="1309"/>
                  </a:lnTo>
                  <a:lnTo>
                    <a:pt x="142" y="1309"/>
                  </a:lnTo>
                  <a:lnTo>
                    <a:pt x="182" y="1309"/>
                  </a:lnTo>
                  <a:lnTo>
                    <a:pt x="201" y="1290"/>
                  </a:lnTo>
                  <a:lnTo>
                    <a:pt x="222" y="1290"/>
                  </a:lnTo>
                  <a:lnTo>
                    <a:pt x="242" y="1309"/>
                  </a:lnTo>
                  <a:lnTo>
                    <a:pt x="263" y="1342"/>
                  </a:lnTo>
                  <a:lnTo>
                    <a:pt x="282" y="1342"/>
                  </a:lnTo>
                  <a:lnTo>
                    <a:pt x="282" y="1361"/>
                  </a:lnTo>
                  <a:lnTo>
                    <a:pt x="282" y="1378"/>
                  </a:lnTo>
                  <a:lnTo>
                    <a:pt x="282" y="1396"/>
                  </a:lnTo>
                  <a:lnTo>
                    <a:pt x="301" y="1396"/>
                  </a:lnTo>
                  <a:lnTo>
                    <a:pt x="322" y="1396"/>
                  </a:lnTo>
                  <a:lnTo>
                    <a:pt x="341" y="1378"/>
                  </a:lnTo>
                  <a:lnTo>
                    <a:pt x="341" y="1361"/>
                  </a:lnTo>
                  <a:lnTo>
                    <a:pt x="363" y="1361"/>
                  </a:lnTo>
                  <a:lnTo>
                    <a:pt x="401" y="1378"/>
                  </a:lnTo>
                  <a:lnTo>
                    <a:pt x="422" y="1415"/>
                  </a:lnTo>
                  <a:lnTo>
                    <a:pt x="462" y="1432"/>
                  </a:lnTo>
                  <a:lnTo>
                    <a:pt x="482" y="1432"/>
                  </a:lnTo>
                  <a:lnTo>
                    <a:pt x="503" y="1415"/>
                  </a:lnTo>
                  <a:lnTo>
                    <a:pt x="524" y="1396"/>
                  </a:lnTo>
                  <a:lnTo>
                    <a:pt x="503" y="1396"/>
                  </a:lnTo>
                  <a:lnTo>
                    <a:pt x="482" y="1396"/>
                  </a:lnTo>
                  <a:lnTo>
                    <a:pt x="503" y="1378"/>
                  </a:lnTo>
                  <a:lnTo>
                    <a:pt x="543" y="1361"/>
                  </a:lnTo>
                  <a:lnTo>
                    <a:pt x="583" y="1342"/>
                  </a:lnTo>
                  <a:lnTo>
                    <a:pt x="564" y="1361"/>
                  </a:lnTo>
                  <a:lnTo>
                    <a:pt x="583" y="1378"/>
                  </a:lnTo>
                  <a:lnTo>
                    <a:pt x="564" y="1396"/>
                  </a:lnTo>
                  <a:lnTo>
                    <a:pt x="543" y="1396"/>
                  </a:lnTo>
                  <a:lnTo>
                    <a:pt x="564" y="1432"/>
                  </a:lnTo>
                  <a:lnTo>
                    <a:pt x="604" y="1449"/>
                  </a:lnTo>
                  <a:lnTo>
                    <a:pt x="645" y="1468"/>
                  </a:lnTo>
                  <a:lnTo>
                    <a:pt x="683" y="1486"/>
                  </a:lnTo>
                  <a:lnTo>
                    <a:pt x="683" y="1522"/>
                  </a:lnTo>
                  <a:lnTo>
                    <a:pt x="704" y="1522"/>
                  </a:lnTo>
                  <a:lnTo>
                    <a:pt x="723" y="1522"/>
                  </a:lnTo>
                  <a:lnTo>
                    <a:pt x="745" y="1522"/>
                  </a:lnTo>
                  <a:lnTo>
                    <a:pt x="745" y="1539"/>
                  </a:lnTo>
                  <a:lnTo>
                    <a:pt x="764" y="1576"/>
                  </a:lnTo>
                  <a:lnTo>
                    <a:pt x="785" y="1576"/>
                  </a:lnTo>
                  <a:lnTo>
                    <a:pt x="804" y="1593"/>
                  </a:lnTo>
                  <a:lnTo>
                    <a:pt x="804" y="1612"/>
                  </a:lnTo>
                  <a:lnTo>
                    <a:pt x="844" y="1612"/>
                  </a:lnTo>
                  <a:lnTo>
                    <a:pt x="864" y="1612"/>
                  </a:lnTo>
                  <a:lnTo>
                    <a:pt x="885" y="1593"/>
                  </a:lnTo>
                  <a:lnTo>
                    <a:pt x="885" y="1576"/>
                  </a:lnTo>
                  <a:lnTo>
                    <a:pt x="885" y="1593"/>
                  </a:lnTo>
                  <a:lnTo>
                    <a:pt x="904" y="1593"/>
                  </a:lnTo>
                  <a:lnTo>
                    <a:pt x="904" y="1612"/>
                  </a:lnTo>
                  <a:lnTo>
                    <a:pt x="923" y="1612"/>
                  </a:lnTo>
                  <a:lnTo>
                    <a:pt x="923" y="1593"/>
                  </a:lnTo>
                  <a:lnTo>
                    <a:pt x="944" y="1576"/>
                  </a:lnTo>
                  <a:lnTo>
                    <a:pt x="923" y="1539"/>
                  </a:lnTo>
                  <a:lnTo>
                    <a:pt x="885" y="1505"/>
                  </a:lnTo>
                  <a:lnTo>
                    <a:pt x="885" y="1468"/>
                  </a:lnTo>
                  <a:lnTo>
                    <a:pt x="885" y="1449"/>
                  </a:lnTo>
                  <a:lnTo>
                    <a:pt x="864" y="1432"/>
                  </a:lnTo>
                  <a:lnTo>
                    <a:pt x="844" y="1415"/>
                  </a:lnTo>
                  <a:lnTo>
                    <a:pt x="864" y="1396"/>
                  </a:lnTo>
                  <a:lnTo>
                    <a:pt x="885" y="1378"/>
                  </a:lnTo>
                  <a:lnTo>
                    <a:pt x="904" y="1361"/>
                  </a:lnTo>
                  <a:lnTo>
                    <a:pt x="923" y="1361"/>
                  </a:lnTo>
                  <a:lnTo>
                    <a:pt x="944" y="1342"/>
                  </a:lnTo>
                  <a:lnTo>
                    <a:pt x="963" y="1342"/>
                  </a:lnTo>
                  <a:lnTo>
                    <a:pt x="1006" y="1342"/>
                  </a:lnTo>
                  <a:lnTo>
                    <a:pt x="1046" y="1342"/>
                  </a:lnTo>
                  <a:lnTo>
                    <a:pt x="1086" y="1378"/>
                  </a:lnTo>
                  <a:lnTo>
                    <a:pt x="1086" y="1396"/>
                  </a:lnTo>
                  <a:lnTo>
                    <a:pt x="1065" y="1396"/>
                  </a:lnTo>
                  <a:lnTo>
                    <a:pt x="1027" y="1396"/>
                  </a:lnTo>
                  <a:lnTo>
                    <a:pt x="1006" y="1396"/>
                  </a:lnTo>
                  <a:lnTo>
                    <a:pt x="963" y="1415"/>
                  </a:lnTo>
                  <a:lnTo>
                    <a:pt x="944" y="1432"/>
                  </a:lnTo>
                  <a:lnTo>
                    <a:pt x="963" y="1449"/>
                  </a:lnTo>
                  <a:lnTo>
                    <a:pt x="985" y="1468"/>
                  </a:lnTo>
                  <a:lnTo>
                    <a:pt x="1006" y="1486"/>
                  </a:lnTo>
                  <a:lnTo>
                    <a:pt x="1027" y="1505"/>
                  </a:lnTo>
                  <a:lnTo>
                    <a:pt x="1027" y="1539"/>
                  </a:lnTo>
                  <a:lnTo>
                    <a:pt x="1046" y="1522"/>
                  </a:lnTo>
                  <a:lnTo>
                    <a:pt x="1065" y="1522"/>
                  </a:lnTo>
                  <a:lnTo>
                    <a:pt x="1086" y="1522"/>
                  </a:lnTo>
                  <a:lnTo>
                    <a:pt x="1086" y="1539"/>
                  </a:lnTo>
                  <a:lnTo>
                    <a:pt x="1086" y="1559"/>
                  </a:lnTo>
                  <a:lnTo>
                    <a:pt x="1065" y="1559"/>
                  </a:lnTo>
                  <a:lnTo>
                    <a:pt x="1046" y="1576"/>
                  </a:lnTo>
                  <a:lnTo>
                    <a:pt x="1027" y="1576"/>
                  </a:lnTo>
                  <a:lnTo>
                    <a:pt x="1065" y="1593"/>
                  </a:lnTo>
                  <a:lnTo>
                    <a:pt x="1065" y="1612"/>
                  </a:lnTo>
                  <a:lnTo>
                    <a:pt x="1086" y="1630"/>
                  </a:lnTo>
                  <a:lnTo>
                    <a:pt x="1086" y="1649"/>
                  </a:lnTo>
                  <a:lnTo>
                    <a:pt x="1065" y="1649"/>
                  </a:lnTo>
                  <a:lnTo>
                    <a:pt x="1086" y="1664"/>
                  </a:lnTo>
                  <a:lnTo>
                    <a:pt x="1086" y="1649"/>
                  </a:lnTo>
                  <a:lnTo>
                    <a:pt x="1105" y="1649"/>
                  </a:lnTo>
                  <a:lnTo>
                    <a:pt x="1127" y="1649"/>
                  </a:lnTo>
                  <a:lnTo>
                    <a:pt x="1146" y="1649"/>
                  </a:lnTo>
                  <a:lnTo>
                    <a:pt x="1167" y="1630"/>
                  </a:lnTo>
                  <a:lnTo>
                    <a:pt x="1186" y="1649"/>
                  </a:lnTo>
                  <a:lnTo>
                    <a:pt x="1205" y="1649"/>
                  </a:lnTo>
                  <a:lnTo>
                    <a:pt x="1226" y="1649"/>
                  </a:lnTo>
                  <a:lnTo>
                    <a:pt x="1246" y="1664"/>
                  </a:lnTo>
                  <a:lnTo>
                    <a:pt x="1286" y="1681"/>
                  </a:lnTo>
                  <a:lnTo>
                    <a:pt x="1305" y="1701"/>
                  </a:lnTo>
                  <a:lnTo>
                    <a:pt x="1305" y="1718"/>
                  </a:lnTo>
                  <a:lnTo>
                    <a:pt x="1326" y="1718"/>
                  </a:lnTo>
                  <a:lnTo>
                    <a:pt x="1345" y="1735"/>
                  </a:lnTo>
                  <a:lnTo>
                    <a:pt x="1345" y="1718"/>
                  </a:lnTo>
                  <a:lnTo>
                    <a:pt x="1367" y="1718"/>
                  </a:lnTo>
                  <a:lnTo>
                    <a:pt x="1386" y="1701"/>
                  </a:lnTo>
                  <a:lnTo>
                    <a:pt x="1407" y="1701"/>
                  </a:lnTo>
                  <a:lnTo>
                    <a:pt x="1407" y="1681"/>
                  </a:lnTo>
                  <a:lnTo>
                    <a:pt x="1426" y="1664"/>
                  </a:lnTo>
                  <a:lnTo>
                    <a:pt x="1445" y="1664"/>
                  </a:lnTo>
                  <a:lnTo>
                    <a:pt x="1466" y="1664"/>
                  </a:lnTo>
                  <a:lnTo>
                    <a:pt x="1487" y="1664"/>
                  </a:lnTo>
                  <a:lnTo>
                    <a:pt x="1509" y="1664"/>
                  </a:lnTo>
                  <a:lnTo>
                    <a:pt x="1509" y="1681"/>
                  </a:lnTo>
                  <a:lnTo>
                    <a:pt x="1528" y="1681"/>
                  </a:lnTo>
                  <a:lnTo>
                    <a:pt x="1549" y="1681"/>
                  </a:lnTo>
                  <a:lnTo>
                    <a:pt x="1549" y="1664"/>
                  </a:lnTo>
                  <a:lnTo>
                    <a:pt x="1568" y="1649"/>
                  </a:lnTo>
                  <a:lnTo>
                    <a:pt x="1587" y="1649"/>
                  </a:lnTo>
                  <a:lnTo>
                    <a:pt x="1608" y="1630"/>
                  </a:lnTo>
                  <a:lnTo>
                    <a:pt x="1608" y="1649"/>
                  </a:lnTo>
                  <a:lnTo>
                    <a:pt x="1608" y="1664"/>
                  </a:lnTo>
                  <a:lnTo>
                    <a:pt x="1628" y="1681"/>
                  </a:lnTo>
                  <a:lnTo>
                    <a:pt x="1649" y="1681"/>
                  </a:lnTo>
                  <a:lnTo>
                    <a:pt x="1689" y="1664"/>
                  </a:lnTo>
                  <a:lnTo>
                    <a:pt x="1708" y="1664"/>
                  </a:lnTo>
                  <a:lnTo>
                    <a:pt x="1727" y="1664"/>
                  </a:lnTo>
                  <a:lnTo>
                    <a:pt x="1727" y="1649"/>
                  </a:lnTo>
                  <a:lnTo>
                    <a:pt x="1708" y="1649"/>
                  </a:lnTo>
                  <a:lnTo>
                    <a:pt x="1689" y="1630"/>
                  </a:lnTo>
                  <a:lnTo>
                    <a:pt x="1689" y="1593"/>
                  </a:lnTo>
                  <a:lnTo>
                    <a:pt x="1708" y="1576"/>
                  </a:lnTo>
                  <a:lnTo>
                    <a:pt x="1749" y="1576"/>
                  </a:lnTo>
                  <a:lnTo>
                    <a:pt x="1789" y="1559"/>
                  </a:lnTo>
                  <a:lnTo>
                    <a:pt x="1827" y="1539"/>
                  </a:lnTo>
                  <a:lnTo>
                    <a:pt x="1889" y="1522"/>
                  </a:lnTo>
                  <a:lnTo>
                    <a:pt x="1889" y="1468"/>
                  </a:lnTo>
                  <a:lnTo>
                    <a:pt x="1908" y="1396"/>
                  </a:lnTo>
                  <a:lnTo>
                    <a:pt x="1948" y="1396"/>
                  </a:lnTo>
                  <a:lnTo>
                    <a:pt x="1969" y="1361"/>
                  </a:lnTo>
                  <a:lnTo>
                    <a:pt x="2010" y="1342"/>
                  </a:lnTo>
                  <a:lnTo>
                    <a:pt x="2050" y="1342"/>
                  </a:lnTo>
                  <a:lnTo>
                    <a:pt x="2071" y="1309"/>
                  </a:lnTo>
                  <a:lnTo>
                    <a:pt x="2071" y="1290"/>
                  </a:lnTo>
                  <a:lnTo>
                    <a:pt x="2109" y="1273"/>
                  </a:lnTo>
                  <a:lnTo>
                    <a:pt x="2171" y="1236"/>
                  </a:lnTo>
                  <a:lnTo>
                    <a:pt x="2230" y="1236"/>
                  </a:lnTo>
                  <a:lnTo>
                    <a:pt x="2230" y="1219"/>
                  </a:lnTo>
                  <a:lnTo>
                    <a:pt x="2250" y="1200"/>
                  </a:lnTo>
                  <a:lnTo>
                    <a:pt x="2290" y="1200"/>
                  </a:lnTo>
                  <a:lnTo>
                    <a:pt x="2311" y="1219"/>
                  </a:lnTo>
                  <a:lnTo>
                    <a:pt x="2330" y="1236"/>
                  </a:lnTo>
                  <a:lnTo>
                    <a:pt x="2370" y="1236"/>
                  </a:lnTo>
                  <a:lnTo>
                    <a:pt x="2411" y="1219"/>
                  </a:lnTo>
                  <a:lnTo>
                    <a:pt x="2430" y="1165"/>
                  </a:lnTo>
                  <a:lnTo>
                    <a:pt x="2472" y="1165"/>
                  </a:lnTo>
                  <a:lnTo>
                    <a:pt x="2491" y="1165"/>
                  </a:lnTo>
                  <a:lnTo>
                    <a:pt x="2532" y="1165"/>
                  </a:lnTo>
                  <a:lnTo>
                    <a:pt x="2553" y="1182"/>
                  </a:lnTo>
                  <a:lnTo>
                    <a:pt x="2593" y="1219"/>
                  </a:lnTo>
                  <a:lnTo>
                    <a:pt x="2612" y="1219"/>
                  </a:lnTo>
                  <a:lnTo>
                    <a:pt x="2653" y="1219"/>
                  </a:lnTo>
                  <a:lnTo>
                    <a:pt x="2712" y="1236"/>
                  </a:lnTo>
                  <a:lnTo>
                    <a:pt x="2753" y="1236"/>
                  </a:lnTo>
                  <a:lnTo>
                    <a:pt x="2793" y="1253"/>
                  </a:lnTo>
                  <a:lnTo>
                    <a:pt x="2852" y="1253"/>
                  </a:lnTo>
                  <a:lnTo>
                    <a:pt x="2912" y="1236"/>
                  </a:lnTo>
                  <a:lnTo>
                    <a:pt x="2975" y="1236"/>
                  </a:lnTo>
                  <a:lnTo>
                    <a:pt x="3035" y="1236"/>
                  </a:lnTo>
                  <a:lnTo>
                    <a:pt x="3054" y="1236"/>
                  </a:lnTo>
                  <a:lnTo>
                    <a:pt x="3075" y="1236"/>
                  </a:lnTo>
                  <a:lnTo>
                    <a:pt x="3094" y="1219"/>
                  </a:lnTo>
                  <a:lnTo>
                    <a:pt x="3115" y="1182"/>
                  </a:lnTo>
                  <a:lnTo>
                    <a:pt x="3135" y="1165"/>
                  </a:lnTo>
                  <a:lnTo>
                    <a:pt x="3135" y="1129"/>
                  </a:lnTo>
                  <a:lnTo>
                    <a:pt x="3175" y="1110"/>
                  </a:lnTo>
                  <a:lnTo>
                    <a:pt x="3215" y="1110"/>
                  </a:lnTo>
                  <a:lnTo>
                    <a:pt x="3275" y="1110"/>
                  </a:lnTo>
                  <a:lnTo>
                    <a:pt x="3315" y="1146"/>
                  </a:lnTo>
                  <a:lnTo>
                    <a:pt x="3334" y="1182"/>
                  </a:lnTo>
                  <a:lnTo>
                    <a:pt x="3334" y="1236"/>
                  </a:lnTo>
                  <a:lnTo>
                    <a:pt x="3374" y="1236"/>
                  </a:lnTo>
                  <a:lnTo>
                    <a:pt x="3394" y="1253"/>
                  </a:lnTo>
                  <a:lnTo>
                    <a:pt x="3436" y="1273"/>
                  </a:lnTo>
                  <a:lnTo>
                    <a:pt x="3457" y="1290"/>
                  </a:lnTo>
                  <a:lnTo>
                    <a:pt x="3457" y="1309"/>
                  </a:lnTo>
                  <a:lnTo>
                    <a:pt x="3497" y="1325"/>
                  </a:lnTo>
                  <a:lnTo>
                    <a:pt x="3536" y="1309"/>
                  </a:lnTo>
                  <a:lnTo>
                    <a:pt x="3536" y="1290"/>
                  </a:lnTo>
                  <a:lnTo>
                    <a:pt x="3576" y="1290"/>
                  </a:lnTo>
                  <a:lnTo>
                    <a:pt x="3576" y="1309"/>
                  </a:lnTo>
                  <a:lnTo>
                    <a:pt x="3557" y="1342"/>
                  </a:lnTo>
                  <a:lnTo>
                    <a:pt x="3536" y="1378"/>
                  </a:lnTo>
                  <a:lnTo>
                    <a:pt x="3517" y="1396"/>
                  </a:lnTo>
                  <a:lnTo>
                    <a:pt x="3497" y="1396"/>
                  </a:lnTo>
                  <a:lnTo>
                    <a:pt x="3457" y="1415"/>
                  </a:lnTo>
                  <a:lnTo>
                    <a:pt x="3476" y="1449"/>
                  </a:lnTo>
                  <a:lnTo>
                    <a:pt x="3457" y="1468"/>
                  </a:lnTo>
                  <a:lnTo>
                    <a:pt x="3457" y="1486"/>
                  </a:lnTo>
                  <a:close/>
                </a:path>
              </a:pathLst>
            </a:custGeom>
            <a:solidFill>
              <a:srgbClr val="C0C0C0"/>
            </a:solidFill>
            <a:ln w="9525">
              <a:solidFill>
                <a:srgbClr val="C0C0C0"/>
              </a:solidFill>
              <a:round/>
              <a:headEnd/>
              <a:tailEnd/>
            </a:ln>
          </p:spPr>
          <p:txBody>
            <a:bodyPr/>
            <a:lstStyle/>
            <a:p>
              <a:endParaRPr lang="ru-RU"/>
            </a:p>
          </p:txBody>
        </p:sp>
        <p:sp>
          <p:nvSpPr>
            <p:cNvPr id="1944749" name="Freeform 111"/>
            <p:cNvSpPr>
              <a:spLocks/>
            </p:cNvSpPr>
            <p:nvPr/>
          </p:nvSpPr>
          <p:spPr bwMode="auto">
            <a:xfrm>
              <a:off x="4064" y="1911"/>
              <a:ext cx="945" cy="538"/>
            </a:xfrm>
            <a:custGeom>
              <a:avLst/>
              <a:gdLst>
                <a:gd name="T0" fmla="*/ 0 w 1891"/>
                <a:gd name="T1" fmla="*/ 1 h 1074"/>
                <a:gd name="T2" fmla="*/ 0 w 1891"/>
                <a:gd name="T3" fmla="*/ 1 h 1074"/>
                <a:gd name="T4" fmla="*/ 0 w 1891"/>
                <a:gd name="T5" fmla="*/ 1 h 1074"/>
                <a:gd name="T6" fmla="*/ 0 w 1891"/>
                <a:gd name="T7" fmla="*/ 1 h 1074"/>
                <a:gd name="T8" fmla="*/ 0 w 1891"/>
                <a:gd name="T9" fmla="*/ 1 h 1074"/>
                <a:gd name="T10" fmla="*/ 0 w 1891"/>
                <a:gd name="T11" fmla="*/ 1 h 1074"/>
                <a:gd name="T12" fmla="*/ 0 w 1891"/>
                <a:gd name="T13" fmla="*/ 1 h 1074"/>
                <a:gd name="T14" fmla="*/ 0 w 1891"/>
                <a:gd name="T15" fmla="*/ 1 h 1074"/>
                <a:gd name="T16" fmla="*/ 0 w 1891"/>
                <a:gd name="T17" fmla="*/ 1 h 1074"/>
                <a:gd name="T18" fmla="*/ 0 w 1891"/>
                <a:gd name="T19" fmla="*/ 1 h 1074"/>
                <a:gd name="T20" fmla="*/ 0 w 1891"/>
                <a:gd name="T21" fmla="*/ 1 h 1074"/>
                <a:gd name="T22" fmla="*/ 0 w 1891"/>
                <a:gd name="T23" fmla="*/ 1 h 1074"/>
                <a:gd name="T24" fmla="*/ 0 w 1891"/>
                <a:gd name="T25" fmla="*/ 1 h 1074"/>
                <a:gd name="T26" fmla="*/ 0 w 1891"/>
                <a:gd name="T27" fmla="*/ 1 h 1074"/>
                <a:gd name="T28" fmla="*/ 0 w 1891"/>
                <a:gd name="T29" fmla="*/ 1 h 1074"/>
                <a:gd name="T30" fmla="*/ 0 w 1891"/>
                <a:gd name="T31" fmla="*/ 1 h 1074"/>
                <a:gd name="T32" fmla="*/ 0 w 1891"/>
                <a:gd name="T33" fmla="*/ 1 h 1074"/>
                <a:gd name="T34" fmla="*/ 0 w 1891"/>
                <a:gd name="T35" fmla="*/ 1 h 1074"/>
                <a:gd name="T36" fmla="*/ 0 w 1891"/>
                <a:gd name="T37" fmla="*/ 1 h 1074"/>
                <a:gd name="T38" fmla="*/ 0 w 1891"/>
                <a:gd name="T39" fmla="*/ 1 h 1074"/>
                <a:gd name="T40" fmla="*/ 0 w 1891"/>
                <a:gd name="T41" fmla="*/ 1 h 1074"/>
                <a:gd name="T42" fmla="*/ 0 w 1891"/>
                <a:gd name="T43" fmla="*/ 1 h 1074"/>
                <a:gd name="T44" fmla="*/ 0 w 1891"/>
                <a:gd name="T45" fmla="*/ 0 h 1074"/>
                <a:gd name="T46" fmla="*/ 0 w 1891"/>
                <a:gd name="T47" fmla="*/ 1 h 1074"/>
                <a:gd name="T48" fmla="*/ 0 w 1891"/>
                <a:gd name="T49" fmla="*/ 1 h 1074"/>
                <a:gd name="T50" fmla="*/ 0 w 1891"/>
                <a:gd name="T51" fmla="*/ 1 h 1074"/>
                <a:gd name="T52" fmla="*/ 0 w 1891"/>
                <a:gd name="T53" fmla="*/ 1 h 1074"/>
                <a:gd name="T54" fmla="*/ 0 w 1891"/>
                <a:gd name="T55" fmla="*/ 1 h 1074"/>
                <a:gd name="T56" fmla="*/ 0 w 1891"/>
                <a:gd name="T57" fmla="*/ 1 h 1074"/>
                <a:gd name="T58" fmla="*/ 0 w 1891"/>
                <a:gd name="T59" fmla="*/ 1 h 1074"/>
                <a:gd name="T60" fmla="*/ 0 w 1891"/>
                <a:gd name="T61" fmla="*/ 1 h 1074"/>
                <a:gd name="T62" fmla="*/ 0 w 1891"/>
                <a:gd name="T63" fmla="*/ 1 h 1074"/>
                <a:gd name="T64" fmla="*/ 0 w 1891"/>
                <a:gd name="T65" fmla="*/ 1 h 1074"/>
                <a:gd name="T66" fmla="*/ 0 w 1891"/>
                <a:gd name="T67" fmla="*/ 1 h 1074"/>
                <a:gd name="T68" fmla="*/ 0 w 1891"/>
                <a:gd name="T69" fmla="*/ 1 h 1074"/>
                <a:gd name="T70" fmla="*/ 0 w 1891"/>
                <a:gd name="T71" fmla="*/ 1 h 1074"/>
                <a:gd name="T72" fmla="*/ 0 w 1891"/>
                <a:gd name="T73" fmla="*/ 1 h 1074"/>
                <a:gd name="T74" fmla="*/ 0 w 1891"/>
                <a:gd name="T75" fmla="*/ 1 h 1074"/>
                <a:gd name="T76" fmla="*/ 0 w 1891"/>
                <a:gd name="T77" fmla="*/ 1 h 1074"/>
                <a:gd name="T78" fmla="*/ 0 w 1891"/>
                <a:gd name="T79" fmla="*/ 1 h 1074"/>
                <a:gd name="T80" fmla="*/ 0 w 1891"/>
                <a:gd name="T81" fmla="*/ 1 h 1074"/>
                <a:gd name="T82" fmla="*/ 0 w 1891"/>
                <a:gd name="T83" fmla="*/ 1 h 1074"/>
                <a:gd name="T84" fmla="*/ 0 w 1891"/>
                <a:gd name="T85" fmla="*/ 1 h 1074"/>
                <a:gd name="T86" fmla="*/ 0 w 1891"/>
                <a:gd name="T87" fmla="*/ 1 h 1074"/>
                <a:gd name="T88" fmla="*/ 0 w 1891"/>
                <a:gd name="T89" fmla="*/ 1 h 1074"/>
                <a:gd name="T90" fmla="*/ 0 w 1891"/>
                <a:gd name="T91" fmla="*/ 1 h 1074"/>
                <a:gd name="T92" fmla="*/ 0 w 1891"/>
                <a:gd name="T93" fmla="*/ 1 h 1074"/>
                <a:gd name="T94" fmla="*/ 0 w 1891"/>
                <a:gd name="T95" fmla="*/ 1 h 1074"/>
                <a:gd name="T96" fmla="*/ 0 w 1891"/>
                <a:gd name="T97" fmla="*/ 1 h 1074"/>
                <a:gd name="T98" fmla="*/ 0 w 1891"/>
                <a:gd name="T99" fmla="*/ 1 h 1074"/>
                <a:gd name="T100" fmla="*/ 0 w 1891"/>
                <a:gd name="T101" fmla="*/ 1 h 1074"/>
                <a:gd name="T102" fmla="*/ 0 w 1891"/>
                <a:gd name="T103" fmla="*/ 1 h 1074"/>
                <a:gd name="T104" fmla="*/ 0 w 1891"/>
                <a:gd name="T105" fmla="*/ 1 h 1074"/>
                <a:gd name="T106" fmla="*/ 0 w 1891"/>
                <a:gd name="T107" fmla="*/ 1 h 1074"/>
                <a:gd name="T108" fmla="*/ 0 w 1891"/>
                <a:gd name="T109" fmla="*/ 1 h 1074"/>
                <a:gd name="T110" fmla="*/ 0 w 1891"/>
                <a:gd name="T111" fmla="*/ 1 h 1074"/>
                <a:gd name="T112" fmla="*/ 0 w 1891"/>
                <a:gd name="T113" fmla="*/ 1 h 1074"/>
                <a:gd name="T114" fmla="*/ 0 w 1891"/>
                <a:gd name="T115" fmla="*/ 1 h 1074"/>
                <a:gd name="T116" fmla="*/ 0 w 1891"/>
                <a:gd name="T117" fmla="*/ 1 h 1074"/>
                <a:gd name="T118" fmla="*/ 0 w 1891"/>
                <a:gd name="T119" fmla="*/ 1 h 1074"/>
                <a:gd name="T120" fmla="*/ 0 w 1891"/>
                <a:gd name="T121" fmla="*/ 1 h 1074"/>
                <a:gd name="T122" fmla="*/ 0 w 1891"/>
                <a:gd name="T123" fmla="*/ 1 h 1074"/>
                <a:gd name="T124" fmla="*/ 0 w 1891"/>
                <a:gd name="T125" fmla="*/ 1 h 10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91"/>
                <a:gd name="T190" fmla="*/ 0 h 1074"/>
                <a:gd name="T191" fmla="*/ 1891 w 1891"/>
                <a:gd name="T192" fmla="*/ 1074 h 107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91" h="1074">
                  <a:moveTo>
                    <a:pt x="1448" y="681"/>
                  </a:moveTo>
                  <a:lnTo>
                    <a:pt x="1448" y="662"/>
                  </a:lnTo>
                  <a:lnTo>
                    <a:pt x="1448" y="644"/>
                  </a:lnTo>
                  <a:lnTo>
                    <a:pt x="1428" y="644"/>
                  </a:lnTo>
                  <a:lnTo>
                    <a:pt x="1407" y="644"/>
                  </a:lnTo>
                  <a:lnTo>
                    <a:pt x="1407" y="625"/>
                  </a:lnTo>
                  <a:lnTo>
                    <a:pt x="1428" y="608"/>
                  </a:lnTo>
                  <a:lnTo>
                    <a:pt x="1448" y="591"/>
                  </a:lnTo>
                  <a:lnTo>
                    <a:pt x="1488" y="571"/>
                  </a:lnTo>
                  <a:lnTo>
                    <a:pt x="1507" y="554"/>
                  </a:lnTo>
                  <a:lnTo>
                    <a:pt x="1488" y="554"/>
                  </a:lnTo>
                  <a:lnTo>
                    <a:pt x="1469" y="554"/>
                  </a:lnTo>
                  <a:lnTo>
                    <a:pt x="1448" y="539"/>
                  </a:lnTo>
                  <a:lnTo>
                    <a:pt x="1448" y="554"/>
                  </a:lnTo>
                  <a:lnTo>
                    <a:pt x="1428" y="554"/>
                  </a:lnTo>
                  <a:lnTo>
                    <a:pt x="1428" y="571"/>
                  </a:lnTo>
                  <a:lnTo>
                    <a:pt x="1407" y="571"/>
                  </a:lnTo>
                  <a:lnTo>
                    <a:pt x="1388" y="554"/>
                  </a:lnTo>
                  <a:lnTo>
                    <a:pt x="1388" y="539"/>
                  </a:lnTo>
                  <a:lnTo>
                    <a:pt x="1367" y="539"/>
                  </a:lnTo>
                  <a:lnTo>
                    <a:pt x="1348" y="520"/>
                  </a:lnTo>
                  <a:lnTo>
                    <a:pt x="1367" y="502"/>
                  </a:lnTo>
                  <a:lnTo>
                    <a:pt x="1407" y="502"/>
                  </a:lnTo>
                  <a:lnTo>
                    <a:pt x="1428" y="483"/>
                  </a:lnTo>
                  <a:lnTo>
                    <a:pt x="1448" y="466"/>
                  </a:lnTo>
                  <a:lnTo>
                    <a:pt x="1448" y="449"/>
                  </a:lnTo>
                  <a:lnTo>
                    <a:pt x="1469" y="449"/>
                  </a:lnTo>
                  <a:lnTo>
                    <a:pt x="1488" y="466"/>
                  </a:lnTo>
                  <a:lnTo>
                    <a:pt x="1469" y="483"/>
                  </a:lnTo>
                  <a:lnTo>
                    <a:pt x="1469" y="502"/>
                  </a:lnTo>
                  <a:lnTo>
                    <a:pt x="1507" y="502"/>
                  </a:lnTo>
                  <a:lnTo>
                    <a:pt x="1528" y="483"/>
                  </a:lnTo>
                  <a:lnTo>
                    <a:pt x="1568" y="466"/>
                  </a:lnTo>
                  <a:lnTo>
                    <a:pt x="1568" y="483"/>
                  </a:lnTo>
                  <a:lnTo>
                    <a:pt x="1588" y="483"/>
                  </a:lnTo>
                  <a:lnTo>
                    <a:pt x="1588" y="502"/>
                  </a:lnTo>
                  <a:lnTo>
                    <a:pt x="1588" y="520"/>
                  </a:lnTo>
                  <a:lnTo>
                    <a:pt x="1568" y="520"/>
                  </a:lnTo>
                  <a:lnTo>
                    <a:pt x="1568" y="539"/>
                  </a:lnTo>
                  <a:lnTo>
                    <a:pt x="1588" y="539"/>
                  </a:lnTo>
                  <a:lnTo>
                    <a:pt x="1609" y="539"/>
                  </a:lnTo>
                  <a:lnTo>
                    <a:pt x="1628" y="539"/>
                  </a:lnTo>
                  <a:lnTo>
                    <a:pt x="1647" y="554"/>
                  </a:lnTo>
                  <a:lnTo>
                    <a:pt x="1647" y="571"/>
                  </a:lnTo>
                  <a:lnTo>
                    <a:pt x="1628" y="571"/>
                  </a:lnTo>
                  <a:lnTo>
                    <a:pt x="1628" y="591"/>
                  </a:lnTo>
                  <a:lnTo>
                    <a:pt x="1647" y="591"/>
                  </a:lnTo>
                  <a:lnTo>
                    <a:pt x="1647" y="608"/>
                  </a:lnTo>
                  <a:lnTo>
                    <a:pt x="1628" y="608"/>
                  </a:lnTo>
                  <a:lnTo>
                    <a:pt x="1628" y="625"/>
                  </a:lnTo>
                  <a:lnTo>
                    <a:pt x="1628" y="644"/>
                  </a:lnTo>
                  <a:lnTo>
                    <a:pt x="1647" y="644"/>
                  </a:lnTo>
                  <a:lnTo>
                    <a:pt x="1668" y="644"/>
                  </a:lnTo>
                  <a:lnTo>
                    <a:pt x="1687" y="625"/>
                  </a:lnTo>
                  <a:lnTo>
                    <a:pt x="1709" y="625"/>
                  </a:lnTo>
                  <a:lnTo>
                    <a:pt x="1709" y="608"/>
                  </a:lnTo>
                  <a:lnTo>
                    <a:pt x="1709" y="591"/>
                  </a:lnTo>
                  <a:lnTo>
                    <a:pt x="1709" y="554"/>
                  </a:lnTo>
                  <a:lnTo>
                    <a:pt x="1709" y="539"/>
                  </a:lnTo>
                  <a:lnTo>
                    <a:pt x="1668" y="520"/>
                  </a:lnTo>
                  <a:lnTo>
                    <a:pt x="1668" y="502"/>
                  </a:lnTo>
                  <a:lnTo>
                    <a:pt x="1647" y="483"/>
                  </a:lnTo>
                  <a:lnTo>
                    <a:pt x="1647" y="466"/>
                  </a:lnTo>
                  <a:lnTo>
                    <a:pt x="1668" y="466"/>
                  </a:lnTo>
                  <a:lnTo>
                    <a:pt x="1687" y="466"/>
                  </a:lnTo>
                  <a:lnTo>
                    <a:pt x="1709" y="466"/>
                  </a:lnTo>
                  <a:lnTo>
                    <a:pt x="1709" y="449"/>
                  </a:lnTo>
                  <a:lnTo>
                    <a:pt x="1709" y="429"/>
                  </a:lnTo>
                  <a:lnTo>
                    <a:pt x="1730" y="412"/>
                  </a:lnTo>
                  <a:lnTo>
                    <a:pt x="1751" y="395"/>
                  </a:lnTo>
                  <a:lnTo>
                    <a:pt x="1770" y="376"/>
                  </a:lnTo>
                  <a:lnTo>
                    <a:pt x="1770" y="358"/>
                  </a:lnTo>
                  <a:lnTo>
                    <a:pt x="1789" y="339"/>
                  </a:lnTo>
                  <a:lnTo>
                    <a:pt x="1770" y="305"/>
                  </a:lnTo>
                  <a:lnTo>
                    <a:pt x="1810" y="286"/>
                  </a:lnTo>
                  <a:lnTo>
                    <a:pt x="1830" y="286"/>
                  </a:lnTo>
                  <a:lnTo>
                    <a:pt x="1851" y="268"/>
                  </a:lnTo>
                  <a:lnTo>
                    <a:pt x="1870" y="232"/>
                  </a:lnTo>
                  <a:lnTo>
                    <a:pt x="1891" y="199"/>
                  </a:lnTo>
                  <a:lnTo>
                    <a:pt x="1891" y="180"/>
                  </a:lnTo>
                  <a:lnTo>
                    <a:pt x="1851" y="180"/>
                  </a:lnTo>
                  <a:lnTo>
                    <a:pt x="1851" y="199"/>
                  </a:lnTo>
                  <a:lnTo>
                    <a:pt x="1810" y="215"/>
                  </a:lnTo>
                  <a:lnTo>
                    <a:pt x="1770" y="199"/>
                  </a:lnTo>
                  <a:lnTo>
                    <a:pt x="1770" y="180"/>
                  </a:lnTo>
                  <a:lnTo>
                    <a:pt x="1751" y="163"/>
                  </a:lnTo>
                  <a:lnTo>
                    <a:pt x="1709" y="143"/>
                  </a:lnTo>
                  <a:lnTo>
                    <a:pt x="1687" y="126"/>
                  </a:lnTo>
                  <a:lnTo>
                    <a:pt x="1647" y="126"/>
                  </a:lnTo>
                  <a:lnTo>
                    <a:pt x="1647" y="72"/>
                  </a:lnTo>
                  <a:lnTo>
                    <a:pt x="1628" y="36"/>
                  </a:lnTo>
                  <a:lnTo>
                    <a:pt x="1588" y="0"/>
                  </a:lnTo>
                  <a:lnTo>
                    <a:pt x="1528" y="0"/>
                  </a:lnTo>
                  <a:lnTo>
                    <a:pt x="1488" y="0"/>
                  </a:lnTo>
                  <a:lnTo>
                    <a:pt x="1448" y="19"/>
                  </a:lnTo>
                  <a:lnTo>
                    <a:pt x="1448" y="55"/>
                  </a:lnTo>
                  <a:lnTo>
                    <a:pt x="1428" y="72"/>
                  </a:lnTo>
                  <a:lnTo>
                    <a:pt x="1407" y="109"/>
                  </a:lnTo>
                  <a:lnTo>
                    <a:pt x="1388" y="126"/>
                  </a:lnTo>
                  <a:lnTo>
                    <a:pt x="1367" y="126"/>
                  </a:lnTo>
                  <a:lnTo>
                    <a:pt x="1348" y="126"/>
                  </a:lnTo>
                  <a:lnTo>
                    <a:pt x="1288" y="126"/>
                  </a:lnTo>
                  <a:lnTo>
                    <a:pt x="1225" y="126"/>
                  </a:lnTo>
                  <a:lnTo>
                    <a:pt x="1165" y="143"/>
                  </a:lnTo>
                  <a:lnTo>
                    <a:pt x="1106" y="143"/>
                  </a:lnTo>
                  <a:lnTo>
                    <a:pt x="1066" y="126"/>
                  </a:lnTo>
                  <a:lnTo>
                    <a:pt x="1025" y="126"/>
                  </a:lnTo>
                  <a:lnTo>
                    <a:pt x="966" y="109"/>
                  </a:lnTo>
                  <a:lnTo>
                    <a:pt x="925" y="109"/>
                  </a:lnTo>
                  <a:lnTo>
                    <a:pt x="906" y="109"/>
                  </a:lnTo>
                  <a:lnTo>
                    <a:pt x="866" y="72"/>
                  </a:lnTo>
                  <a:lnTo>
                    <a:pt x="845" y="55"/>
                  </a:lnTo>
                  <a:lnTo>
                    <a:pt x="804" y="55"/>
                  </a:lnTo>
                  <a:lnTo>
                    <a:pt x="785" y="55"/>
                  </a:lnTo>
                  <a:lnTo>
                    <a:pt x="743" y="55"/>
                  </a:lnTo>
                  <a:lnTo>
                    <a:pt x="724" y="109"/>
                  </a:lnTo>
                  <a:lnTo>
                    <a:pt x="683" y="126"/>
                  </a:lnTo>
                  <a:lnTo>
                    <a:pt x="643" y="126"/>
                  </a:lnTo>
                  <a:lnTo>
                    <a:pt x="624" y="109"/>
                  </a:lnTo>
                  <a:lnTo>
                    <a:pt x="603" y="90"/>
                  </a:lnTo>
                  <a:lnTo>
                    <a:pt x="563" y="90"/>
                  </a:lnTo>
                  <a:lnTo>
                    <a:pt x="543" y="109"/>
                  </a:lnTo>
                  <a:lnTo>
                    <a:pt x="543" y="126"/>
                  </a:lnTo>
                  <a:lnTo>
                    <a:pt x="484" y="126"/>
                  </a:lnTo>
                  <a:lnTo>
                    <a:pt x="422" y="163"/>
                  </a:lnTo>
                  <a:lnTo>
                    <a:pt x="382" y="180"/>
                  </a:lnTo>
                  <a:lnTo>
                    <a:pt x="382" y="199"/>
                  </a:lnTo>
                  <a:lnTo>
                    <a:pt x="363" y="232"/>
                  </a:lnTo>
                  <a:lnTo>
                    <a:pt x="323" y="232"/>
                  </a:lnTo>
                  <a:lnTo>
                    <a:pt x="282" y="251"/>
                  </a:lnTo>
                  <a:lnTo>
                    <a:pt x="261" y="286"/>
                  </a:lnTo>
                  <a:lnTo>
                    <a:pt x="221" y="286"/>
                  </a:lnTo>
                  <a:lnTo>
                    <a:pt x="200" y="358"/>
                  </a:lnTo>
                  <a:lnTo>
                    <a:pt x="200" y="412"/>
                  </a:lnTo>
                  <a:lnTo>
                    <a:pt x="140" y="429"/>
                  </a:lnTo>
                  <a:lnTo>
                    <a:pt x="100" y="449"/>
                  </a:lnTo>
                  <a:lnTo>
                    <a:pt x="60" y="466"/>
                  </a:lnTo>
                  <a:lnTo>
                    <a:pt x="21" y="466"/>
                  </a:lnTo>
                  <a:lnTo>
                    <a:pt x="0" y="483"/>
                  </a:lnTo>
                  <a:lnTo>
                    <a:pt x="0" y="520"/>
                  </a:lnTo>
                  <a:lnTo>
                    <a:pt x="21" y="539"/>
                  </a:lnTo>
                  <a:lnTo>
                    <a:pt x="40" y="539"/>
                  </a:lnTo>
                  <a:lnTo>
                    <a:pt x="40" y="554"/>
                  </a:lnTo>
                  <a:lnTo>
                    <a:pt x="40" y="571"/>
                  </a:lnTo>
                  <a:lnTo>
                    <a:pt x="60" y="571"/>
                  </a:lnTo>
                  <a:lnTo>
                    <a:pt x="60" y="591"/>
                  </a:lnTo>
                  <a:lnTo>
                    <a:pt x="81" y="591"/>
                  </a:lnTo>
                  <a:lnTo>
                    <a:pt x="100" y="608"/>
                  </a:lnTo>
                  <a:lnTo>
                    <a:pt x="121" y="608"/>
                  </a:lnTo>
                  <a:lnTo>
                    <a:pt x="140" y="608"/>
                  </a:lnTo>
                  <a:lnTo>
                    <a:pt x="161" y="591"/>
                  </a:lnTo>
                  <a:lnTo>
                    <a:pt x="181" y="591"/>
                  </a:lnTo>
                  <a:lnTo>
                    <a:pt x="200" y="591"/>
                  </a:lnTo>
                  <a:lnTo>
                    <a:pt x="200" y="608"/>
                  </a:lnTo>
                  <a:lnTo>
                    <a:pt x="200" y="625"/>
                  </a:lnTo>
                  <a:lnTo>
                    <a:pt x="200" y="644"/>
                  </a:lnTo>
                  <a:lnTo>
                    <a:pt x="181" y="644"/>
                  </a:lnTo>
                  <a:lnTo>
                    <a:pt x="161" y="662"/>
                  </a:lnTo>
                  <a:lnTo>
                    <a:pt x="181" y="681"/>
                  </a:lnTo>
                  <a:lnTo>
                    <a:pt x="181" y="698"/>
                  </a:lnTo>
                  <a:lnTo>
                    <a:pt x="181" y="715"/>
                  </a:lnTo>
                  <a:lnTo>
                    <a:pt x="161" y="715"/>
                  </a:lnTo>
                  <a:lnTo>
                    <a:pt x="161" y="735"/>
                  </a:lnTo>
                  <a:lnTo>
                    <a:pt x="161" y="752"/>
                  </a:lnTo>
                  <a:lnTo>
                    <a:pt x="181" y="752"/>
                  </a:lnTo>
                  <a:lnTo>
                    <a:pt x="200" y="769"/>
                  </a:lnTo>
                  <a:lnTo>
                    <a:pt x="221" y="769"/>
                  </a:lnTo>
                  <a:lnTo>
                    <a:pt x="261" y="769"/>
                  </a:lnTo>
                  <a:lnTo>
                    <a:pt x="282" y="788"/>
                  </a:lnTo>
                  <a:lnTo>
                    <a:pt x="303" y="806"/>
                  </a:lnTo>
                  <a:lnTo>
                    <a:pt x="323" y="806"/>
                  </a:lnTo>
                  <a:lnTo>
                    <a:pt x="323" y="825"/>
                  </a:lnTo>
                  <a:lnTo>
                    <a:pt x="344" y="825"/>
                  </a:lnTo>
                  <a:lnTo>
                    <a:pt x="363" y="825"/>
                  </a:lnTo>
                  <a:lnTo>
                    <a:pt x="382" y="842"/>
                  </a:lnTo>
                  <a:lnTo>
                    <a:pt x="403" y="842"/>
                  </a:lnTo>
                  <a:lnTo>
                    <a:pt x="422" y="842"/>
                  </a:lnTo>
                  <a:lnTo>
                    <a:pt x="444" y="842"/>
                  </a:lnTo>
                  <a:lnTo>
                    <a:pt x="463" y="842"/>
                  </a:lnTo>
                  <a:lnTo>
                    <a:pt x="463" y="859"/>
                  </a:lnTo>
                  <a:lnTo>
                    <a:pt x="484" y="859"/>
                  </a:lnTo>
                  <a:lnTo>
                    <a:pt x="503" y="842"/>
                  </a:lnTo>
                  <a:lnTo>
                    <a:pt x="522" y="842"/>
                  </a:lnTo>
                  <a:lnTo>
                    <a:pt x="543" y="842"/>
                  </a:lnTo>
                  <a:lnTo>
                    <a:pt x="563" y="842"/>
                  </a:lnTo>
                  <a:lnTo>
                    <a:pt x="584" y="842"/>
                  </a:lnTo>
                  <a:lnTo>
                    <a:pt x="603" y="842"/>
                  </a:lnTo>
                  <a:lnTo>
                    <a:pt x="624" y="825"/>
                  </a:lnTo>
                  <a:lnTo>
                    <a:pt x="643" y="806"/>
                  </a:lnTo>
                  <a:lnTo>
                    <a:pt x="662" y="806"/>
                  </a:lnTo>
                  <a:lnTo>
                    <a:pt x="683" y="806"/>
                  </a:lnTo>
                  <a:lnTo>
                    <a:pt x="703" y="825"/>
                  </a:lnTo>
                  <a:lnTo>
                    <a:pt x="743" y="842"/>
                  </a:lnTo>
                  <a:lnTo>
                    <a:pt x="766" y="842"/>
                  </a:lnTo>
                  <a:lnTo>
                    <a:pt x="766" y="859"/>
                  </a:lnTo>
                  <a:lnTo>
                    <a:pt x="766" y="896"/>
                  </a:lnTo>
                  <a:lnTo>
                    <a:pt x="766" y="911"/>
                  </a:lnTo>
                  <a:lnTo>
                    <a:pt x="743" y="930"/>
                  </a:lnTo>
                  <a:lnTo>
                    <a:pt x="743" y="948"/>
                  </a:lnTo>
                  <a:lnTo>
                    <a:pt x="743" y="967"/>
                  </a:lnTo>
                  <a:lnTo>
                    <a:pt x="766" y="967"/>
                  </a:lnTo>
                  <a:lnTo>
                    <a:pt x="766" y="948"/>
                  </a:lnTo>
                  <a:lnTo>
                    <a:pt x="785" y="967"/>
                  </a:lnTo>
                  <a:lnTo>
                    <a:pt x="785" y="984"/>
                  </a:lnTo>
                  <a:lnTo>
                    <a:pt x="785" y="1001"/>
                  </a:lnTo>
                  <a:lnTo>
                    <a:pt x="804" y="1021"/>
                  </a:lnTo>
                  <a:lnTo>
                    <a:pt x="826" y="1038"/>
                  </a:lnTo>
                  <a:lnTo>
                    <a:pt x="845" y="1021"/>
                  </a:lnTo>
                  <a:lnTo>
                    <a:pt x="845" y="1038"/>
                  </a:lnTo>
                  <a:lnTo>
                    <a:pt x="845" y="1021"/>
                  </a:lnTo>
                  <a:lnTo>
                    <a:pt x="845" y="1001"/>
                  </a:lnTo>
                  <a:lnTo>
                    <a:pt x="866" y="1001"/>
                  </a:lnTo>
                  <a:lnTo>
                    <a:pt x="885" y="1001"/>
                  </a:lnTo>
                  <a:lnTo>
                    <a:pt x="906" y="1001"/>
                  </a:lnTo>
                  <a:lnTo>
                    <a:pt x="925" y="1001"/>
                  </a:lnTo>
                  <a:lnTo>
                    <a:pt x="945" y="1001"/>
                  </a:lnTo>
                  <a:lnTo>
                    <a:pt x="966" y="984"/>
                  </a:lnTo>
                  <a:lnTo>
                    <a:pt x="985" y="984"/>
                  </a:lnTo>
                  <a:lnTo>
                    <a:pt x="985" y="1001"/>
                  </a:lnTo>
                  <a:lnTo>
                    <a:pt x="1025" y="1001"/>
                  </a:lnTo>
                  <a:lnTo>
                    <a:pt x="1025" y="1021"/>
                  </a:lnTo>
                  <a:lnTo>
                    <a:pt x="1046" y="1021"/>
                  </a:lnTo>
                  <a:lnTo>
                    <a:pt x="1046" y="1038"/>
                  </a:lnTo>
                  <a:lnTo>
                    <a:pt x="1066" y="1038"/>
                  </a:lnTo>
                  <a:lnTo>
                    <a:pt x="1046" y="1038"/>
                  </a:lnTo>
                  <a:lnTo>
                    <a:pt x="1066" y="1038"/>
                  </a:lnTo>
                  <a:lnTo>
                    <a:pt x="1085" y="1038"/>
                  </a:lnTo>
                  <a:lnTo>
                    <a:pt x="1106" y="1055"/>
                  </a:lnTo>
                  <a:lnTo>
                    <a:pt x="1106" y="1074"/>
                  </a:lnTo>
                  <a:lnTo>
                    <a:pt x="1125" y="1055"/>
                  </a:lnTo>
                  <a:lnTo>
                    <a:pt x="1125" y="1038"/>
                  </a:lnTo>
                  <a:lnTo>
                    <a:pt x="1146" y="1038"/>
                  </a:lnTo>
                  <a:lnTo>
                    <a:pt x="1165" y="1038"/>
                  </a:lnTo>
                  <a:lnTo>
                    <a:pt x="1165" y="1021"/>
                  </a:lnTo>
                  <a:lnTo>
                    <a:pt x="1206" y="1021"/>
                  </a:lnTo>
                  <a:lnTo>
                    <a:pt x="1225" y="1021"/>
                  </a:lnTo>
                  <a:lnTo>
                    <a:pt x="1225" y="1001"/>
                  </a:lnTo>
                  <a:lnTo>
                    <a:pt x="1248" y="1001"/>
                  </a:lnTo>
                  <a:lnTo>
                    <a:pt x="1307" y="1001"/>
                  </a:lnTo>
                  <a:lnTo>
                    <a:pt x="1328" y="984"/>
                  </a:lnTo>
                  <a:lnTo>
                    <a:pt x="1348" y="967"/>
                  </a:lnTo>
                  <a:lnTo>
                    <a:pt x="1367" y="948"/>
                  </a:lnTo>
                  <a:lnTo>
                    <a:pt x="1388" y="948"/>
                  </a:lnTo>
                  <a:lnTo>
                    <a:pt x="1407" y="911"/>
                  </a:lnTo>
                  <a:lnTo>
                    <a:pt x="1407" y="896"/>
                  </a:lnTo>
                  <a:lnTo>
                    <a:pt x="1428" y="879"/>
                  </a:lnTo>
                  <a:lnTo>
                    <a:pt x="1448" y="859"/>
                  </a:lnTo>
                  <a:lnTo>
                    <a:pt x="1469" y="842"/>
                  </a:lnTo>
                  <a:lnTo>
                    <a:pt x="1469" y="825"/>
                  </a:lnTo>
                  <a:lnTo>
                    <a:pt x="1469" y="806"/>
                  </a:lnTo>
                  <a:lnTo>
                    <a:pt x="1488" y="769"/>
                  </a:lnTo>
                  <a:lnTo>
                    <a:pt x="1469" y="752"/>
                  </a:lnTo>
                  <a:lnTo>
                    <a:pt x="1469" y="715"/>
                  </a:lnTo>
                  <a:lnTo>
                    <a:pt x="1448" y="698"/>
                  </a:lnTo>
                  <a:lnTo>
                    <a:pt x="1448" y="681"/>
                  </a:lnTo>
                  <a:close/>
                </a:path>
              </a:pathLst>
            </a:custGeom>
            <a:solidFill>
              <a:srgbClr val="C0C0C0"/>
            </a:solidFill>
            <a:ln w="9525">
              <a:solidFill>
                <a:srgbClr val="C0C0C0"/>
              </a:solidFill>
              <a:round/>
              <a:headEnd/>
              <a:tailEnd/>
            </a:ln>
          </p:spPr>
          <p:txBody>
            <a:bodyPr/>
            <a:lstStyle/>
            <a:p>
              <a:endParaRPr lang="ru-RU"/>
            </a:p>
          </p:txBody>
        </p:sp>
        <p:sp>
          <p:nvSpPr>
            <p:cNvPr id="1944750" name="Freeform 112"/>
            <p:cNvSpPr>
              <a:spLocks/>
            </p:cNvSpPr>
            <p:nvPr/>
          </p:nvSpPr>
          <p:spPr bwMode="auto">
            <a:xfrm>
              <a:off x="1673" y="2564"/>
              <a:ext cx="725" cy="1030"/>
            </a:xfrm>
            <a:custGeom>
              <a:avLst/>
              <a:gdLst>
                <a:gd name="T0" fmla="*/ 1 w 1450"/>
                <a:gd name="T1" fmla="*/ 1 h 2059"/>
                <a:gd name="T2" fmla="*/ 1 w 1450"/>
                <a:gd name="T3" fmla="*/ 1 h 2059"/>
                <a:gd name="T4" fmla="*/ 1 w 1450"/>
                <a:gd name="T5" fmla="*/ 1 h 2059"/>
                <a:gd name="T6" fmla="*/ 1 w 1450"/>
                <a:gd name="T7" fmla="*/ 1 h 2059"/>
                <a:gd name="T8" fmla="*/ 1 w 1450"/>
                <a:gd name="T9" fmla="*/ 1 h 2059"/>
                <a:gd name="T10" fmla="*/ 1 w 1450"/>
                <a:gd name="T11" fmla="*/ 1 h 2059"/>
                <a:gd name="T12" fmla="*/ 1 w 1450"/>
                <a:gd name="T13" fmla="*/ 1 h 2059"/>
                <a:gd name="T14" fmla="*/ 1 w 1450"/>
                <a:gd name="T15" fmla="*/ 1 h 2059"/>
                <a:gd name="T16" fmla="*/ 1 w 1450"/>
                <a:gd name="T17" fmla="*/ 1 h 2059"/>
                <a:gd name="T18" fmla="*/ 1 w 1450"/>
                <a:gd name="T19" fmla="*/ 1 h 2059"/>
                <a:gd name="T20" fmla="*/ 1 w 1450"/>
                <a:gd name="T21" fmla="*/ 1 h 2059"/>
                <a:gd name="T22" fmla="*/ 1 w 1450"/>
                <a:gd name="T23" fmla="*/ 1 h 2059"/>
                <a:gd name="T24" fmla="*/ 1 w 1450"/>
                <a:gd name="T25" fmla="*/ 1 h 2059"/>
                <a:gd name="T26" fmla="*/ 1 w 1450"/>
                <a:gd name="T27" fmla="*/ 1 h 2059"/>
                <a:gd name="T28" fmla="*/ 1 w 1450"/>
                <a:gd name="T29" fmla="*/ 1 h 2059"/>
                <a:gd name="T30" fmla="*/ 1 w 1450"/>
                <a:gd name="T31" fmla="*/ 1 h 2059"/>
                <a:gd name="T32" fmla="*/ 1 w 1450"/>
                <a:gd name="T33" fmla="*/ 1 h 2059"/>
                <a:gd name="T34" fmla="*/ 1 w 1450"/>
                <a:gd name="T35" fmla="*/ 1 h 2059"/>
                <a:gd name="T36" fmla="*/ 1 w 1450"/>
                <a:gd name="T37" fmla="*/ 1 h 2059"/>
                <a:gd name="T38" fmla="*/ 1 w 1450"/>
                <a:gd name="T39" fmla="*/ 1 h 2059"/>
                <a:gd name="T40" fmla="*/ 1 w 1450"/>
                <a:gd name="T41" fmla="*/ 1 h 2059"/>
                <a:gd name="T42" fmla="*/ 1 w 1450"/>
                <a:gd name="T43" fmla="*/ 1 h 2059"/>
                <a:gd name="T44" fmla="*/ 1 w 1450"/>
                <a:gd name="T45" fmla="*/ 1 h 2059"/>
                <a:gd name="T46" fmla="*/ 1 w 1450"/>
                <a:gd name="T47" fmla="*/ 1 h 2059"/>
                <a:gd name="T48" fmla="*/ 1 w 1450"/>
                <a:gd name="T49" fmla="*/ 1 h 2059"/>
                <a:gd name="T50" fmla="*/ 1 w 1450"/>
                <a:gd name="T51" fmla="*/ 1 h 2059"/>
                <a:gd name="T52" fmla="*/ 1 w 1450"/>
                <a:gd name="T53" fmla="*/ 1 h 2059"/>
                <a:gd name="T54" fmla="*/ 1 w 1450"/>
                <a:gd name="T55" fmla="*/ 1 h 2059"/>
                <a:gd name="T56" fmla="*/ 1 w 1450"/>
                <a:gd name="T57" fmla="*/ 1 h 2059"/>
                <a:gd name="T58" fmla="*/ 1 w 1450"/>
                <a:gd name="T59" fmla="*/ 1 h 2059"/>
                <a:gd name="T60" fmla="*/ 1 w 1450"/>
                <a:gd name="T61" fmla="*/ 1 h 2059"/>
                <a:gd name="T62" fmla="*/ 1 w 1450"/>
                <a:gd name="T63" fmla="*/ 1 h 2059"/>
                <a:gd name="T64" fmla="*/ 1 w 1450"/>
                <a:gd name="T65" fmla="*/ 1 h 2059"/>
                <a:gd name="T66" fmla="*/ 1 w 1450"/>
                <a:gd name="T67" fmla="*/ 1 h 2059"/>
                <a:gd name="T68" fmla="*/ 1 w 1450"/>
                <a:gd name="T69" fmla="*/ 1 h 2059"/>
                <a:gd name="T70" fmla="*/ 1 w 1450"/>
                <a:gd name="T71" fmla="*/ 1 h 2059"/>
                <a:gd name="T72" fmla="*/ 1 w 1450"/>
                <a:gd name="T73" fmla="*/ 1 h 2059"/>
                <a:gd name="T74" fmla="*/ 1 w 1450"/>
                <a:gd name="T75" fmla="*/ 1 h 2059"/>
                <a:gd name="T76" fmla="*/ 1 w 1450"/>
                <a:gd name="T77" fmla="*/ 1 h 2059"/>
                <a:gd name="T78" fmla="*/ 1 w 1450"/>
                <a:gd name="T79" fmla="*/ 1 h 2059"/>
                <a:gd name="T80" fmla="*/ 1 w 1450"/>
                <a:gd name="T81" fmla="*/ 1 h 2059"/>
                <a:gd name="T82" fmla="*/ 1 w 1450"/>
                <a:gd name="T83" fmla="*/ 1 h 2059"/>
                <a:gd name="T84" fmla="*/ 1 w 1450"/>
                <a:gd name="T85" fmla="*/ 1 h 2059"/>
                <a:gd name="T86" fmla="*/ 1 w 1450"/>
                <a:gd name="T87" fmla="*/ 1 h 2059"/>
                <a:gd name="T88" fmla="*/ 1 w 1450"/>
                <a:gd name="T89" fmla="*/ 1 h 2059"/>
                <a:gd name="T90" fmla="*/ 1 w 1450"/>
                <a:gd name="T91" fmla="*/ 1 h 2059"/>
                <a:gd name="T92" fmla="*/ 1 w 1450"/>
                <a:gd name="T93" fmla="*/ 1 h 2059"/>
                <a:gd name="T94" fmla="*/ 1 w 1450"/>
                <a:gd name="T95" fmla="*/ 1 h 2059"/>
                <a:gd name="T96" fmla="*/ 1 w 1450"/>
                <a:gd name="T97" fmla="*/ 1 h 2059"/>
                <a:gd name="T98" fmla="*/ 1 w 1450"/>
                <a:gd name="T99" fmla="*/ 1 h 2059"/>
                <a:gd name="T100" fmla="*/ 1 w 1450"/>
                <a:gd name="T101" fmla="*/ 1 h 2059"/>
                <a:gd name="T102" fmla="*/ 1 w 1450"/>
                <a:gd name="T103" fmla="*/ 1 h 2059"/>
                <a:gd name="T104" fmla="*/ 0 w 1450"/>
                <a:gd name="T105" fmla="*/ 1 h 2059"/>
                <a:gd name="T106" fmla="*/ 1 w 1450"/>
                <a:gd name="T107" fmla="*/ 1 h 2059"/>
                <a:gd name="T108" fmla="*/ 1 w 1450"/>
                <a:gd name="T109" fmla="*/ 1 h 20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50"/>
                <a:gd name="T166" fmla="*/ 0 h 2059"/>
                <a:gd name="T167" fmla="*/ 1450 w 1450"/>
                <a:gd name="T168" fmla="*/ 2059 h 205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50" h="2059">
                  <a:moveTo>
                    <a:pt x="140" y="217"/>
                  </a:moveTo>
                  <a:lnTo>
                    <a:pt x="121" y="199"/>
                  </a:lnTo>
                  <a:lnTo>
                    <a:pt x="121" y="180"/>
                  </a:lnTo>
                  <a:lnTo>
                    <a:pt x="140" y="180"/>
                  </a:lnTo>
                  <a:lnTo>
                    <a:pt x="140" y="163"/>
                  </a:lnTo>
                  <a:lnTo>
                    <a:pt x="121" y="163"/>
                  </a:lnTo>
                  <a:lnTo>
                    <a:pt x="121" y="144"/>
                  </a:lnTo>
                  <a:lnTo>
                    <a:pt x="102" y="144"/>
                  </a:lnTo>
                  <a:lnTo>
                    <a:pt x="121" y="126"/>
                  </a:lnTo>
                  <a:lnTo>
                    <a:pt x="140" y="109"/>
                  </a:lnTo>
                  <a:lnTo>
                    <a:pt x="140" y="90"/>
                  </a:lnTo>
                  <a:lnTo>
                    <a:pt x="161" y="90"/>
                  </a:lnTo>
                  <a:lnTo>
                    <a:pt x="181" y="90"/>
                  </a:lnTo>
                  <a:lnTo>
                    <a:pt x="181" y="73"/>
                  </a:lnTo>
                  <a:lnTo>
                    <a:pt x="181" y="55"/>
                  </a:lnTo>
                  <a:lnTo>
                    <a:pt x="202" y="36"/>
                  </a:lnTo>
                  <a:lnTo>
                    <a:pt x="244" y="36"/>
                  </a:lnTo>
                  <a:lnTo>
                    <a:pt x="263" y="19"/>
                  </a:lnTo>
                  <a:lnTo>
                    <a:pt x="284" y="19"/>
                  </a:lnTo>
                  <a:lnTo>
                    <a:pt x="304" y="19"/>
                  </a:lnTo>
                  <a:lnTo>
                    <a:pt x="323" y="0"/>
                  </a:lnTo>
                  <a:lnTo>
                    <a:pt x="323" y="19"/>
                  </a:lnTo>
                  <a:lnTo>
                    <a:pt x="323" y="36"/>
                  </a:lnTo>
                  <a:lnTo>
                    <a:pt x="304" y="36"/>
                  </a:lnTo>
                  <a:lnTo>
                    <a:pt x="304" y="55"/>
                  </a:lnTo>
                  <a:lnTo>
                    <a:pt x="304" y="73"/>
                  </a:lnTo>
                  <a:lnTo>
                    <a:pt x="323" y="90"/>
                  </a:lnTo>
                  <a:lnTo>
                    <a:pt x="323" y="73"/>
                  </a:lnTo>
                  <a:lnTo>
                    <a:pt x="323" y="55"/>
                  </a:lnTo>
                  <a:lnTo>
                    <a:pt x="323" y="36"/>
                  </a:lnTo>
                  <a:lnTo>
                    <a:pt x="344" y="19"/>
                  </a:lnTo>
                  <a:lnTo>
                    <a:pt x="363" y="19"/>
                  </a:lnTo>
                  <a:lnTo>
                    <a:pt x="384" y="19"/>
                  </a:lnTo>
                  <a:lnTo>
                    <a:pt x="363" y="19"/>
                  </a:lnTo>
                  <a:lnTo>
                    <a:pt x="344" y="19"/>
                  </a:lnTo>
                  <a:lnTo>
                    <a:pt x="363" y="19"/>
                  </a:lnTo>
                  <a:lnTo>
                    <a:pt x="384" y="19"/>
                  </a:lnTo>
                  <a:lnTo>
                    <a:pt x="403" y="36"/>
                  </a:lnTo>
                  <a:lnTo>
                    <a:pt x="424" y="36"/>
                  </a:lnTo>
                  <a:lnTo>
                    <a:pt x="463" y="36"/>
                  </a:lnTo>
                  <a:lnTo>
                    <a:pt x="484" y="36"/>
                  </a:lnTo>
                  <a:lnTo>
                    <a:pt x="484" y="55"/>
                  </a:lnTo>
                  <a:lnTo>
                    <a:pt x="503" y="55"/>
                  </a:lnTo>
                  <a:lnTo>
                    <a:pt x="524" y="55"/>
                  </a:lnTo>
                  <a:lnTo>
                    <a:pt x="544" y="36"/>
                  </a:lnTo>
                  <a:lnTo>
                    <a:pt x="565" y="36"/>
                  </a:lnTo>
                  <a:lnTo>
                    <a:pt x="584" y="36"/>
                  </a:lnTo>
                  <a:lnTo>
                    <a:pt x="603" y="36"/>
                  </a:lnTo>
                  <a:lnTo>
                    <a:pt x="584" y="36"/>
                  </a:lnTo>
                  <a:lnTo>
                    <a:pt x="584" y="55"/>
                  </a:lnTo>
                  <a:lnTo>
                    <a:pt x="603" y="55"/>
                  </a:lnTo>
                  <a:lnTo>
                    <a:pt x="603" y="73"/>
                  </a:lnTo>
                  <a:lnTo>
                    <a:pt x="624" y="73"/>
                  </a:lnTo>
                  <a:lnTo>
                    <a:pt x="643" y="90"/>
                  </a:lnTo>
                  <a:lnTo>
                    <a:pt x="664" y="90"/>
                  </a:lnTo>
                  <a:lnTo>
                    <a:pt x="705" y="109"/>
                  </a:lnTo>
                  <a:lnTo>
                    <a:pt x="705" y="126"/>
                  </a:lnTo>
                  <a:lnTo>
                    <a:pt x="726" y="144"/>
                  </a:lnTo>
                  <a:lnTo>
                    <a:pt x="726" y="163"/>
                  </a:lnTo>
                  <a:lnTo>
                    <a:pt x="766" y="163"/>
                  </a:lnTo>
                  <a:lnTo>
                    <a:pt x="785" y="180"/>
                  </a:lnTo>
                  <a:lnTo>
                    <a:pt x="806" y="180"/>
                  </a:lnTo>
                  <a:lnTo>
                    <a:pt x="826" y="180"/>
                  </a:lnTo>
                  <a:lnTo>
                    <a:pt x="847" y="180"/>
                  </a:lnTo>
                  <a:lnTo>
                    <a:pt x="866" y="199"/>
                  </a:lnTo>
                  <a:lnTo>
                    <a:pt x="906" y="199"/>
                  </a:lnTo>
                  <a:lnTo>
                    <a:pt x="906" y="217"/>
                  </a:lnTo>
                  <a:lnTo>
                    <a:pt x="926" y="217"/>
                  </a:lnTo>
                  <a:lnTo>
                    <a:pt x="926" y="253"/>
                  </a:lnTo>
                  <a:lnTo>
                    <a:pt x="947" y="270"/>
                  </a:lnTo>
                  <a:lnTo>
                    <a:pt x="966" y="288"/>
                  </a:lnTo>
                  <a:lnTo>
                    <a:pt x="987" y="305"/>
                  </a:lnTo>
                  <a:lnTo>
                    <a:pt x="947" y="322"/>
                  </a:lnTo>
                  <a:lnTo>
                    <a:pt x="926" y="341"/>
                  </a:lnTo>
                  <a:lnTo>
                    <a:pt x="926" y="359"/>
                  </a:lnTo>
                  <a:lnTo>
                    <a:pt x="926" y="376"/>
                  </a:lnTo>
                  <a:lnTo>
                    <a:pt x="947" y="376"/>
                  </a:lnTo>
                  <a:lnTo>
                    <a:pt x="947" y="395"/>
                  </a:lnTo>
                  <a:lnTo>
                    <a:pt x="966" y="395"/>
                  </a:lnTo>
                  <a:lnTo>
                    <a:pt x="987" y="395"/>
                  </a:lnTo>
                  <a:lnTo>
                    <a:pt x="1006" y="395"/>
                  </a:lnTo>
                  <a:lnTo>
                    <a:pt x="1006" y="376"/>
                  </a:lnTo>
                  <a:lnTo>
                    <a:pt x="1027" y="359"/>
                  </a:lnTo>
                  <a:lnTo>
                    <a:pt x="1046" y="359"/>
                  </a:lnTo>
                  <a:lnTo>
                    <a:pt x="1066" y="359"/>
                  </a:lnTo>
                  <a:lnTo>
                    <a:pt x="1106" y="376"/>
                  </a:lnTo>
                  <a:lnTo>
                    <a:pt x="1106" y="395"/>
                  </a:lnTo>
                  <a:lnTo>
                    <a:pt x="1127" y="395"/>
                  </a:lnTo>
                  <a:lnTo>
                    <a:pt x="1127" y="412"/>
                  </a:lnTo>
                  <a:lnTo>
                    <a:pt x="1146" y="412"/>
                  </a:lnTo>
                  <a:lnTo>
                    <a:pt x="1167" y="412"/>
                  </a:lnTo>
                  <a:lnTo>
                    <a:pt x="1167" y="395"/>
                  </a:lnTo>
                  <a:lnTo>
                    <a:pt x="1187" y="395"/>
                  </a:lnTo>
                  <a:lnTo>
                    <a:pt x="1187" y="412"/>
                  </a:lnTo>
                  <a:lnTo>
                    <a:pt x="1208" y="412"/>
                  </a:lnTo>
                  <a:lnTo>
                    <a:pt x="1229" y="412"/>
                  </a:lnTo>
                  <a:lnTo>
                    <a:pt x="1248" y="412"/>
                  </a:lnTo>
                  <a:lnTo>
                    <a:pt x="1288" y="412"/>
                  </a:lnTo>
                  <a:lnTo>
                    <a:pt x="1309" y="430"/>
                  </a:lnTo>
                  <a:lnTo>
                    <a:pt x="1329" y="449"/>
                  </a:lnTo>
                  <a:lnTo>
                    <a:pt x="1348" y="466"/>
                  </a:lnTo>
                  <a:lnTo>
                    <a:pt x="1388" y="485"/>
                  </a:lnTo>
                  <a:lnTo>
                    <a:pt x="1409" y="485"/>
                  </a:lnTo>
                  <a:lnTo>
                    <a:pt x="1428" y="485"/>
                  </a:lnTo>
                  <a:lnTo>
                    <a:pt x="1450" y="520"/>
                  </a:lnTo>
                  <a:lnTo>
                    <a:pt x="1428" y="574"/>
                  </a:lnTo>
                  <a:lnTo>
                    <a:pt x="1388" y="629"/>
                  </a:lnTo>
                  <a:lnTo>
                    <a:pt x="1369" y="662"/>
                  </a:lnTo>
                  <a:lnTo>
                    <a:pt x="1369" y="681"/>
                  </a:lnTo>
                  <a:lnTo>
                    <a:pt x="1348" y="681"/>
                  </a:lnTo>
                  <a:lnTo>
                    <a:pt x="1329" y="698"/>
                  </a:lnTo>
                  <a:lnTo>
                    <a:pt x="1309" y="698"/>
                  </a:lnTo>
                  <a:lnTo>
                    <a:pt x="1309" y="716"/>
                  </a:lnTo>
                  <a:lnTo>
                    <a:pt x="1309" y="752"/>
                  </a:lnTo>
                  <a:lnTo>
                    <a:pt x="1309" y="771"/>
                  </a:lnTo>
                  <a:lnTo>
                    <a:pt x="1309" y="788"/>
                  </a:lnTo>
                  <a:lnTo>
                    <a:pt x="1309" y="806"/>
                  </a:lnTo>
                  <a:lnTo>
                    <a:pt x="1309" y="825"/>
                  </a:lnTo>
                  <a:lnTo>
                    <a:pt x="1309" y="842"/>
                  </a:lnTo>
                  <a:lnTo>
                    <a:pt x="1288" y="842"/>
                  </a:lnTo>
                  <a:lnTo>
                    <a:pt x="1288" y="860"/>
                  </a:lnTo>
                  <a:lnTo>
                    <a:pt x="1288" y="879"/>
                  </a:lnTo>
                  <a:lnTo>
                    <a:pt x="1269" y="915"/>
                  </a:lnTo>
                  <a:lnTo>
                    <a:pt x="1248" y="932"/>
                  </a:lnTo>
                  <a:lnTo>
                    <a:pt x="1248" y="950"/>
                  </a:lnTo>
                  <a:lnTo>
                    <a:pt x="1248" y="969"/>
                  </a:lnTo>
                  <a:lnTo>
                    <a:pt x="1229" y="969"/>
                  </a:lnTo>
                  <a:lnTo>
                    <a:pt x="1208" y="986"/>
                  </a:lnTo>
                  <a:lnTo>
                    <a:pt x="1187" y="986"/>
                  </a:lnTo>
                  <a:lnTo>
                    <a:pt x="1146" y="986"/>
                  </a:lnTo>
                  <a:lnTo>
                    <a:pt x="1127" y="986"/>
                  </a:lnTo>
                  <a:lnTo>
                    <a:pt x="1127" y="1003"/>
                  </a:lnTo>
                  <a:lnTo>
                    <a:pt x="1106" y="1021"/>
                  </a:lnTo>
                  <a:lnTo>
                    <a:pt x="1066" y="1021"/>
                  </a:lnTo>
                  <a:lnTo>
                    <a:pt x="1046" y="1038"/>
                  </a:lnTo>
                  <a:lnTo>
                    <a:pt x="1027" y="1055"/>
                  </a:lnTo>
                  <a:lnTo>
                    <a:pt x="1006" y="1074"/>
                  </a:lnTo>
                  <a:lnTo>
                    <a:pt x="1006" y="1092"/>
                  </a:lnTo>
                  <a:lnTo>
                    <a:pt x="1006" y="1111"/>
                  </a:lnTo>
                  <a:lnTo>
                    <a:pt x="1006" y="1145"/>
                  </a:lnTo>
                  <a:lnTo>
                    <a:pt x="987" y="1165"/>
                  </a:lnTo>
                  <a:lnTo>
                    <a:pt x="966" y="1199"/>
                  </a:lnTo>
                  <a:lnTo>
                    <a:pt x="966" y="1218"/>
                  </a:lnTo>
                  <a:lnTo>
                    <a:pt x="947" y="1218"/>
                  </a:lnTo>
                  <a:lnTo>
                    <a:pt x="926" y="1255"/>
                  </a:lnTo>
                  <a:lnTo>
                    <a:pt x="906" y="1272"/>
                  </a:lnTo>
                  <a:lnTo>
                    <a:pt x="887" y="1289"/>
                  </a:lnTo>
                  <a:lnTo>
                    <a:pt x="866" y="1309"/>
                  </a:lnTo>
                  <a:lnTo>
                    <a:pt x="847" y="1343"/>
                  </a:lnTo>
                  <a:lnTo>
                    <a:pt x="806" y="1362"/>
                  </a:lnTo>
                  <a:lnTo>
                    <a:pt x="785" y="1343"/>
                  </a:lnTo>
                  <a:lnTo>
                    <a:pt x="766" y="1343"/>
                  </a:lnTo>
                  <a:lnTo>
                    <a:pt x="745" y="1343"/>
                  </a:lnTo>
                  <a:lnTo>
                    <a:pt x="726" y="1343"/>
                  </a:lnTo>
                  <a:lnTo>
                    <a:pt x="745" y="1362"/>
                  </a:lnTo>
                  <a:lnTo>
                    <a:pt x="745" y="1378"/>
                  </a:lnTo>
                  <a:lnTo>
                    <a:pt x="766" y="1397"/>
                  </a:lnTo>
                  <a:lnTo>
                    <a:pt x="785" y="1397"/>
                  </a:lnTo>
                  <a:lnTo>
                    <a:pt x="785" y="1414"/>
                  </a:lnTo>
                  <a:lnTo>
                    <a:pt x="785" y="1431"/>
                  </a:lnTo>
                  <a:lnTo>
                    <a:pt x="766" y="1451"/>
                  </a:lnTo>
                  <a:lnTo>
                    <a:pt x="745" y="1468"/>
                  </a:lnTo>
                  <a:lnTo>
                    <a:pt x="726" y="1468"/>
                  </a:lnTo>
                  <a:lnTo>
                    <a:pt x="705" y="1468"/>
                  </a:lnTo>
                  <a:lnTo>
                    <a:pt x="664" y="1485"/>
                  </a:lnTo>
                  <a:lnTo>
                    <a:pt x="624" y="1485"/>
                  </a:lnTo>
                  <a:lnTo>
                    <a:pt x="603" y="1485"/>
                  </a:lnTo>
                  <a:lnTo>
                    <a:pt x="603" y="1504"/>
                  </a:lnTo>
                  <a:lnTo>
                    <a:pt x="603" y="1522"/>
                  </a:lnTo>
                  <a:lnTo>
                    <a:pt x="603" y="1541"/>
                  </a:lnTo>
                  <a:lnTo>
                    <a:pt x="603" y="1558"/>
                  </a:lnTo>
                  <a:lnTo>
                    <a:pt x="584" y="1558"/>
                  </a:lnTo>
                  <a:lnTo>
                    <a:pt x="584" y="1575"/>
                  </a:lnTo>
                  <a:lnTo>
                    <a:pt x="565" y="1558"/>
                  </a:lnTo>
                  <a:lnTo>
                    <a:pt x="544" y="1558"/>
                  </a:lnTo>
                  <a:lnTo>
                    <a:pt x="524" y="1558"/>
                  </a:lnTo>
                  <a:lnTo>
                    <a:pt x="524" y="1575"/>
                  </a:lnTo>
                  <a:lnTo>
                    <a:pt x="524" y="1595"/>
                  </a:lnTo>
                  <a:lnTo>
                    <a:pt x="544" y="1595"/>
                  </a:lnTo>
                  <a:lnTo>
                    <a:pt x="565" y="1595"/>
                  </a:lnTo>
                  <a:lnTo>
                    <a:pt x="565" y="1612"/>
                  </a:lnTo>
                  <a:lnTo>
                    <a:pt x="544" y="1612"/>
                  </a:lnTo>
                  <a:lnTo>
                    <a:pt x="524" y="1612"/>
                  </a:lnTo>
                  <a:lnTo>
                    <a:pt x="524" y="1629"/>
                  </a:lnTo>
                  <a:lnTo>
                    <a:pt x="524" y="1666"/>
                  </a:lnTo>
                  <a:lnTo>
                    <a:pt x="524" y="1685"/>
                  </a:lnTo>
                  <a:lnTo>
                    <a:pt x="503" y="1702"/>
                  </a:lnTo>
                  <a:lnTo>
                    <a:pt x="484" y="1702"/>
                  </a:lnTo>
                  <a:lnTo>
                    <a:pt x="463" y="1702"/>
                  </a:lnTo>
                  <a:lnTo>
                    <a:pt x="463" y="1737"/>
                  </a:lnTo>
                  <a:lnTo>
                    <a:pt x="463" y="1754"/>
                  </a:lnTo>
                  <a:lnTo>
                    <a:pt x="484" y="1754"/>
                  </a:lnTo>
                  <a:lnTo>
                    <a:pt x="503" y="1790"/>
                  </a:lnTo>
                  <a:lnTo>
                    <a:pt x="484" y="1808"/>
                  </a:lnTo>
                  <a:lnTo>
                    <a:pt x="463" y="1808"/>
                  </a:lnTo>
                  <a:lnTo>
                    <a:pt x="463" y="1827"/>
                  </a:lnTo>
                  <a:lnTo>
                    <a:pt x="444" y="1827"/>
                  </a:lnTo>
                  <a:lnTo>
                    <a:pt x="444" y="1844"/>
                  </a:lnTo>
                  <a:lnTo>
                    <a:pt x="444" y="1861"/>
                  </a:lnTo>
                  <a:lnTo>
                    <a:pt x="424" y="1861"/>
                  </a:lnTo>
                  <a:lnTo>
                    <a:pt x="403" y="1861"/>
                  </a:lnTo>
                  <a:lnTo>
                    <a:pt x="403" y="1881"/>
                  </a:lnTo>
                  <a:lnTo>
                    <a:pt x="403" y="1915"/>
                  </a:lnTo>
                  <a:lnTo>
                    <a:pt x="424" y="1952"/>
                  </a:lnTo>
                  <a:lnTo>
                    <a:pt x="424" y="1971"/>
                  </a:lnTo>
                  <a:lnTo>
                    <a:pt x="444" y="1988"/>
                  </a:lnTo>
                  <a:lnTo>
                    <a:pt x="463" y="2005"/>
                  </a:lnTo>
                  <a:lnTo>
                    <a:pt x="484" y="2025"/>
                  </a:lnTo>
                  <a:lnTo>
                    <a:pt x="524" y="2042"/>
                  </a:lnTo>
                  <a:lnTo>
                    <a:pt x="503" y="2042"/>
                  </a:lnTo>
                  <a:lnTo>
                    <a:pt x="484" y="2042"/>
                  </a:lnTo>
                  <a:lnTo>
                    <a:pt x="463" y="2042"/>
                  </a:lnTo>
                  <a:lnTo>
                    <a:pt x="463" y="2059"/>
                  </a:lnTo>
                  <a:lnTo>
                    <a:pt x="444" y="2059"/>
                  </a:lnTo>
                  <a:lnTo>
                    <a:pt x="424" y="2059"/>
                  </a:lnTo>
                  <a:lnTo>
                    <a:pt x="403" y="2059"/>
                  </a:lnTo>
                  <a:lnTo>
                    <a:pt x="384" y="2059"/>
                  </a:lnTo>
                  <a:lnTo>
                    <a:pt x="384" y="2042"/>
                  </a:lnTo>
                  <a:lnTo>
                    <a:pt x="363" y="2042"/>
                  </a:lnTo>
                  <a:lnTo>
                    <a:pt x="344" y="2025"/>
                  </a:lnTo>
                  <a:lnTo>
                    <a:pt x="323" y="2025"/>
                  </a:lnTo>
                  <a:lnTo>
                    <a:pt x="323" y="2005"/>
                  </a:lnTo>
                  <a:lnTo>
                    <a:pt x="304" y="2005"/>
                  </a:lnTo>
                  <a:lnTo>
                    <a:pt x="284" y="2005"/>
                  </a:lnTo>
                  <a:lnTo>
                    <a:pt x="284" y="1988"/>
                  </a:lnTo>
                  <a:lnTo>
                    <a:pt x="263" y="1988"/>
                  </a:lnTo>
                  <a:lnTo>
                    <a:pt x="263" y="1971"/>
                  </a:lnTo>
                  <a:lnTo>
                    <a:pt x="244" y="1971"/>
                  </a:lnTo>
                  <a:lnTo>
                    <a:pt x="221" y="1971"/>
                  </a:lnTo>
                  <a:lnTo>
                    <a:pt x="244" y="1952"/>
                  </a:lnTo>
                  <a:lnTo>
                    <a:pt x="263" y="1934"/>
                  </a:lnTo>
                  <a:lnTo>
                    <a:pt x="244" y="1934"/>
                  </a:lnTo>
                  <a:lnTo>
                    <a:pt x="244" y="1915"/>
                  </a:lnTo>
                  <a:lnTo>
                    <a:pt x="221" y="1898"/>
                  </a:lnTo>
                  <a:lnTo>
                    <a:pt x="221" y="1881"/>
                  </a:lnTo>
                  <a:lnTo>
                    <a:pt x="221" y="1861"/>
                  </a:lnTo>
                  <a:lnTo>
                    <a:pt x="202" y="1844"/>
                  </a:lnTo>
                  <a:lnTo>
                    <a:pt x="202" y="1827"/>
                  </a:lnTo>
                  <a:lnTo>
                    <a:pt x="202" y="1808"/>
                  </a:lnTo>
                  <a:lnTo>
                    <a:pt x="221" y="1790"/>
                  </a:lnTo>
                  <a:lnTo>
                    <a:pt x="221" y="1771"/>
                  </a:lnTo>
                  <a:lnTo>
                    <a:pt x="221" y="1754"/>
                  </a:lnTo>
                  <a:lnTo>
                    <a:pt x="202" y="1754"/>
                  </a:lnTo>
                  <a:lnTo>
                    <a:pt x="202" y="1737"/>
                  </a:lnTo>
                  <a:lnTo>
                    <a:pt x="202" y="1717"/>
                  </a:lnTo>
                  <a:lnTo>
                    <a:pt x="221" y="1717"/>
                  </a:lnTo>
                  <a:lnTo>
                    <a:pt x="244" y="1717"/>
                  </a:lnTo>
                  <a:lnTo>
                    <a:pt x="244" y="1737"/>
                  </a:lnTo>
                  <a:lnTo>
                    <a:pt x="263" y="1737"/>
                  </a:lnTo>
                  <a:lnTo>
                    <a:pt x="263" y="1702"/>
                  </a:lnTo>
                  <a:lnTo>
                    <a:pt x="263" y="1629"/>
                  </a:lnTo>
                  <a:lnTo>
                    <a:pt x="284" y="1595"/>
                  </a:lnTo>
                  <a:lnTo>
                    <a:pt x="284" y="1575"/>
                  </a:lnTo>
                  <a:lnTo>
                    <a:pt x="263" y="1575"/>
                  </a:lnTo>
                  <a:lnTo>
                    <a:pt x="244" y="1575"/>
                  </a:lnTo>
                  <a:lnTo>
                    <a:pt x="244" y="1558"/>
                  </a:lnTo>
                  <a:lnTo>
                    <a:pt x="244" y="1541"/>
                  </a:lnTo>
                  <a:lnTo>
                    <a:pt x="263" y="1522"/>
                  </a:lnTo>
                  <a:lnTo>
                    <a:pt x="263" y="1504"/>
                  </a:lnTo>
                  <a:lnTo>
                    <a:pt x="263" y="1485"/>
                  </a:lnTo>
                  <a:lnTo>
                    <a:pt x="263" y="1468"/>
                  </a:lnTo>
                  <a:lnTo>
                    <a:pt x="263" y="1431"/>
                  </a:lnTo>
                  <a:lnTo>
                    <a:pt x="263" y="1414"/>
                  </a:lnTo>
                  <a:lnTo>
                    <a:pt x="284" y="1397"/>
                  </a:lnTo>
                  <a:lnTo>
                    <a:pt x="284" y="1378"/>
                  </a:lnTo>
                  <a:lnTo>
                    <a:pt x="304" y="1378"/>
                  </a:lnTo>
                  <a:lnTo>
                    <a:pt x="304" y="1362"/>
                  </a:lnTo>
                  <a:lnTo>
                    <a:pt x="304" y="1343"/>
                  </a:lnTo>
                  <a:lnTo>
                    <a:pt x="323" y="1326"/>
                  </a:lnTo>
                  <a:lnTo>
                    <a:pt x="323" y="1309"/>
                  </a:lnTo>
                  <a:lnTo>
                    <a:pt x="323" y="1289"/>
                  </a:lnTo>
                  <a:lnTo>
                    <a:pt x="323" y="1255"/>
                  </a:lnTo>
                  <a:lnTo>
                    <a:pt x="323" y="1236"/>
                  </a:lnTo>
                  <a:lnTo>
                    <a:pt x="323" y="1218"/>
                  </a:lnTo>
                  <a:lnTo>
                    <a:pt x="323" y="1199"/>
                  </a:lnTo>
                  <a:lnTo>
                    <a:pt x="323" y="1182"/>
                  </a:lnTo>
                  <a:lnTo>
                    <a:pt x="323" y="1165"/>
                  </a:lnTo>
                  <a:lnTo>
                    <a:pt x="323" y="1111"/>
                  </a:lnTo>
                  <a:lnTo>
                    <a:pt x="344" y="1092"/>
                  </a:lnTo>
                  <a:lnTo>
                    <a:pt x="344" y="1074"/>
                  </a:lnTo>
                  <a:lnTo>
                    <a:pt x="344" y="1055"/>
                  </a:lnTo>
                  <a:lnTo>
                    <a:pt x="344" y="1038"/>
                  </a:lnTo>
                  <a:lnTo>
                    <a:pt x="344" y="1021"/>
                  </a:lnTo>
                  <a:lnTo>
                    <a:pt x="344" y="1003"/>
                  </a:lnTo>
                  <a:lnTo>
                    <a:pt x="344" y="986"/>
                  </a:lnTo>
                  <a:lnTo>
                    <a:pt x="363" y="969"/>
                  </a:lnTo>
                  <a:lnTo>
                    <a:pt x="363" y="950"/>
                  </a:lnTo>
                  <a:lnTo>
                    <a:pt x="363" y="932"/>
                  </a:lnTo>
                  <a:lnTo>
                    <a:pt x="363" y="896"/>
                  </a:lnTo>
                  <a:lnTo>
                    <a:pt x="344" y="860"/>
                  </a:lnTo>
                  <a:lnTo>
                    <a:pt x="323" y="842"/>
                  </a:lnTo>
                  <a:lnTo>
                    <a:pt x="304" y="825"/>
                  </a:lnTo>
                  <a:lnTo>
                    <a:pt x="284" y="825"/>
                  </a:lnTo>
                  <a:lnTo>
                    <a:pt x="284" y="806"/>
                  </a:lnTo>
                  <a:lnTo>
                    <a:pt x="263" y="806"/>
                  </a:lnTo>
                  <a:lnTo>
                    <a:pt x="244" y="806"/>
                  </a:lnTo>
                  <a:lnTo>
                    <a:pt x="221" y="788"/>
                  </a:lnTo>
                  <a:lnTo>
                    <a:pt x="202" y="788"/>
                  </a:lnTo>
                  <a:lnTo>
                    <a:pt x="181" y="771"/>
                  </a:lnTo>
                  <a:lnTo>
                    <a:pt x="161" y="752"/>
                  </a:lnTo>
                  <a:lnTo>
                    <a:pt x="161" y="735"/>
                  </a:lnTo>
                  <a:lnTo>
                    <a:pt x="161" y="716"/>
                  </a:lnTo>
                  <a:lnTo>
                    <a:pt x="161" y="698"/>
                  </a:lnTo>
                  <a:lnTo>
                    <a:pt x="140" y="698"/>
                  </a:lnTo>
                  <a:lnTo>
                    <a:pt x="140" y="662"/>
                  </a:lnTo>
                  <a:lnTo>
                    <a:pt x="121" y="646"/>
                  </a:lnTo>
                  <a:lnTo>
                    <a:pt x="102" y="629"/>
                  </a:lnTo>
                  <a:lnTo>
                    <a:pt x="102" y="610"/>
                  </a:lnTo>
                  <a:lnTo>
                    <a:pt x="81" y="574"/>
                  </a:lnTo>
                  <a:lnTo>
                    <a:pt x="62" y="574"/>
                  </a:lnTo>
                  <a:lnTo>
                    <a:pt x="62" y="556"/>
                  </a:lnTo>
                  <a:lnTo>
                    <a:pt x="62" y="539"/>
                  </a:lnTo>
                  <a:lnTo>
                    <a:pt x="41" y="520"/>
                  </a:lnTo>
                  <a:lnTo>
                    <a:pt x="21" y="520"/>
                  </a:lnTo>
                  <a:lnTo>
                    <a:pt x="0" y="503"/>
                  </a:lnTo>
                  <a:lnTo>
                    <a:pt x="0" y="485"/>
                  </a:lnTo>
                  <a:lnTo>
                    <a:pt x="0" y="466"/>
                  </a:lnTo>
                  <a:lnTo>
                    <a:pt x="0" y="449"/>
                  </a:lnTo>
                  <a:lnTo>
                    <a:pt x="21" y="449"/>
                  </a:lnTo>
                  <a:lnTo>
                    <a:pt x="41" y="449"/>
                  </a:lnTo>
                  <a:lnTo>
                    <a:pt x="41" y="430"/>
                  </a:lnTo>
                  <a:lnTo>
                    <a:pt x="62" y="412"/>
                  </a:lnTo>
                  <a:lnTo>
                    <a:pt x="41" y="412"/>
                  </a:lnTo>
                  <a:lnTo>
                    <a:pt x="21" y="412"/>
                  </a:lnTo>
                  <a:lnTo>
                    <a:pt x="21" y="395"/>
                  </a:lnTo>
                  <a:lnTo>
                    <a:pt x="21" y="359"/>
                  </a:lnTo>
                  <a:lnTo>
                    <a:pt x="41" y="341"/>
                  </a:lnTo>
                  <a:lnTo>
                    <a:pt x="41" y="322"/>
                  </a:lnTo>
                  <a:lnTo>
                    <a:pt x="62" y="322"/>
                  </a:lnTo>
                  <a:lnTo>
                    <a:pt x="81" y="288"/>
                  </a:lnTo>
                  <a:lnTo>
                    <a:pt x="81" y="270"/>
                  </a:lnTo>
                  <a:lnTo>
                    <a:pt x="102" y="270"/>
                  </a:lnTo>
                  <a:lnTo>
                    <a:pt x="121" y="253"/>
                  </a:lnTo>
                  <a:lnTo>
                    <a:pt x="140" y="234"/>
                  </a:lnTo>
                  <a:lnTo>
                    <a:pt x="140" y="217"/>
                  </a:lnTo>
                  <a:close/>
                </a:path>
              </a:pathLst>
            </a:custGeom>
            <a:solidFill>
              <a:srgbClr val="C0C0C0"/>
            </a:solidFill>
            <a:ln w="9525">
              <a:solidFill>
                <a:srgbClr val="C0C0C0"/>
              </a:solidFill>
              <a:round/>
              <a:headEnd/>
              <a:tailEnd/>
            </a:ln>
          </p:spPr>
          <p:txBody>
            <a:bodyPr/>
            <a:lstStyle/>
            <a:p>
              <a:endParaRPr lang="ru-RU"/>
            </a:p>
          </p:txBody>
        </p:sp>
        <p:sp>
          <p:nvSpPr>
            <p:cNvPr id="1944751" name="Freeform 113"/>
            <p:cNvSpPr>
              <a:spLocks/>
            </p:cNvSpPr>
            <p:nvPr/>
          </p:nvSpPr>
          <p:spPr bwMode="auto">
            <a:xfrm>
              <a:off x="1000" y="1993"/>
              <a:ext cx="905" cy="392"/>
            </a:xfrm>
            <a:custGeom>
              <a:avLst/>
              <a:gdLst>
                <a:gd name="T0" fmla="*/ 1 w 1810"/>
                <a:gd name="T1" fmla="*/ 0 h 785"/>
                <a:gd name="T2" fmla="*/ 1 w 1810"/>
                <a:gd name="T3" fmla="*/ 0 h 785"/>
                <a:gd name="T4" fmla="*/ 1 w 1810"/>
                <a:gd name="T5" fmla="*/ 0 h 785"/>
                <a:gd name="T6" fmla="*/ 1 w 1810"/>
                <a:gd name="T7" fmla="*/ 0 h 785"/>
                <a:gd name="T8" fmla="*/ 1 w 1810"/>
                <a:gd name="T9" fmla="*/ 0 h 785"/>
                <a:gd name="T10" fmla="*/ 1 w 1810"/>
                <a:gd name="T11" fmla="*/ 0 h 785"/>
                <a:gd name="T12" fmla="*/ 1 w 1810"/>
                <a:gd name="T13" fmla="*/ 0 h 785"/>
                <a:gd name="T14" fmla="*/ 1 w 1810"/>
                <a:gd name="T15" fmla="*/ 0 h 785"/>
                <a:gd name="T16" fmla="*/ 1 w 1810"/>
                <a:gd name="T17" fmla="*/ 0 h 785"/>
                <a:gd name="T18" fmla="*/ 1 w 1810"/>
                <a:gd name="T19" fmla="*/ 0 h 785"/>
                <a:gd name="T20" fmla="*/ 1 w 1810"/>
                <a:gd name="T21" fmla="*/ 0 h 785"/>
                <a:gd name="T22" fmla="*/ 1 w 1810"/>
                <a:gd name="T23" fmla="*/ 0 h 785"/>
                <a:gd name="T24" fmla="*/ 1 w 1810"/>
                <a:gd name="T25" fmla="*/ 0 h 785"/>
                <a:gd name="T26" fmla="*/ 1 w 1810"/>
                <a:gd name="T27" fmla="*/ 0 h 785"/>
                <a:gd name="T28" fmla="*/ 1 w 1810"/>
                <a:gd name="T29" fmla="*/ 0 h 785"/>
                <a:gd name="T30" fmla="*/ 1 w 1810"/>
                <a:gd name="T31" fmla="*/ 0 h 785"/>
                <a:gd name="T32" fmla="*/ 1 w 1810"/>
                <a:gd name="T33" fmla="*/ 0 h 785"/>
                <a:gd name="T34" fmla="*/ 1 w 1810"/>
                <a:gd name="T35" fmla="*/ 0 h 785"/>
                <a:gd name="T36" fmla="*/ 1 w 1810"/>
                <a:gd name="T37" fmla="*/ 0 h 785"/>
                <a:gd name="T38" fmla="*/ 0 w 1810"/>
                <a:gd name="T39" fmla="*/ 0 h 785"/>
                <a:gd name="T40" fmla="*/ 0 w 1810"/>
                <a:gd name="T41" fmla="*/ 0 h 785"/>
                <a:gd name="T42" fmla="*/ 1 w 1810"/>
                <a:gd name="T43" fmla="*/ 0 h 785"/>
                <a:gd name="T44" fmla="*/ 1 w 1810"/>
                <a:gd name="T45" fmla="*/ 0 h 785"/>
                <a:gd name="T46" fmla="*/ 1 w 1810"/>
                <a:gd name="T47" fmla="*/ 0 h 785"/>
                <a:gd name="T48" fmla="*/ 1 w 1810"/>
                <a:gd name="T49" fmla="*/ 0 h 785"/>
                <a:gd name="T50" fmla="*/ 1 w 1810"/>
                <a:gd name="T51" fmla="*/ 0 h 785"/>
                <a:gd name="T52" fmla="*/ 1 w 1810"/>
                <a:gd name="T53" fmla="*/ 0 h 785"/>
                <a:gd name="T54" fmla="*/ 1 w 1810"/>
                <a:gd name="T55" fmla="*/ 0 h 785"/>
                <a:gd name="T56" fmla="*/ 1 w 1810"/>
                <a:gd name="T57" fmla="*/ 0 h 785"/>
                <a:gd name="T58" fmla="*/ 1 w 1810"/>
                <a:gd name="T59" fmla="*/ 0 h 785"/>
                <a:gd name="T60" fmla="*/ 1 w 1810"/>
                <a:gd name="T61" fmla="*/ 0 h 785"/>
                <a:gd name="T62" fmla="*/ 1 w 1810"/>
                <a:gd name="T63" fmla="*/ 0 h 785"/>
                <a:gd name="T64" fmla="*/ 1 w 1810"/>
                <a:gd name="T65" fmla="*/ 0 h 785"/>
                <a:gd name="T66" fmla="*/ 1 w 1810"/>
                <a:gd name="T67" fmla="*/ 0 h 785"/>
                <a:gd name="T68" fmla="*/ 1 w 1810"/>
                <a:gd name="T69" fmla="*/ 0 h 785"/>
                <a:gd name="T70" fmla="*/ 1 w 1810"/>
                <a:gd name="T71" fmla="*/ 0 h 785"/>
                <a:gd name="T72" fmla="*/ 1 w 1810"/>
                <a:gd name="T73" fmla="*/ 0 h 785"/>
                <a:gd name="T74" fmla="*/ 1 w 1810"/>
                <a:gd name="T75" fmla="*/ 0 h 785"/>
                <a:gd name="T76" fmla="*/ 1 w 1810"/>
                <a:gd name="T77" fmla="*/ 0 h 785"/>
                <a:gd name="T78" fmla="*/ 1 w 1810"/>
                <a:gd name="T79" fmla="*/ 0 h 785"/>
                <a:gd name="T80" fmla="*/ 1 w 1810"/>
                <a:gd name="T81" fmla="*/ 0 h 785"/>
                <a:gd name="T82" fmla="*/ 1 w 1810"/>
                <a:gd name="T83" fmla="*/ 0 h 785"/>
                <a:gd name="T84" fmla="*/ 1 w 1810"/>
                <a:gd name="T85" fmla="*/ 0 h 785"/>
                <a:gd name="T86" fmla="*/ 1 w 1810"/>
                <a:gd name="T87" fmla="*/ 0 h 785"/>
                <a:gd name="T88" fmla="*/ 1 w 1810"/>
                <a:gd name="T89" fmla="*/ 0 h 785"/>
                <a:gd name="T90" fmla="*/ 1 w 1810"/>
                <a:gd name="T91" fmla="*/ 0 h 785"/>
                <a:gd name="T92" fmla="*/ 1 w 1810"/>
                <a:gd name="T93" fmla="*/ 0 h 785"/>
                <a:gd name="T94" fmla="*/ 1 w 1810"/>
                <a:gd name="T95" fmla="*/ 0 h 785"/>
                <a:gd name="T96" fmla="*/ 1 w 1810"/>
                <a:gd name="T97" fmla="*/ 0 h 785"/>
                <a:gd name="T98" fmla="*/ 1 w 1810"/>
                <a:gd name="T99" fmla="*/ 0 h 785"/>
                <a:gd name="T100" fmla="*/ 1 w 1810"/>
                <a:gd name="T101" fmla="*/ 0 h 785"/>
                <a:gd name="T102" fmla="*/ 1 w 1810"/>
                <a:gd name="T103" fmla="*/ 0 h 785"/>
                <a:gd name="T104" fmla="*/ 1 w 1810"/>
                <a:gd name="T105" fmla="*/ 0 h 785"/>
                <a:gd name="T106" fmla="*/ 1 w 1810"/>
                <a:gd name="T107" fmla="*/ 0 h 785"/>
                <a:gd name="T108" fmla="*/ 1 w 1810"/>
                <a:gd name="T109" fmla="*/ 0 h 785"/>
                <a:gd name="T110" fmla="*/ 1 w 1810"/>
                <a:gd name="T111" fmla="*/ 0 h 785"/>
                <a:gd name="T112" fmla="*/ 1 w 1810"/>
                <a:gd name="T113" fmla="*/ 0 h 785"/>
                <a:gd name="T114" fmla="*/ 1 w 1810"/>
                <a:gd name="T115" fmla="*/ 0 h 785"/>
                <a:gd name="T116" fmla="*/ 1 w 1810"/>
                <a:gd name="T117" fmla="*/ 0 h 785"/>
                <a:gd name="T118" fmla="*/ 1 w 1810"/>
                <a:gd name="T119" fmla="*/ 0 h 785"/>
                <a:gd name="T120" fmla="*/ 1 w 1810"/>
                <a:gd name="T121" fmla="*/ 0 h 7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10"/>
                <a:gd name="T184" fmla="*/ 0 h 785"/>
                <a:gd name="T185" fmla="*/ 1810 w 1810"/>
                <a:gd name="T186" fmla="*/ 785 h 78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10" h="785">
                  <a:moveTo>
                    <a:pt x="1468" y="516"/>
                  </a:moveTo>
                  <a:lnTo>
                    <a:pt x="1409" y="552"/>
                  </a:lnTo>
                  <a:lnTo>
                    <a:pt x="1368" y="572"/>
                  </a:lnTo>
                  <a:lnTo>
                    <a:pt x="1347" y="625"/>
                  </a:lnTo>
                  <a:lnTo>
                    <a:pt x="1347" y="660"/>
                  </a:lnTo>
                  <a:lnTo>
                    <a:pt x="1368" y="679"/>
                  </a:lnTo>
                  <a:lnTo>
                    <a:pt x="1368" y="716"/>
                  </a:lnTo>
                  <a:lnTo>
                    <a:pt x="1368" y="696"/>
                  </a:lnTo>
                  <a:lnTo>
                    <a:pt x="1368" y="716"/>
                  </a:lnTo>
                  <a:lnTo>
                    <a:pt x="1387" y="733"/>
                  </a:lnTo>
                  <a:lnTo>
                    <a:pt x="1387" y="748"/>
                  </a:lnTo>
                  <a:lnTo>
                    <a:pt x="1387" y="767"/>
                  </a:lnTo>
                  <a:lnTo>
                    <a:pt x="1387" y="785"/>
                  </a:lnTo>
                  <a:lnTo>
                    <a:pt x="1368" y="785"/>
                  </a:lnTo>
                  <a:lnTo>
                    <a:pt x="1347" y="785"/>
                  </a:lnTo>
                  <a:lnTo>
                    <a:pt x="1347" y="767"/>
                  </a:lnTo>
                  <a:lnTo>
                    <a:pt x="1328" y="748"/>
                  </a:lnTo>
                  <a:lnTo>
                    <a:pt x="1328" y="733"/>
                  </a:lnTo>
                  <a:lnTo>
                    <a:pt x="1307" y="733"/>
                  </a:lnTo>
                  <a:lnTo>
                    <a:pt x="1288" y="679"/>
                  </a:lnTo>
                  <a:lnTo>
                    <a:pt x="1288" y="660"/>
                  </a:lnTo>
                  <a:lnTo>
                    <a:pt x="1268" y="643"/>
                  </a:lnTo>
                  <a:lnTo>
                    <a:pt x="1247" y="643"/>
                  </a:lnTo>
                  <a:lnTo>
                    <a:pt x="1228" y="643"/>
                  </a:lnTo>
                  <a:lnTo>
                    <a:pt x="1207" y="643"/>
                  </a:lnTo>
                  <a:lnTo>
                    <a:pt x="1207" y="625"/>
                  </a:lnTo>
                  <a:lnTo>
                    <a:pt x="1167" y="625"/>
                  </a:lnTo>
                  <a:lnTo>
                    <a:pt x="1148" y="625"/>
                  </a:lnTo>
                  <a:lnTo>
                    <a:pt x="1128" y="625"/>
                  </a:lnTo>
                  <a:lnTo>
                    <a:pt x="1086" y="625"/>
                  </a:lnTo>
                  <a:lnTo>
                    <a:pt x="1086" y="643"/>
                  </a:lnTo>
                  <a:lnTo>
                    <a:pt x="1086" y="625"/>
                  </a:lnTo>
                  <a:lnTo>
                    <a:pt x="1086" y="643"/>
                  </a:lnTo>
                  <a:lnTo>
                    <a:pt x="1086" y="660"/>
                  </a:lnTo>
                  <a:lnTo>
                    <a:pt x="1065" y="660"/>
                  </a:lnTo>
                  <a:lnTo>
                    <a:pt x="1046" y="660"/>
                  </a:lnTo>
                  <a:lnTo>
                    <a:pt x="1005" y="643"/>
                  </a:lnTo>
                  <a:lnTo>
                    <a:pt x="1005" y="660"/>
                  </a:lnTo>
                  <a:lnTo>
                    <a:pt x="984" y="643"/>
                  </a:lnTo>
                  <a:lnTo>
                    <a:pt x="965" y="643"/>
                  </a:lnTo>
                  <a:lnTo>
                    <a:pt x="946" y="660"/>
                  </a:lnTo>
                  <a:lnTo>
                    <a:pt x="925" y="660"/>
                  </a:lnTo>
                  <a:lnTo>
                    <a:pt x="906" y="679"/>
                  </a:lnTo>
                  <a:lnTo>
                    <a:pt x="885" y="679"/>
                  </a:lnTo>
                  <a:lnTo>
                    <a:pt x="865" y="696"/>
                  </a:lnTo>
                  <a:lnTo>
                    <a:pt x="844" y="733"/>
                  </a:lnTo>
                  <a:lnTo>
                    <a:pt x="844" y="748"/>
                  </a:lnTo>
                  <a:lnTo>
                    <a:pt x="825" y="748"/>
                  </a:lnTo>
                  <a:lnTo>
                    <a:pt x="806" y="748"/>
                  </a:lnTo>
                  <a:lnTo>
                    <a:pt x="806" y="733"/>
                  </a:lnTo>
                  <a:lnTo>
                    <a:pt x="766" y="696"/>
                  </a:lnTo>
                  <a:lnTo>
                    <a:pt x="744" y="660"/>
                  </a:lnTo>
                  <a:lnTo>
                    <a:pt x="685" y="643"/>
                  </a:lnTo>
                  <a:lnTo>
                    <a:pt x="685" y="660"/>
                  </a:lnTo>
                  <a:lnTo>
                    <a:pt x="666" y="660"/>
                  </a:lnTo>
                  <a:lnTo>
                    <a:pt x="645" y="660"/>
                  </a:lnTo>
                  <a:lnTo>
                    <a:pt x="602" y="643"/>
                  </a:lnTo>
                  <a:lnTo>
                    <a:pt x="602" y="606"/>
                  </a:lnTo>
                  <a:lnTo>
                    <a:pt x="583" y="606"/>
                  </a:lnTo>
                  <a:lnTo>
                    <a:pt x="562" y="589"/>
                  </a:lnTo>
                  <a:lnTo>
                    <a:pt x="543" y="589"/>
                  </a:lnTo>
                  <a:lnTo>
                    <a:pt x="524" y="589"/>
                  </a:lnTo>
                  <a:lnTo>
                    <a:pt x="503" y="589"/>
                  </a:lnTo>
                  <a:lnTo>
                    <a:pt x="403" y="589"/>
                  </a:lnTo>
                  <a:lnTo>
                    <a:pt x="303" y="552"/>
                  </a:lnTo>
                  <a:lnTo>
                    <a:pt x="282" y="552"/>
                  </a:lnTo>
                  <a:lnTo>
                    <a:pt x="263" y="552"/>
                  </a:lnTo>
                  <a:lnTo>
                    <a:pt x="222" y="552"/>
                  </a:lnTo>
                  <a:lnTo>
                    <a:pt x="203" y="535"/>
                  </a:lnTo>
                  <a:lnTo>
                    <a:pt x="163" y="499"/>
                  </a:lnTo>
                  <a:lnTo>
                    <a:pt x="120" y="481"/>
                  </a:lnTo>
                  <a:lnTo>
                    <a:pt x="80" y="445"/>
                  </a:lnTo>
                  <a:lnTo>
                    <a:pt x="80" y="428"/>
                  </a:lnTo>
                  <a:lnTo>
                    <a:pt x="80" y="391"/>
                  </a:lnTo>
                  <a:lnTo>
                    <a:pt x="40" y="374"/>
                  </a:lnTo>
                  <a:lnTo>
                    <a:pt x="21" y="339"/>
                  </a:lnTo>
                  <a:lnTo>
                    <a:pt x="0" y="303"/>
                  </a:lnTo>
                  <a:lnTo>
                    <a:pt x="0" y="266"/>
                  </a:lnTo>
                  <a:lnTo>
                    <a:pt x="0" y="249"/>
                  </a:lnTo>
                  <a:lnTo>
                    <a:pt x="0" y="213"/>
                  </a:lnTo>
                  <a:lnTo>
                    <a:pt x="0" y="176"/>
                  </a:lnTo>
                  <a:lnTo>
                    <a:pt x="0" y="123"/>
                  </a:lnTo>
                  <a:lnTo>
                    <a:pt x="21" y="105"/>
                  </a:lnTo>
                  <a:lnTo>
                    <a:pt x="0" y="86"/>
                  </a:lnTo>
                  <a:lnTo>
                    <a:pt x="0" y="69"/>
                  </a:lnTo>
                  <a:lnTo>
                    <a:pt x="0" y="52"/>
                  </a:lnTo>
                  <a:lnTo>
                    <a:pt x="21" y="52"/>
                  </a:lnTo>
                  <a:lnTo>
                    <a:pt x="40" y="52"/>
                  </a:lnTo>
                  <a:lnTo>
                    <a:pt x="40" y="69"/>
                  </a:lnTo>
                  <a:lnTo>
                    <a:pt x="61" y="52"/>
                  </a:lnTo>
                  <a:lnTo>
                    <a:pt x="61" y="34"/>
                  </a:lnTo>
                  <a:lnTo>
                    <a:pt x="61" y="17"/>
                  </a:lnTo>
                  <a:lnTo>
                    <a:pt x="40" y="17"/>
                  </a:lnTo>
                  <a:lnTo>
                    <a:pt x="61" y="17"/>
                  </a:lnTo>
                  <a:lnTo>
                    <a:pt x="80" y="17"/>
                  </a:lnTo>
                  <a:lnTo>
                    <a:pt x="120" y="17"/>
                  </a:lnTo>
                  <a:lnTo>
                    <a:pt x="142" y="17"/>
                  </a:lnTo>
                  <a:lnTo>
                    <a:pt x="203" y="17"/>
                  </a:lnTo>
                  <a:lnTo>
                    <a:pt x="282" y="17"/>
                  </a:lnTo>
                  <a:lnTo>
                    <a:pt x="343" y="17"/>
                  </a:lnTo>
                  <a:lnTo>
                    <a:pt x="403" y="17"/>
                  </a:lnTo>
                  <a:lnTo>
                    <a:pt x="483" y="17"/>
                  </a:lnTo>
                  <a:lnTo>
                    <a:pt x="543" y="17"/>
                  </a:lnTo>
                  <a:lnTo>
                    <a:pt x="625" y="17"/>
                  </a:lnTo>
                  <a:lnTo>
                    <a:pt x="685" y="17"/>
                  </a:lnTo>
                  <a:lnTo>
                    <a:pt x="744" y="17"/>
                  </a:lnTo>
                  <a:lnTo>
                    <a:pt x="806" y="17"/>
                  </a:lnTo>
                  <a:lnTo>
                    <a:pt x="865" y="17"/>
                  </a:lnTo>
                  <a:lnTo>
                    <a:pt x="885" y="17"/>
                  </a:lnTo>
                  <a:lnTo>
                    <a:pt x="925" y="17"/>
                  </a:lnTo>
                  <a:lnTo>
                    <a:pt x="925" y="0"/>
                  </a:lnTo>
                  <a:lnTo>
                    <a:pt x="946" y="17"/>
                  </a:lnTo>
                  <a:lnTo>
                    <a:pt x="965" y="17"/>
                  </a:lnTo>
                  <a:lnTo>
                    <a:pt x="984" y="17"/>
                  </a:lnTo>
                  <a:lnTo>
                    <a:pt x="1005" y="17"/>
                  </a:lnTo>
                  <a:lnTo>
                    <a:pt x="1025" y="34"/>
                  </a:lnTo>
                  <a:lnTo>
                    <a:pt x="1065" y="52"/>
                  </a:lnTo>
                  <a:lnTo>
                    <a:pt x="1086" y="52"/>
                  </a:lnTo>
                  <a:lnTo>
                    <a:pt x="1065" y="69"/>
                  </a:lnTo>
                  <a:lnTo>
                    <a:pt x="1025" y="69"/>
                  </a:lnTo>
                  <a:lnTo>
                    <a:pt x="1005" y="105"/>
                  </a:lnTo>
                  <a:lnTo>
                    <a:pt x="1025" y="105"/>
                  </a:lnTo>
                  <a:lnTo>
                    <a:pt x="1025" y="86"/>
                  </a:lnTo>
                  <a:lnTo>
                    <a:pt x="1046" y="86"/>
                  </a:lnTo>
                  <a:lnTo>
                    <a:pt x="1046" y="105"/>
                  </a:lnTo>
                  <a:lnTo>
                    <a:pt x="1065" y="105"/>
                  </a:lnTo>
                  <a:lnTo>
                    <a:pt x="1086" y="105"/>
                  </a:lnTo>
                  <a:lnTo>
                    <a:pt x="1086" y="86"/>
                  </a:lnTo>
                  <a:lnTo>
                    <a:pt x="1107" y="86"/>
                  </a:lnTo>
                  <a:lnTo>
                    <a:pt x="1128" y="69"/>
                  </a:lnTo>
                  <a:lnTo>
                    <a:pt x="1148" y="69"/>
                  </a:lnTo>
                  <a:lnTo>
                    <a:pt x="1148" y="86"/>
                  </a:lnTo>
                  <a:lnTo>
                    <a:pt x="1128" y="86"/>
                  </a:lnTo>
                  <a:lnTo>
                    <a:pt x="1148" y="86"/>
                  </a:lnTo>
                  <a:lnTo>
                    <a:pt x="1148" y="105"/>
                  </a:lnTo>
                  <a:lnTo>
                    <a:pt x="1167" y="105"/>
                  </a:lnTo>
                  <a:lnTo>
                    <a:pt x="1188" y="105"/>
                  </a:lnTo>
                  <a:lnTo>
                    <a:pt x="1188" y="86"/>
                  </a:lnTo>
                  <a:lnTo>
                    <a:pt x="1207" y="86"/>
                  </a:lnTo>
                  <a:lnTo>
                    <a:pt x="1207" y="105"/>
                  </a:lnTo>
                  <a:lnTo>
                    <a:pt x="1247" y="105"/>
                  </a:lnTo>
                  <a:lnTo>
                    <a:pt x="1268" y="105"/>
                  </a:lnTo>
                  <a:lnTo>
                    <a:pt x="1268" y="123"/>
                  </a:lnTo>
                  <a:lnTo>
                    <a:pt x="1247" y="123"/>
                  </a:lnTo>
                  <a:lnTo>
                    <a:pt x="1228" y="123"/>
                  </a:lnTo>
                  <a:lnTo>
                    <a:pt x="1207" y="123"/>
                  </a:lnTo>
                  <a:lnTo>
                    <a:pt x="1188" y="123"/>
                  </a:lnTo>
                  <a:lnTo>
                    <a:pt x="1148" y="142"/>
                  </a:lnTo>
                  <a:lnTo>
                    <a:pt x="1148" y="159"/>
                  </a:lnTo>
                  <a:lnTo>
                    <a:pt x="1167" y="142"/>
                  </a:lnTo>
                  <a:lnTo>
                    <a:pt x="1148" y="195"/>
                  </a:lnTo>
                  <a:lnTo>
                    <a:pt x="1148" y="213"/>
                  </a:lnTo>
                  <a:lnTo>
                    <a:pt x="1148" y="249"/>
                  </a:lnTo>
                  <a:lnTo>
                    <a:pt x="1148" y="266"/>
                  </a:lnTo>
                  <a:lnTo>
                    <a:pt x="1167" y="266"/>
                  </a:lnTo>
                  <a:lnTo>
                    <a:pt x="1188" y="249"/>
                  </a:lnTo>
                  <a:lnTo>
                    <a:pt x="1188" y="230"/>
                  </a:lnTo>
                  <a:lnTo>
                    <a:pt x="1188" y="213"/>
                  </a:lnTo>
                  <a:lnTo>
                    <a:pt x="1188" y="195"/>
                  </a:lnTo>
                  <a:lnTo>
                    <a:pt x="1188" y="176"/>
                  </a:lnTo>
                  <a:lnTo>
                    <a:pt x="1188" y="159"/>
                  </a:lnTo>
                  <a:lnTo>
                    <a:pt x="1207" y="142"/>
                  </a:lnTo>
                  <a:lnTo>
                    <a:pt x="1228" y="142"/>
                  </a:lnTo>
                  <a:lnTo>
                    <a:pt x="1228" y="123"/>
                  </a:lnTo>
                  <a:lnTo>
                    <a:pt x="1247" y="123"/>
                  </a:lnTo>
                  <a:lnTo>
                    <a:pt x="1268" y="123"/>
                  </a:lnTo>
                  <a:lnTo>
                    <a:pt x="1288" y="142"/>
                  </a:lnTo>
                  <a:lnTo>
                    <a:pt x="1288" y="159"/>
                  </a:lnTo>
                  <a:lnTo>
                    <a:pt x="1288" y="176"/>
                  </a:lnTo>
                  <a:lnTo>
                    <a:pt x="1288" y="195"/>
                  </a:lnTo>
                  <a:lnTo>
                    <a:pt x="1307" y="195"/>
                  </a:lnTo>
                  <a:lnTo>
                    <a:pt x="1307" y="213"/>
                  </a:lnTo>
                  <a:lnTo>
                    <a:pt x="1307" y="230"/>
                  </a:lnTo>
                  <a:lnTo>
                    <a:pt x="1288" y="249"/>
                  </a:lnTo>
                  <a:lnTo>
                    <a:pt x="1288" y="266"/>
                  </a:lnTo>
                  <a:lnTo>
                    <a:pt x="1307" y="266"/>
                  </a:lnTo>
                  <a:lnTo>
                    <a:pt x="1347" y="266"/>
                  </a:lnTo>
                  <a:lnTo>
                    <a:pt x="1368" y="249"/>
                  </a:lnTo>
                  <a:lnTo>
                    <a:pt x="1409" y="249"/>
                  </a:lnTo>
                  <a:lnTo>
                    <a:pt x="1409" y="230"/>
                  </a:lnTo>
                  <a:lnTo>
                    <a:pt x="1409" y="213"/>
                  </a:lnTo>
                  <a:lnTo>
                    <a:pt x="1447" y="213"/>
                  </a:lnTo>
                  <a:lnTo>
                    <a:pt x="1487" y="213"/>
                  </a:lnTo>
                  <a:lnTo>
                    <a:pt x="1508" y="195"/>
                  </a:lnTo>
                  <a:lnTo>
                    <a:pt x="1528" y="176"/>
                  </a:lnTo>
                  <a:lnTo>
                    <a:pt x="1549" y="159"/>
                  </a:lnTo>
                  <a:lnTo>
                    <a:pt x="1549" y="142"/>
                  </a:lnTo>
                  <a:lnTo>
                    <a:pt x="1568" y="142"/>
                  </a:lnTo>
                  <a:lnTo>
                    <a:pt x="1589" y="142"/>
                  </a:lnTo>
                  <a:lnTo>
                    <a:pt x="1610" y="142"/>
                  </a:lnTo>
                  <a:lnTo>
                    <a:pt x="1629" y="142"/>
                  </a:lnTo>
                  <a:lnTo>
                    <a:pt x="1650" y="142"/>
                  </a:lnTo>
                  <a:lnTo>
                    <a:pt x="1670" y="142"/>
                  </a:lnTo>
                  <a:lnTo>
                    <a:pt x="1670" y="123"/>
                  </a:lnTo>
                  <a:lnTo>
                    <a:pt x="1691" y="105"/>
                  </a:lnTo>
                  <a:lnTo>
                    <a:pt x="1710" y="86"/>
                  </a:lnTo>
                  <a:lnTo>
                    <a:pt x="1729" y="69"/>
                  </a:lnTo>
                  <a:lnTo>
                    <a:pt x="1750" y="69"/>
                  </a:lnTo>
                  <a:lnTo>
                    <a:pt x="1769" y="69"/>
                  </a:lnTo>
                  <a:lnTo>
                    <a:pt x="1791" y="105"/>
                  </a:lnTo>
                  <a:lnTo>
                    <a:pt x="1791" y="123"/>
                  </a:lnTo>
                  <a:lnTo>
                    <a:pt x="1810" y="159"/>
                  </a:lnTo>
                  <a:lnTo>
                    <a:pt x="1791" y="176"/>
                  </a:lnTo>
                  <a:lnTo>
                    <a:pt x="1769" y="176"/>
                  </a:lnTo>
                  <a:lnTo>
                    <a:pt x="1750" y="176"/>
                  </a:lnTo>
                  <a:lnTo>
                    <a:pt x="1710" y="195"/>
                  </a:lnTo>
                  <a:lnTo>
                    <a:pt x="1691" y="213"/>
                  </a:lnTo>
                  <a:lnTo>
                    <a:pt x="1670" y="249"/>
                  </a:lnTo>
                  <a:lnTo>
                    <a:pt x="1691" y="249"/>
                  </a:lnTo>
                  <a:lnTo>
                    <a:pt x="1691" y="266"/>
                  </a:lnTo>
                  <a:lnTo>
                    <a:pt x="1710" y="266"/>
                  </a:lnTo>
                  <a:lnTo>
                    <a:pt x="1710" y="249"/>
                  </a:lnTo>
                  <a:lnTo>
                    <a:pt x="1710" y="266"/>
                  </a:lnTo>
                  <a:lnTo>
                    <a:pt x="1691" y="266"/>
                  </a:lnTo>
                  <a:lnTo>
                    <a:pt x="1670" y="266"/>
                  </a:lnTo>
                  <a:lnTo>
                    <a:pt x="1650" y="286"/>
                  </a:lnTo>
                  <a:lnTo>
                    <a:pt x="1610" y="286"/>
                  </a:lnTo>
                  <a:lnTo>
                    <a:pt x="1589" y="303"/>
                  </a:lnTo>
                  <a:lnTo>
                    <a:pt x="1610" y="303"/>
                  </a:lnTo>
                  <a:lnTo>
                    <a:pt x="1610" y="286"/>
                  </a:lnTo>
                  <a:lnTo>
                    <a:pt x="1629" y="303"/>
                  </a:lnTo>
                  <a:lnTo>
                    <a:pt x="1610" y="303"/>
                  </a:lnTo>
                  <a:lnTo>
                    <a:pt x="1589" y="303"/>
                  </a:lnTo>
                  <a:lnTo>
                    <a:pt x="1568" y="303"/>
                  </a:lnTo>
                  <a:lnTo>
                    <a:pt x="1589" y="303"/>
                  </a:lnTo>
                  <a:lnTo>
                    <a:pt x="1568" y="320"/>
                  </a:lnTo>
                  <a:lnTo>
                    <a:pt x="1568" y="357"/>
                  </a:lnTo>
                  <a:lnTo>
                    <a:pt x="1549" y="357"/>
                  </a:lnTo>
                  <a:lnTo>
                    <a:pt x="1549" y="374"/>
                  </a:lnTo>
                  <a:lnTo>
                    <a:pt x="1549" y="408"/>
                  </a:lnTo>
                  <a:lnTo>
                    <a:pt x="1528" y="408"/>
                  </a:lnTo>
                  <a:lnTo>
                    <a:pt x="1528" y="391"/>
                  </a:lnTo>
                  <a:lnTo>
                    <a:pt x="1528" y="374"/>
                  </a:lnTo>
                  <a:lnTo>
                    <a:pt x="1508" y="374"/>
                  </a:lnTo>
                  <a:lnTo>
                    <a:pt x="1508" y="391"/>
                  </a:lnTo>
                  <a:lnTo>
                    <a:pt x="1508" y="408"/>
                  </a:lnTo>
                  <a:lnTo>
                    <a:pt x="1508" y="428"/>
                  </a:lnTo>
                  <a:lnTo>
                    <a:pt x="1528" y="428"/>
                  </a:lnTo>
                  <a:lnTo>
                    <a:pt x="1508" y="445"/>
                  </a:lnTo>
                  <a:lnTo>
                    <a:pt x="1528" y="445"/>
                  </a:lnTo>
                  <a:lnTo>
                    <a:pt x="1528" y="462"/>
                  </a:lnTo>
                  <a:lnTo>
                    <a:pt x="1508" y="462"/>
                  </a:lnTo>
                  <a:lnTo>
                    <a:pt x="1508" y="481"/>
                  </a:lnTo>
                  <a:lnTo>
                    <a:pt x="1487" y="481"/>
                  </a:lnTo>
                  <a:lnTo>
                    <a:pt x="1487" y="499"/>
                  </a:lnTo>
                  <a:lnTo>
                    <a:pt x="1468" y="499"/>
                  </a:lnTo>
                  <a:lnTo>
                    <a:pt x="1468" y="516"/>
                  </a:lnTo>
                  <a:close/>
                </a:path>
              </a:pathLst>
            </a:custGeom>
            <a:solidFill>
              <a:srgbClr val="C0C0C0"/>
            </a:solidFill>
            <a:ln w="9525">
              <a:solidFill>
                <a:srgbClr val="C0C0C0"/>
              </a:solidFill>
              <a:round/>
              <a:headEnd/>
              <a:tailEnd/>
            </a:ln>
          </p:spPr>
          <p:txBody>
            <a:bodyPr/>
            <a:lstStyle/>
            <a:p>
              <a:endParaRPr lang="ru-RU"/>
            </a:p>
          </p:txBody>
        </p:sp>
        <p:sp>
          <p:nvSpPr>
            <p:cNvPr id="1944752" name="Freeform 114"/>
            <p:cNvSpPr>
              <a:spLocks/>
            </p:cNvSpPr>
            <p:nvPr/>
          </p:nvSpPr>
          <p:spPr bwMode="auto">
            <a:xfrm>
              <a:off x="750" y="1526"/>
              <a:ext cx="1317" cy="592"/>
            </a:xfrm>
            <a:custGeom>
              <a:avLst/>
              <a:gdLst>
                <a:gd name="T0" fmla="*/ 1 w 2633"/>
                <a:gd name="T1" fmla="*/ 1 h 1182"/>
                <a:gd name="T2" fmla="*/ 1 w 2633"/>
                <a:gd name="T3" fmla="*/ 1 h 1182"/>
                <a:gd name="T4" fmla="*/ 1 w 2633"/>
                <a:gd name="T5" fmla="*/ 1 h 1182"/>
                <a:gd name="T6" fmla="*/ 1 w 2633"/>
                <a:gd name="T7" fmla="*/ 1 h 1182"/>
                <a:gd name="T8" fmla="*/ 1 w 2633"/>
                <a:gd name="T9" fmla="*/ 1 h 1182"/>
                <a:gd name="T10" fmla="*/ 1 w 2633"/>
                <a:gd name="T11" fmla="*/ 1 h 1182"/>
                <a:gd name="T12" fmla="*/ 1 w 2633"/>
                <a:gd name="T13" fmla="*/ 1 h 1182"/>
                <a:gd name="T14" fmla="*/ 1 w 2633"/>
                <a:gd name="T15" fmla="*/ 1 h 1182"/>
                <a:gd name="T16" fmla="*/ 1 w 2633"/>
                <a:gd name="T17" fmla="*/ 1 h 1182"/>
                <a:gd name="T18" fmla="*/ 1 w 2633"/>
                <a:gd name="T19" fmla="*/ 1 h 1182"/>
                <a:gd name="T20" fmla="*/ 1 w 2633"/>
                <a:gd name="T21" fmla="*/ 1 h 1182"/>
                <a:gd name="T22" fmla="*/ 1 w 2633"/>
                <a:gd name="T23" fmla="*/ 1 h 1182"/>
                <a:gd name="T24" fmla="*/ 1 w 2633"/>
                <a:gd name="T25" fmla="*/ 1 h 1182"/>
                <a:gd name="T26" fmla="*/ 1 w 2633"/>
                <a:gd name="T27" fmla="*/ 1 h 1182"/>
                <a:gd name="T28" fmla="*/ 1 w 2633"/>
                <a:gd name="T29" fmla="*/ 1 h 1182"/>
                <a:gd name="T30" fmla="*/ 1 w 2633"/>
                <a:gd name="T31" fmla="*/ 1 h 1182"/>
                <a:gd name="T32" fmla="*/ 1 w 2633"/>
                <a:gd name="T33" fmla="*/ 1 h 1182"/>
                <a:gd name="T34" fmla="*/ 1 w 2633"/>
                <a:gd name="T35" fmla="*/ 1 h 1182"/>
                <a:gd name="T36" fmla="*/ 1 w 2633"/>
                <a:gd name="T37" fmla="*/ 1 h 1182"/>
                <a:gd name="T38" fmla="*/ 1 w 2633"/>
                <a:gd name="T39" fmla="*/ 1 h 1182"/>
                <a:gd name="T40" fmla="*/ 1 w 2633"/>
                <a:gd name="T41" fmla="*/ 1 h 1182"/>
                <a:gd name="T42" fmla="*/ 1 w 2633"/>
                <a:gd name="T43" fmla="*/ 1 h 1182"/>
                <a:gd name="T44" fmla="*/ 1 w 2633"/>
                <a:gd name="T45" fmla="*/ 1 h 1182"/>
                <a:gd name="T46" fmla="*/ 1 w 2633"/>
                <a:gd name="T47" fmla="*/ 1 h 1182"/>
                <a:gd name="T48" fmla="*/ 1 w 2633"/>
                <a:gd name="T49" fmla="*/ 1 h 1182"/>
                <a:gd name="T50" fmla="*/ 1 w 2633"/>
                <a:gd name="T51" fmla="*/ 1 h 1182"/>
                <a:gd name="T52" fmla="*/ 1 w 2633"/>
                <a:gd name="T53" fmla="*/ 1 h 1182"/>
                <a:gd name="T54" fmla="*/ 1 w 2633"/>
                <a:gd name="T55" fmla="*/ 1 h 1182"/>
                <a:gd name="T56" fmla="*/ 1 w 2633"/>
                <a:gd name="T57" fmla="*/ 1 h 1182"/>
                <a:gd name="T58" fmla="*/ 1 w 2633"/>
                <a:gd name="T59" fmla="*/ 1 h 1182"/>
                <a:gd name="T60" fmla="*/ 1 w 2633"/>
                <a:gd name="T61" fmla="*/ 0 h 1182"/>
                <a:gd name="T62" fmla="*/ 1 w 2633"/>
                <a:gd name="T63" fmla="*/ 1 h 1182"/>
                <a:gd name="T64" fmla="*/ 1 w 2633"/>
                <a:gd name="T65" fmla="*/ 1 h 1182"/>
                <a:gd name="T66" fmla="*/ 1 w 2633"/>
                <a:gd name="T67" fmla="*/ 1 h 1182"/>
                <a:gd name="T68" fmla="*/ 1 w 2633"/>
                <a:gd name="T69" fmla="*/ 1 h 1182"/>
                <a:gd name="T70" fmla="*/ 1 w 2633"/>
                <a:gd name="T71" fmla="*/ 1 h 1182"/>
                <a:gd name="T72" fmla="*/ 1 w 2633"/>
                <a:gd name="T73" fmla="*/ 1 h 1182"/>
                <a:gd name="T74" fmla="*/ 1 w 2633"/>
                <a:gd name="T75" fmla="*/ 1 h 1182"/>
                <a:gd name="T76" fmla="*/ 1 w 2633"/>
                <a:gd name="T77" fmla="*/ 1 h 1182"/>
                <a:gd name="T78" fmla="*/ 1 w 2633"/>
                <a:gd name="T79" fmla="*/ 1 h 1182"/>
                <a:gd name="T80" fmla="*/ 1 w 2633"/>
                <a:gd name="T81" fmla="*/ 1 h 1182"/>
                <a:gd name="T82" fmla="*/ 1 w 2633"/>
                <a:gd name="T83" fmla="*/ 1 h 1182"/>
                <a:gd name="T84" fmla="*/ 1 w 2633"/>
                <a:gd name="T85" fmla="*/ 1 h 1182"/>
                <a:gd name="T86" fmla="*/ 0 w 2633"/>
                <a:gd name="T87" fmla="*/ 1 h 1182"/>
                <a:gd name="T88" fmla="*/ 1 w 2633"/>
                <a:gd name="T89" fmla="*/ 1 h 1182"/>
                <a:gd name="T90" fmla="*/ 1 w 2633"/>
                <a:gd name="T91" fmla="*/ 1 h 1182"/>
                <a:gd name="T92" fmla="*/ 1 w 2633"/>
                <a:gd name="T93" fmla="*/ 1 h 1182"/>
                <a:gd name="T94" fmla="*/ 1 w 2633"/>
                <a:gd name="T95" fmla="*/ 1 h 1182"/>
                <a:gd name="T96" fmla="*/ 1 w 2633"/>
                <a:gd name="T97" fmla="*/ 1 h 1182"/>
                <a:gd name="T98" fmla="*/ 1 w 2633"/>
                <a:gd name="T99" fmla="*/ 1 h 1182"/>
                <a:gd name="T100" fmla="*/ 1 w 2633"/>
                <a:gd name="T101" fmla="*/ 1 h 1182"/>
                <a:gd name="T102" fmla="*/ 1 w 2633"/>
                <a:gd name="T103" fmla="*/ 1 h 1182"/>
                <a:gd name="T104" fmla="*/ 1 w 2633"/>
                <a:gd name="T105" fmla="*/ 1 h 1182"/>
                <a:gd name="T106" fmla="*/ 1 w 2633"/>
                <a:gd name="T107" fmla="*/ 1 h 1182"/>
                <a:gd name="T108" fmla="*/ 1 w 2633"/>
                <a:gd name="T109" fmla="*/ 1 h 1182"/>
                <a:gd name="T110" fmla="*/ 1 w 2633"/>
                <a:gd name="T111" fmla="*/ 1 h 1182"/>
                <a:gd name="T112" fmla="*/ 1 w 2633"/>
                <a:gd name="T113" fmla="*/ 1 h 1182"/>
                <a:gd name="T114" fmla="*/ 1 w 2633"/>
                <a:gd name="T115" fmla="*/ 1 h 1182"/>
                <a:gd name="T116" fmla="*/ 1 w 2633"/>
                <a:gd name="T117" fmla="*/ 1 h 118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33"/>
                <a:gd name="T178" fmla="*/ 0 h 1182"/>
                <a:gd name="T179" fmla="*/ 2633 w 2633"/>
                <a:gd name="T180" fmla="*/ 1182 h 118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33" h="1182">
                  <a:moveTo>
                    <a:pt x="2292" y="1075"/>
                  </a:moveTo>
                  <a:lnTo>
                    <a:pt x="2311" y="1075"/>
                  </a:lnTo>
                  <a:lnTo>
                    <a:pt x="2330" y="1075"/>
                  </a:lnTo>
                  <a:lnTo>
                    <a:pt x="2351" y="1075"/>
                  </a:lnTo>
                  <a:lnTo>
                    <a:pt x="2351" y="1056"/>
                  </a:lnTo>
                  <a:lnTo>
                    <a:pt x="2370" y="1056"/>
                  </a:lnTo>
                  <a:lnTo>
                    <a:pt x="2370" y="1075"/>
                  </a:lnTo>
                  <a:lnTo>
                    <a:pt x="2391" y="1075"/>
                  </a:lnTo>
                  <a:lnTo>
                    <a:pt x="2370" y="1075"/>
                  </a:lnTo>
                  <a:lnTo>
                    <a:pt x="2330" y="1092"/>
                  </a:lnTo>
                  <a:lnTo>
                    <a:pt x="2311" y="1109"/>
                  </a:lnTo>
                  <a:lnTo>
                    <a:pt x="2330" y="1128"/>
                  </a:lnTo>
                  <a:lnTo>
                    <a:pt x="2351" y="1128"/>
                  </a:lnTo>
                  <a:lnTo>
                    <a:pt x="2370" y="1128"/>
                  </a:lnTo>
                  <a:lnTo>
                    <a:pt x="2391" y="1109"/>
                  </a:lnTo>
                  <a:lnTo>
                    <a:pt x="2432" y="1092"/>
                  </a:lnTo>
                  <a:lnTo>
                    <a:pt x="2451" y="1075"/>
                  </a:lnTo>
                  <a:lnTo>
                    <a:pt x="2470" y="1056"/>
                  </a:lnTo>
                  <a:lnTo>
                    <a:pt x="2451" y="1056"/>
                  </a:lnTo>
                  <a:lnTo>
                    <a:pt x="2411" y="1056"/>
                  </a:lnTo>
                  <a:lnTo>
                    <a:pt x="2370" y="1038"/>
                  </a:lnTo>
                  <a:lnTo>
                    <a:pt x="2370" y="1002"/>
                  </a:lnTo>
                  <a:lnTo>
                    <a:pt x="2370" y="985"/>
                  </a:lnTo>
                  <a:lnTo>
                    <a:pt x="2351" y="985"/>
                  </a:lnTo>
                  <a:lnTo>
                    <a:pt x="2370" y="967"/>
                  </a:lnTo>
                  <a:lnTo>
                    <a:pt x="2391" y="950"/>
                  </a:lnTo>
                  <a:lnTo>
                    <a:pt x="2370" y="950"/>
                  </a:lnTo>
                  <a:lnTo>
                    <a:pt x="2330" y="950"/>
                  </a:lnTo>
                  <a:lnTo>
                    <a:pt x="2292" y="950"/>
                  </a:lnTo>
                  <a:lnTo>
                    <a:pt x="2251" y="950"/>
                  </a:lnTo>
                  <a:lnTo>
                    <a:pt x="2230" y="967"/>
                  </a:lnTo>
                  <a:lnTo>
                    <a:pt x="2251" y="950"/>
                  </a:lnTo>
                  <a:lnTo>
                    <a:pt x="2270" y="950"/>
                  </a:lnTo>
                  <a:lnTo>
                    <a:pt x="2292" y="933"/>
                  </a:lnTo>
                  <a:lnTo>
                    <a:pt x="2311" y="913"/>
                  </a:lnTo>
                  <a:lnTo>
                    <a:pt x="2311" y="896"/>
                  </a:lnTo>
                  <a:lnTo>
                    <a:pt x="2370" y="896"/>
                  </a:lnTo>
                  <a:lnTo>
                    <a:pt x="2391" y="896"/>
                  </a:lnTo>
                  <a:lnTo>
                    <a:pt x="2432" y="896"/>
                  </a:lnTo>
                  <a:lnTo>
                    <a:pt x="2470" y="896"/>
                  </a:lnTo>
                  <a:lnTo>
                    <a:pt x="2510" y="896"/>
                  </a:lnTo>
                  <a:lnTo>
                    <a:pt x="2551" y="879"/>
                  </a:lnTo>
                  <a:lnTo>
                    <a:pt x="2574" y="860"/>
                  </a:lnTo>
                  <a:lnTo>
                    <a:pt x="2633" y="842"/>
                  </a:lnTo>
                  <a:lnTo>
                    <a:pt x="2633" y="823"/>
                  </a:lnTo>
                  <a:lnTo>
                    <a:pt x="2633" y="806"/>
                  </a:lnTo>
                  <a:lnTo>
                    <a:pt x="2633" y="789"/>
                  </a:lnTo>
                  <a:lnTo>
                    <a:pt x="2633" y="770"/>
                  </a:lnTo>
                  <a:lnTo>
                    <a:pt x="2633" y="752"/>
                  </a:lnTo>
                  <a:lnTo>
                    <a:pt x="2593" y="770"/>
                  </a:lnTo>
                  <a:lnTo>
                    <a:pt x="2551" y="770"/>
                  </a:lnTo>
                  <a:lnTo>
                    <a:pt x="2510" y="770"/>
                  </a:lnTo>
                  <a:lnTo>
                    <a:pt x="2532" y="770"/>
                  </a:lnTo>
                  <a:lnTo>
                    <a:pt x="2574" y="752"/>
                  </a:lnTo>
                  <a:lnTo>
                    <a:pt x="2593" y="735"/>
                  </a:lnTo>
                  <a:lnTo>
                    <a:pt x="2574" y="716"/>
                  </a:lnTo>
                  <a:lnTo>
                    <a:pt x="2551" y="716"/>
                  </a:lnTo>
                  <a:lnTo>
                    <a:pt x="2510" y="716"/>
                  </a:lnTo>
                  <a:lnTo>
                    <a:pt x="2510" y="679"/>
                  </a:lnTo>
                  <a:lnTo>
                    <a:pt x="2491" y="679"/>
                  </a:lnTo>
                  <a:lnTo>
                    <a:pt x="2470" y="662"/>
                  </a:lnTo>
                  <a:lnTo>
                    <a:pt x="2451" y="645"/>
                  </a:lnTo>
                  <a:lnTo>
                    <a:pt x="2470" y="645"/>
                  </a:lnTo>
                  <a:lnTo>
                    <a:pt x="2451" y="626"/>
                  </a:lnTo>
                  <a:lnTo>
                    <a:pt x="2451" y="610"/>
                  </a:lnTo>
                  <a:lnTo>
                    <a:pt x="2432" y="593"/>
                  </a:lnTo>
                  <a:lnTo>
                    <a:pt x="2432" y="574"/>
                  </a:lnTo>
                  <a:lnTo>
                    <a:pt x="2432" y="557"/>
                  </a:lnTo>
                  <a:lnTo>
                    <a:pt x="2391" y="537"/>
                  </a:lnTo>
                  <a:lnTo>
                    <a:pt x="2370" y="520"/>
                  </a:lnTo>
                  <a:lnTo>
                    <a:pt x="2370" y="503"/>
                  </a:lnTo>
                  <a:lnTo>
                    <a:pt x="2370" y="520"/>
                  </a:lnTo>
                  <a:lnTo>
                    <a:pt x="2351" y="537"/>
                  </a:lnTo>
                  <a:lnTo>
                    <a:pt x="2330" y="557"/>
                  </a:lnTo>
                  <a:lnTo>
                    <a:pt x="2311" y="574"/>
                  </a:lnTo>
                  <a:lnTo>
                    <a:pt x="2270" y="593"/>
                  </a:lnTo>
                  <a:lnTo>
                    <a:pt x="2251" y="574"/>
                  </a:lnTo>
                  <a:lnTo>
                    <a:pt x="2230" y="557"/>
                  </a:lnTo>
                  <a:lnTo>
                    <a:pt x="2230" y="537"/>
                  </a:lnTo>
                  <a:lnTo>
                    <a:pt x="2211" y="503"/>
                  </a:lnTo>
                  <a:lnTo>
                    <a:pt x="2190" y="466"/>
                  </a:lnTo>
                  <a:lnTo>
                    <a:pt x="2171" y="466"/>
                  </a:lnTo>
                  <a:lnTo>
                    <a:pt x="2151" y="449"/>
                  </a:lnTo>
                  <a:lnTo>
                    <a:pt x="2130" y="449"/>
                  </a:lnTo>
                  <a:lnTo>
                    <a:pt x="2111" y="413"/>
                  </a:lnTo>
                  <a:lnTo>
                    <a:pt x="2090" y="413"/>
                  </a:lnTo>
                  <a:lnTo>
                    <a:pt x="2069" y="413"/>
                  </a:lnTo>
                  <a:lnTo>
                    <a:pt x="2048" y="413"/>
                  </a:lnTo>
                  <a:lnTo>
                    <a:pt x="2029" y="413"/>
                  </a:lnTo>
                  <a:lnTo>
                    <a:pt x="1988" y="413"/>
                  </a:lnTo>
                  <a:lnTo>
                    <a:pt x="1969" y="413"/>
                  </a:lnTo>
                  <a:lnTo>
                    <a:pt x="1948" y="413"/>
                  </a:lnTo>
                  <a:lnTo>
                    <a:pt x="1929" y="430"/>
                  </a:lnTo>
                  <a:lnTo>
                    <a:pt x="1948" y="449"/>
                  </a:lnTo>
                  <a:lnTo>
                    <a:pt x="1948" y="466"/>
                  </a:lnTo>
                  <a:lnTo>
                    <a:pt x="1929" y="484"/>
                  </a:lnTo>
                  <a:lnTo>
                    <a:pt x="1948" y="503"/>
                  </a:lnTo>
                  <a:lnTo>
                    <a:pt x="1969" y="520"/>
                  </a:lnTo>
                  <a:lnTo>
                    <a:pt x="1969" y="537"/>
                  </a:lnTo>
                  <a:lnTo>
                    <a:pt x="1929" y="557"/>
                  </a:lnTo>
                  <a:lnTo>
                    <a:pt x="1908" y="557"/>
                  </a:lnTo>
                  <a:lnTo>
                    <a:pt x="1948" y="593"/>
                  </a:lnTo>
                  <a:lnTo>
                    <a:pt x="1988" y="626"/>
                  </a:lnTo>
                  <a:lnTo>
                    <a:pt x="1988" y="679"/>
                  </a:lnTo>
                  <a:lnTo>
                    <a:pt x="1969" y="699"/>
                  </a:lnTo>
                  <a:lnTo>
                    <a:pt x="1929" y="716"/>
                  </a:lnTo>
                  <a:lnTo>
                    <a:pt x="1908" y="735"/>
                  </a:lnTo>
                  <a:lnTo>
                    <a:pt x="1908" y="770"/>
                  </a:lnTo>
                  <a:lnTo>
                    <a:pt x="1929" y="806"/>
                  </a:lnTo>
                  <a:lnTo>
                    <a:pt x="1929" y="823"/>
                  </a:lnTo>
                  <a:lnTo>
                    <a:pt x="1908" y="842"/>
                  </a:lnTo>
                  <a:lnTo>
                    <a:pt x="1908" y="860"/>
                  </a:lnTo>
                  <a:lnTo>
                    <a:pt x="1888" y="860"/>
                  </a:lnTo>
                  <a:lnTo>
                    <a:pt x="1848" y="842"/>
                  </a:lnTo>
                  <a:lnTo>
                    <a:pt x="1829" y="823"/>
                  </a:lnTo>
                  <a:lnTo>
                    <a:pt x="1829" y="789"/>
                  </a:lnTo>
                  <a:lnTo>
                    <a:pt x="1829" y="752"/>
                  </a:lnTo>
                  <a:lnTo>
                    <a:pt x="1808" y="735"/>
                  </a:lnTo>
                  <a:lnTo>
                    <a:pt x="1789" y="716"/>
                  </a:lnTo>
                  <a:lnTo>
                    <a:pt x="1748" y="716"/>
                  </a:lnTo>
                  <a:lnTo>
                    <a:pt x="1708" y="716"/>
                  </a:lnTo>
                  <a:lnTo>
                    <a:pt x="1689" y="699"/>
                  </a:lnTo>
                  <a:lnTo>
                    <a:pt x="1649" y="662"/>
                  </a:lnTo>
                  <a:lnTo>
                    <a:pt x="1587" y="645"/>
                  </a:lnTo>
                  <a:lnTo>
                    <a:pt x="1566" y="645"/>
                  </a:lnTo>
                  <a:lnTo>
                    <a:pt x="1526" y="645"/>
                  </a:lnTo>
                  <a:lnTo>
                    <a:pt x="1506" y="645"/>
                  </a:lnTo>
                  <a:lnTo>
                    <a:pt x="1487" y="610"/>
                  </a:lnTo>
                  <a:lnTo>
                    <a:pt x="1487" y="593"/>
                  </a:lnTo>
                  <a:lnTo>
                    <a:pt x="1447" y="574"/>
                  </a:lnTo>
                  <a:lnTo>
                    <a:pt x="1426" y="593"/>
                  </a:lnTo>
                  <a:lnTo>
                    <a:pt x="1447" y="574"/>
                  </a:lnTo>
                  <a:lnTo>
                    <a:pt x="1426" y="557"/>
                  </a:lnTo>
                  <a:lnTo>
                    <a:pt x="1426" y="537"/>
                  </a:lnTo>
                  <a:lnTo>
                    <a:pt x="1447" y="503"/>
                  </a:lnTo>
                  <a:lnTo>
                    <a:pt x="1447" y="466"/>
                  </a:lnTo>
                  <a:lnTo>
                    <a:pt x="1466" y="449"/>
                  </a:lnTo>
                  <a:lnTo>
                    <a:pt x="1487" y="430"/>
                  </a:lnTo>
                  <a:lnTo>
                    <a:pt x="1487" y="413"/>
                  </a:lnTo>
                  <a:lnTo>
                    <a:pt x="1506" y="413"/>
                  </a:lnTo>
                  <a:lnTo>
                    <a:pt x="1526" y="413"/>
                  </a:lnTo>
                  <a:lnTo>
                    <a:pt x="1547" y="393"/>
                  </a:lnTo>
                  <a:lnTo>
                    <a:pt x="1566" y="376"/>
                  </a:lnTo>
                  <a:lnTo>
                    <a:pt x="1547" y="376"/>
                  </a:lnTo>
                  <a:lnTo>
                    <a:pt x="1506" y="359"/>
                  </a:lnTo>
                  <a:lnTo>
                    <a:pt x="1566" y="359"/>
                  </a:lnTo>
                  <a:lnTo>
                    <a:pt x="1587" y="359"/>
                  </a:lnTo>
                  <a:lnTo>
                    <a:pt x="1608" y="359"/>
                  </a:lnTo>
                  <a:lnTo>
                    <a:pt x="1649" y="340"/>
                  </a:lnTo>
                  <a:lnTo>
                    <a:pt x="1649" y="322"/>
                  </a:lnTo>
                  <a:lnTo>
                    <a:pt x="1668" y="305"/>
                  </a:lnTo>
                  <a:lnTo>
                    <a:pt x="1629" y="305"/>
                  </a:lnTo>
                  <a:lnTo>
                    <a:pt x="1587" y="305"/>
                  </a:lnTo>
                  <a:lnTo>
                    <a:pt x="1587" y="286"/>
                  </a:lnTo>
                  <a:lnTo>
                    <a:pt x="1608" y="286"/>
                  </a:lnTo>
                  <a:lnTo>
                    <a:pt x="1629" y="305"/>
                  </a:lnTo>
                  <a:lnTo>
                    <a:pt x="1649" y="305"/>
                  </a:lnTo>
                  <a:lnTo>
                    <a:pt x="1668" y="305"/>
                  </a:lnTo>
                  <a:lnTo>
                    <a:pt x="1689" y="286"/>
                  </a:lnTo>
                  <a:lnTo>
                    <a:pt x="1708" y="269"/>
                  </a:lnTo>
                  <a:lnTo>
                    <a:pt x="1689" y="251"/>
                  </a:lnTo>
                  <a:lnTo>
                    <a:pt x="1708" y="251"/>
                  </a:lnTo>
                  <a:lnTo>
                    <a:pt x="1729" y="269"/>
                  </a:lnTo>
                  <a:lnTo>
                    <a:pt x="1748" y="269"/>
                  </a:lnTo>
                  <a:lnTo>
                    <a:pt x="1768" y="251"/>
                  </a:lnTo>
                  <a:lnTo>
                    <a:pt x="1789" y="251"/>
                  </a:lnTo>
                  <a:lnTo>
                    <a:pt x="1768" y="251"/>
                  </a:lnTo>
                  <a:lnTo>
                    <a:pt x="1789" y="251"/>
                  </a:lnTo>
                  <a:lnTo>
                    <a:pt x="1808" y="251"/>
                  </a:lnTo>
                  <a:lnTo>
                    <a:pt x="1848" y="234"/>
                  </a:lnTo>
                  <a:lnTo>
                    <a:pt x="1848" y="217"/>
                  </a:lnTo>
                  <a:lnTo>
                    <a:pt x="1848" y="198"/>
                  </a:lnTo>
                  <a:lnTo>
                    <a:pt x="1829" y="198"/>
                  </a:lnTo>
                  <a:lnTo>
                    <a:pt x="1829" y="180"/>
                  </a:lnTo>
                  <a:lnTo>
                    <a:pt x="1829" y="163"/>
                  </a:lnTo>
                  <a:lnTo>
                    <a:pt x="1848" y="144"/>
                  </a:lnTo>
                  <a:lnTo>
                    <a:pt x="1848" y="127"/>
                  </a:lnTo>
                  <a:lnTo>
                    <a:pt x="1829" y="127"/>
                  </a:lnTo>
                  <a:lnTo>
                    <a:pt x="1808" y="107"/>
                  </a:lnTo>
                  <a:lnTo>
                    <a:pt x="1789" y="107"/>
                  </a:lnTo>
                  <a:lnTo>
                    <a:pt x="1768" y="90"/>
                  </a:lnTo>
                  <a:lnTo>
                    <a:pt x="1748" y="90"/>
                  </a:lnTo>
                  <a:lnTo>
                    <a:pt x="1729" y="90"/>
                  </a:lnTo>
                  <a:lnTo>
                    <a:pt x="1708" y="107"/>
                  </a:lnTo>
                  <a:lnTo>
                    <a:pt x="1708" y="127"/>
                  </a:lnTo>
                  <a:lnTo>
                    <a:pt x="1729" y="127"/>
                  </a:lnTo>
                  <a:lnTo>
                    <a:pt x="1729" y="144"/>
                  </a:lnTo>
                  <a:lnTo>
                    <a:pt x="1708" y="144"/>
                  </a:lnTo>
                  <a:lnTo>
                    <a:pt x="1708" y="163"/>
                  </a:lnTo>
                  <a:lnTo>
                    <a:pt x="1708" y="180"/>
                  </a:lnTo>
                  <a:lnTo>
                    <a:pt x="1689" y="198"/>
                  </a:lnTo>
                  <a:lnTo>
                    <a:pt x="1649" y="217"/>
                  </a:lnTo>
                  <a:lnTo>
                    <a:pt x="1649" y="198"/>
                  </a:lnTo>
                  <a:lnTo>
                    <a:pt x="1629" y="180"/>
                  </a:lnTo>
                  <a:lnTo>
                    <a:pt x="1649" y="163"/>
                  </a:lnTo>
                  <a:lnTo>
                    <a:pt x="1649" y="144"/>
                  </a:lnTo>
                  <a:lnTo>
                    <a:pt x="1629" y="127"/>
                  </a:lnTo>
                  <a:lnTo>
                    <a:pt x="1608" y="127"/>
                  </a:lnTo>
                  <a:lnTo>
                    <a:pt x="1587" y="127"/>
                  </a:lnTo>
                  <a:lnTo>
                    <a:pt x="1587" y="144"/>
                  </a:lnTo>
                  <a:lnTo>
                    <a:pt x="1566" y="163"/>
                  </a:lnTo>
                  <a:lnTo>
                    <a:pt x="1566" y="144"/>
                  </a:lnTo>
                  <a:lnTo>
                    <a:pt x="1547" y="127"/>
                  </a:lnTo>
                  <a:lnTo>
                    <a:pt x="1526" y="127"/>
                  </a:lnTo>
                  <a:lnTo>
                    <a:pt x="1547" y="127"/>
                  </a:lnTo>
                  <a:lnTo>
                    <a:pt x="1547" y="107"/>
                  </a:lnTo>
                  <a:lnTo>
                    <a:pt x="1526" y="107"/>
                  </a:lnTo>
                  <a:lnTo>
                    <a:pt x="1506" y="107"/>
                  </a:lnTo>
                  <a:lnTo>
                    <a:pt x="1487" y="90"/>
                  </a:lnTo>
                  <a:lnTo>
                    <a:pt x="1506" y="90"/>
                  </a:lnTo>
                  <a:lnTo>
                    <a:pt x="1506" y="73"/>
                  </a:lnTo>
                  <a:lnTo>
                    <a:pt x="1487" y="54"/>
                  </a:lnTo>
                  <a:lnTo>
                    <a:pt x="1487" y="36"/>
                  </a:lnTo>
                  <a:lnTo>
                    <a:pt x="1466" y="19"/>
                  </a:lnTo>
                  <a:lnTo>
                    <a:pt x="1447" y="0"/>
                  </a:lnTo>
                  <a:lnTo>
                    <a:pt x="1426" y="0"/>
                  </a:lnTo>
                  <a:lnTo>
                    <a:pt x="1407" y="0"/>
                  </a:lnTo>
                  <a:lnTo>
                    <a:pt x="1407" y="19"/>
                  </a:lnTo>
                  <a:lnTo>
                    <a:pt x="1386" y="19"/>
                  </a:lnTo>
                  <a:lnTo>
                    <a:pt x="1386" y="36"/>
                  </a:lnTo>
                  <a:lnTo>
                    <a:pt x="1386" y="54"/>
                  </a:lnTo>
                  <a:lnTo>
                    <a:pt x="1386" y="73"/>
                  </a:lnTo>
                  <a:lnTo>
                    <a:pt x="1366" y="73"/>
                  </a:lnTo>
                  <a:lnTo>
                    <a:pt x="1386" y="90"/>
                  </a:lnTo>
                  <a:lnTo>
                    <a:pt x="1426" y="107"/>
                  </a:lnTo>
                  <a:lnTo>
                    <a:pt x="1447" y="127"/>
                  </a:lnTo>
                  <a:lnTo>
                    <a:pt x="1447" y="144"/>
                  </a:lnTo>
                  <a:lnTo>
                    <a:pt x="1447" y="127"/>
                  </a:lnTo>
                  <a:lnTo>
                    <a:pt x="1447" y="163"/>
                  </a:lnTo>
                  <a:lnTo>
                    <a:pt x="1426" y="180"/>
                  </a:lnTo>
                  <a:lnTo>
                    <a:pt x="1386" y="198"/>
                  </a:lnTo>
                  <a:lnTo>
                    <a:pt x="1386" y="180"/>
                  </a:lnTo>
                  <a:lnTo>
                    <a:pt x="1347" y="163"/>
                  </a:lnTo>
                  <a:lnTo>
                    <a:pt x="1326" y="163"/>
                  </a:lnTo>
                  <a:lnTo>
                    <a:pt x="1307" y="163"/>
                  </a:lnTo>
                  <a:lnTo>
                    <a:pt x="1307" y="180"/>
                  </a:lnTo>
                  <a:lnTo>
                    <a:pt x="1307" y="198"/>
                  </a:lnTo>
                  <a:lnTo>
                    <a:pt x="1286" y="198"/>
                  </a:lnTo>
                  <a:lnTo>
                    <a:pt x="1267" y="198"/>
                  </a:lnTo>
                  <a:lnTo>
                    <a:pt x="1207" y="198"/>
                  </a:lnTo>
                  <a:lnTo>
                    <a:pt x="1167" y="198"/>
                  </a:lnTo>
                  <a:lnTo>
                    <a:pt x="1103" y="163"/>
                  </a:lnTo>
                  <a:lnTo>
                    <a:pt x="1065" y="127"/>
                  </a:lnTo>
                  <a:lnTo>
                    <a:pt x="1044" y="127"/>
                  </a:lnTo>
                  <a:lnTo>
                    <a:pt x="1004" y="144"/>
                  </a:lnTo>
                  <a:lnTo>
                    <a:pt x="984" y="163"/>
                  </a:lnTo>
                  <a:lnTo>
                    <a:pt x="984" y="180"/>
                  </a:lnTo>
                  <a:lnTo>
                    <a:pt x="1004" y="180"/>
                  </a:lnTo>
                  <a:lnTo>
                    <a:pt x="1025" y="180"/>
                  </a:lnTo>
                  <a:lnTo>
                    <a:pt x="1044" y="163"/>
                  </a:lnTo>
                  <a:lnTo>
                    <a:pt x="1044" y="180"/>
                  </a:lnTo>
                  <a:lnTo>
                    <a:pt x="1025" y="180"/>
                  </a:lnTo>
                  <a:lnTo>
                    <a:pt x="1004" y="198"/>
                  </a:lnTo>
                  <a:lnTo>
                    <a:pt x="1025" y="217"/>
                  </a:lnTo>
                  <a:lnTo>
                    <a:pt x="1025" y="234"/>
                  </a:lnTo>
                  <a:lnTo>
                    <a:pt x="984" y="217"/>
                  </a:lnTo>
                  <a:lnTo>
                    <a:pt x="984" y="198"/>
                  </a:lnTo>
                  <a:lnTo>
                    <a:pt x="963" y="198"/>
                  </a:lnTo>
                  <a:lnTo>
                    <a:pt x="925" y="198"/>
                  </a:lnTo>
                  <a:lnTo>
                    <a:pt x="904" y="198"/>
                  </a:lnTo>
                  <a:lnTo>
                    <a:pt x="884" y="198"/>
                  </a:lnTo>
                  <a:lnTo>
                    <a:pt x="863" y="198"/>
                  </a:lnTo>
                  <a:lnTo>
                    <a:pt x="844" y="198"/>
                  </a:lnTo>
                  <a:lnTo>
                    <a:pt x="823" y="198"/>
                  </a:lnTo>
                  <a:lnTo>
                    <a:pt x="785" y="198"/>
                  </a:lnTo>
                  <a:lnTo>
                    <a:pt x="785" y="180"/>
                  </a:lnTo>
                  <a:lnTo>
                    <a:pt x="804" y="180"/>
                  </a:lnTo>
                  <a:lnTo>
                    <a:pt x="823" y="180"/>
                  </a:lnTo>
                  <a:lnTo>
                    <a:pt x="785" y="144"/>
                  </a:lnTo>
                  <a:lnTo>
                    <a:pt x="785" y="127"/>
                  </a:lnTo>
                  <a:lnTo>
                    <a:pt x="723" y="144"/>
                  </a:lnTo>
                  <a:lnTo>
                    <a:pt x="683" y="127"/>
                  </a:lnTo>
                  <a:lnTo>
                    <a:pt x="621" y="107"/>
                  </a:lnTo>
                  <a:lnTo>
                    <a:pt x="562" y="90"/>
                  </a:lnTo>
                  <a:lnTo>
                    <a:pt x="541" y="107"/>
                  </a:lnTo>
                  <a:lnTo>
                    <a:pt x="522" y="107"/>
                  </a:lnTo>
                  <a:lnTo>
                    <a:pt x="502" y="107"/>
                  </a:lnTo>
                  <a:lnTo>
                    <a:pt x="502" y="90"/>
                  </a:lnTo>
                  <a:lnTo>
                    <a:pt x="502" y="73"/>
                  </a:lnTo>
                  <a:lnTo>
                    <a:pt x="481" y="90"/>
                  </a:lnTo>
                  <a:lnTo>
                    <a:pt x="462" y="107"/>
                  </a:lnTo>
                  <a:lnTo>
                    <a:pt x="441" y="107"/>
                  </a:lnTo>
                  <a:lnTo>
                    <a:pt x="441" y="90"/>
                  </a:lnTo>
                  <a:lnTo>
                    <a:pt x="401" y="73"/>
                  </a:lnTo>
                  <a:lnTo>
                    <a:pt x="382" y="73"/>
                  </a:lnTo>
                  <a:lnTo>
                    <a:pt x="382" y="90"/>
                  </a:lnTo>
                  <a:lnTo>
                    <a:pt x="362" y="90"/>
                  </a:lnTo>
                  <a:lnTo>
                    <a:pt x="341" y="90"/>
                  </a:lnTo>
                  <a:lnTo>
                    <a:pt x="341" y="73"/>
                  </a:lnTo>
                  <a:lnTo>
                    <a:pt x="322" y="90"/>
                  </a:lnTo>
                  <a:lnTo>
                    <a:pt x="301" y="90"/>
                  </a:lnTo>
                  <a:lnTo>
                    <a:pt x="282" y="107"/>
                  </a:lnTo>
                  <a:lnTo>
                    <a:pt x="263" y="107"/>
                  </a:lnTo>
                  <a:lnTo>
                    <a:pt x="241" y="127"/>
                  </a:lnTo>
                  <a:lnTo>
                    <a:pt x="222" y="107"/>
                  </a:lnTo>
                  <a:lnTo>
                    <a:pt x="201" y="107"/>
                  </a:lnTo>
                  <a:lnTo>
                    <a:pt x="201" y="127"/>
                  </a:lnTo>
                  <a:lnTo>
                    <a:pt x="161" y="127"/>
                  </a:lnTo>
                  <a:lnTo>
                    <a:pt x="161" y="144"/>
                  </a:lnTo>
                  <a:lnTo>
                    <a:pt x="120" y="144"/>
                  </a:lnTo>
                  <a:lnTo>
                    <a:pt x="80" y="127"/>
                  </a:lnTo>
                  <a:lnTo>
                    <a:pt x="40" y="127"/>
                  </a:lnTo>
                  <a:lnTo>
                    <a:pt x="40" y="107"/>
                  </a:lnTo>
                  <a:lnTo>
                    <a:pt x="19" y="107"/>
                  </a:lnTo>
                  <a:lnTo>
                    <a:pt x="0" y="107"/>
                  </a:lnTo>
                  <a:lnTo>
                    <a:pt x="0" y="127"/>
                  </a:lnTo>
                  <a:lnTo>
                    <a:pt x="0" y="163"/>
                  </a:lnTo>
                  <a:lnTo>
                    <a:pt x="0" y="217"/>
                  </a:lnTo>
                  <a:lnTo>
                    <a:pt x="0" y="286"/>
                  </a:lnTo>
                  <a:lnTo>
                    <a:pt x="0" y="340"/>
                  </a:lnTo>
                  <a:lnTo>
                    <a:pt x="0" y="393"/>
                  </a:lnTo>
                  <a:lnTo>
                    <a:pt x="0" y="466"/>
                  </a:lnTo>
                  <a:lnTo>
                    <a:pt x="0" y="484"/>
                  </a:lnTo>
                  <a:lnTo>
                    <a:pt x="0" y="503"/>
                  </a:lnTo>
                  <a:lnTo>
                    <a:pt x="40" y="520"/>
                  </a:lnTo>
                  <a:lnTo>
                    <a:pt x="59" y="520"/>
                  </a:lnTo>
                  <a:lnTo>
                    <a:pt x="80" y="537"/>
                  </a:lnTo>
                  <a:lnTo>
                    <a:pt x="99" y="557"/>
                  </a:lnTo>
                  <a:lnTo>
                    <a:pt x="120" y="557"/>
                  </a:lnTo>
                  <a:lnTo>
                    <a:pt x="140" y="557"/>
                  </a:lnTo>
                  <a:lnTo>
                    <a:pt x="140" y="537"/>
                  </a:lnTo>
                  <a:lnTo>
                    <a:pt x="161" y="537"/>
                  </a:lnTo>
                  <a:lnTo>
                    <a:pt x="182" y="537"/>
                  </a:lnTo>
                  <a:lnTo>
                    <a:pt x="201" y="557"/>
                  </a:lnTo>
                  <a:lnTo>
                    <a:pt x="241" y="593"/>
                  </a:lnTo>
                  <a:lnTo>
                    <a:pt x="263" y="610"/>
                  </a:lnTo>
                  <a:lnTo>
                    <a:pt x="263" y="626"/>
                  </a:lnTo>
                  <a:lnTo>
                    <a:pt x="263" y="645"/>
                  </a:lnTo>
                  <a:lnTo>
                    <a:pt x="282" y="645"/>
                  </a:lnTo>
                  <a:lnTo>
                    <a:pt x="301" y="662"/>
                  </a:lnTo>
                  <a:lnTo>
                    <a:pt x="322" y="662"/>
                  </a:lnTo>
                  <a:lnTo>
                    <a:pt x="322" y="679"/>
                  </a:lnTo>
                  <a:lnTo>
                    <a:pt x="322" y="699"/>
                  </a:lnTo>
                  <a:lnTo>
                    <a:pt x="322" y="716"/>
                  </a:lnTo>
                  <a:lnTo>
                    <a:pt x="322" y="735"/>
                  </a:lnTo>
                  <a:lnTo>
                    <a:pt x="322" y="752"/>
                  </a:lnTo>
                  <a:lnTo>
                    <a:pt x="322" y="770"/>
                  </a:lnTo>
                  <a:lnTo>
                    <a:pt x="341" y="770"/>
                  </a:lnTo>
                  <a:lnTo>
                    <a:pt x="341" y="789"/>
                  </a:lnTo>
                  <a:lnTo>
                    <a:pt x="362" y="789"/>
                  </a:lnTo>
                  <a:lnTo>
                    <a:pt x="362" y="806"/>
                  </a:lnTo>
                  <a:lnTo>
                    <a:pt x="382" y="823"/>
                  </a:lnTo>
                  <a:lnTo>
                    <a:pt x="401" y="860"/>
                  </a:lnTo>
                  <a:lnTo>
                    <a:pt x="422" y="879"/>
                  </a:lnTo>
                  <a:lnTo>
                    <a:pt x="441" y="896"/>
                  </a:lnTo>
                  <a:lnTo>
                    <a:pt x="481" y="896"/>
                  </a:lnTo>
                  <a:lnTo>
                    <a:pt x="502" y="913"/>
                  </a:lnTo>
                  <a:lnTo>
                    <a:pt x="502" y="933"/>
                  </a:lnTo>
                  <a:lnTo>
                    <a:pt x="522" y="933"/>
                  </a:lnTo>
                  <a:lnTo>
                    <a:pt x="541" y="950"/>
                  </a:lnTo>
                  <a:lnTo>
                    <a:pt x="1426" y="950"/>
                  </a:lnTo>
                  <a:lnTo>
                    <a:pt x="1426" y="933"/>
                  </a:lnTo>
                  <a:lnTo>
                    <a:pt x="1447" y="950"/>
                  </a:lnTo>
                  <a:lnTo>
                    <a:pt x="1466" y="950"/>
                  </a:lnTo>
                  <a:lnTo>
                    <a:pt x="1487" y="950"/>
                  </a:lnTo>
                  <a:lnTo>
                    <a:pt x="1506" y="950"/>
                  </a:lnTo>
                  <a:lnTo>
                    <a:pt x="1526" y="967"/>
                  </a:lnTo>
                  <a:lnTo>
                    <a:pt x="1566" y="985"/>
                  </a:lnTo>
                  <a:lnTo>
                    <a:pt x="1587" y="985"/>
                  </a:lnTo>
                  <a:lnTo>
                    <a:pt x="1608" y="967"/>
                  </a:lnTo>
                  <a:lnTo>
                    <a:pt x="1629" y="967"/>
                  </a:lnTo>
                  <a:lnTo>
                    <a:pt x="1649" y="967"/>
                  </a:lnTo>
                  <a:lnTo>
                    <a:pt x="1649" y="950"/>
                  </a:lnTo>
                  <a:lnTo>
                    <a:pt x="1668" y="967"/>
                  </a:lnTo>
                  <a:lnTo>
                    <a:pt x="1668" y="950"/>
                  </a:lnTo>
                  <a:lnTo>
                    <a:pt x="1689" y="950"/>
                  </a:lnTo>
                  <a:lnTo>
                    <a:pt x="1708" y="967"/>
                  </a:lnTo>
                  <a:lnTo>
                    <a:pt x="1708" y="985"/>
                  </a:lnTo>
                  <a:lnTo>
                    <a:pt x="1729" y="1002"/>
                  </a:lnTo>
                  <a:lnTo>
                    <a:pt x="1729" y="1019"/>
                  </a:lnTo>
                  <a:lnTo>
                    <a:pt x="1748" y="1019"/>
                  </a:lnTo>
                  <a:lnTo>
                    <a:pt x="1768" y="1038"/>
                  </a:lnTo>
                  <a:lnTo>
                    <a:pt x="1789" y="1056"/>
                  </a:lnTo>
                  <a:lnTo>
                    <a:pt x="1829" y="1056"/>
                  </a:lnTo>
                  <a:lnTo>
                    <a:pt x="1848" y="1056"/>
                  </a:lnTo>
                  <a:lnTo>
                    <a:pt x="1869" y="1056"/>
                  </a:lnTo>
                  <a:lnTo>
                    <a:pt x="1888" y="1075"/>
                  </a:lnTo>
                  <a:lnTo>
                    <a:pt x="1888" y="1092"/>
                  </a:lnTo>
                  <a:lnTo>
                    <a:pt x="1888" y="1109"/>
                  </a:lnTo>
                  <a:lnTo>
                    <a:pt x="1869" y="1109"/>
                  </a:lnTo>
                  <a:lnTo>
                    <a:pt x="1848" y="1092"/>
                  </a:lnTo>
                  <a:lnTo>
                    <a:pt x="1848" y="1109"/>
                  </a:lnTo>
                  <a:lnTo>
                    <a:pt x="1829" y="1128"/>
                  </a:lnTo>
                  <a:lnTo>
                    <a:pt x="1808" y="1146"/>
                  </a:lnTo>
                  <a:lnTo>
                    <a:pt x="1808" y="1163"/>
                  </a:lnTo>
                  <a:lnTo>
                    <a:pt x="1789" y="1182"/>
                  </a:lnTo>
                  <a:lnTo>
                    <a:pt x="1808" y="1182"/>
                  </a:lnTo>
                  <a:lnTo>
                    <a:pt x="1829" y="1182"/>
                  </a:lnTo>
                  <a:lnTo>
                    <a:pt x="1848" y="1182"/>
                  </a:lnTo>
                  <a:lnTo>
                    <a:pt x="1869" y="1182"/>
                  </a:lnTo>
                  <a:lnTo>
                    <a:pt x="1888" y="1182"/>
                  </a:lnTo>
                  <a:lnTo>
                    <a:pt x="1908" y="1182"/>
                  </a:lnTo>
                  <a:lnTo>
                    <a:pt x="1908" y="1163"/>
                  </a:lnTo>
                  <a:lnTo>
                    <a:pt x="1908" y="1146"/>
                  </a:lnTo>
                  <a:lnTo>
                    <a:pt x="1908" y="1128"/>
                  </a:lnTo>
                  <a:lnTo>
                    <a:pt x="1948" y="1128"/>
                  </a:lnTo>
                  <a:lnTo>
                    <a:pt x="1988" y="1128"/>
                  </a:lnTo>
                  <a:lnTo>
                    <a:pt x="2009" y="1128"/>
                  </a:lnTo>
                  <a:lnTo>
                    <a:pt x="2029" y="1109"/>
                  </a:lnTo>
                  <a:lnTo>
                    <a:pt x="2048" y="1092"/>
                  </a:lnTo>
                  <a:lnTo>
                    <a:pt x="2048" y="1075"/>
                  </a:lnTo>
                  <a:lnTo>
                    <a:pt x="2069" y="1075"/>
                  </a:lnTo>
                  <a:lnTo>
                    <a:pt x="2090" y="1075"/>
                  </a:lnTo>
                  <a:lnTo>
                    <a:pt x="2111" y="1075"/>
                  </a:lnTo>
                  <a:lnTo>
                    <a:pt x="2130" y="1075"/>
                  </a:lnTo>
                  <a:lnTo>
                    <a:pt x="2151" y="1075"/>
                  </a:lnTo>
                  <a:lnTo>
                    <a:pt x="2171" y="1075"/>
                  </a:lnTo>
                  <a:lnTo>
                    <a:pt x="2171" y="1056"/>
                  </a:lnTo>
                  <a:lnTo>
                    <a:pt x="2190" y="1038"/>
                  </a:lnTo>
                  <a:lnTo>
                    <a:pt x="2211" y="1019"/>
                  </a:lnTo>
                  <a:lnTo>
                    <a:pt x="2230" y="1002"/>
                  </a:lnTo>
                  <a:lnTo>
                    <a:pt x="2251" y="1002"/>
                  </a:lnTo>
                  <a:lnTo>
                    <a:pt x="2270" y="1002"/>
                  </a:lnTo>
                  <a:lnTo>
                    <a:pt x="2292" y="1038"/>
                  </a:lnTo>
                  <a:lnTo>
                    <a:pt x="2292" y="1056"/>
                  </a:lnTo>
                  <a:lnTo>
                    <a:pt x="2292" y="1092"/>
                  </a:lnTo>
                  <a:lnTo>
                    <a:pt x="2292" y="1075"/>
                  </a:lnTo>
                  <a:close/>
                </a:path>
              </a:pathLst>
            </a:custGeom>
            <a:solidFill>
              <a:srgbClr val="C0C0C0"/>
            </a:solidFill>
            <a:ln w="9525">
              <a:solidFill>
                <a:srgbClr val="C0C0C0"/>
              </a:solidFill>
              <a:round/>
              <a:headEnd/>
              <a:tailEnd/>
            </a:ln>
          </p:spPr>
          <p:txBody>
            <a:bodyPr/>
            <a:lstStyle/>
            <a:p>
              <a:endParaRPr lang="ru-RU"/>
            </a:p>
          </p:txBody>
        </p:sp>
        <p:sp>
          <p:nvSpPr>
            <p:cNvPr id="1944753" name="Freeform 115"/>
            <p:cNvSpPr>
              <a:spLocks/>
            </p:cNvSpPr>
            <p:nvPr/>
          </p:nvSpPr>
          <p:spPr bwMode="auto">
            <a:xfrm>
              <a:off x="349" y="1536"/>
              <a:ext cx="562" cy="367"/>
            </a:xfrm>
            <a:custGeom>
              <a:avLst/>
              <a:gdLst>
                <a:gd name="T0" fmla="*/ 0 w 1125"/>
                <a:gd name="T1" fmla="*/ 1 h 733"/>
                <a:gd name="T2" fmla="*/ 0 w 1125"/>
                <a:gd name="T3" fmla="*/ 1 h 733"/>
                <a:gd name="T4" fmla="*/ 0 w 1125"/>
                <a:gd name="T5" fmla="*/ 1 h 733"/>
                <a:gd name="T6" fmla="*/ 0 w 1125"/>
                <a:gd name="T7" fmla="*/ 1 h 733"/>
                <a:gd name="T8" fmla="*/ 0 w 1125"/>
                <a:gd name="T9" fmla="*/ 1 h 733"/>
                <a:gd name="T10" fmla="*/ 0 w 1125"/>
                <a:gd name="T11" fmla="*/ 1 h 733"/>
                <a:gd name="T12" fmla="*/ 0 w 1125"/>
                <a:gd name="T13" fmla="*/ 1 h 733"/>
                <a:gd name="T14" fmla="*/ 0 w 1125"/>
                <a:gd name="T15" fmla="*/ 1 h 733"/>
                <a:gd name="T16" fmla="*/ 0 w 1125"/>
                <a:gd name="T17" fmla="*/ 1 h 733"/>
                <a:gd name="T18" fmla="*/ 0 w 1125"/>
                <a:gd name="T19" fmla="*/ 1 h 733"/>
                <a:gd name="T20" fmla="*/ 0 w 1125"/>
                <a:gd name="T21" fmla="*/ 1 h 733"/>
                <a:gd name="T22" fmla="*/ 0 w 1125"/>
                <a:gd name="T23" fmla="*/ 1 h 733"/>
                <a:gd name="T24" fmla="*/ 0 w 1125"/>
                <a:gd name="T25" fmla="*/ 1 h 733"/>
                <a:gd name="T26" fmla="*/ 0 w 1125"/>
                <a:gd name="T27" fmla="*/ 1 h 733"/>
                <a:gd name="T28" fmla="*/ 0 w 1125"/>
                <a:gd name="T29" fmla="*/ 1 h 733"/>
                <a:gd name="T30" fmla="*/ 0 w 1125"/>
                <a:gd name="T31" fmla="*/ 1 h 733"/>
                <a:gd name="T32" fmla="*/ 0 w 1125"/>
                <a:gd name="T33" fmla="*/ 1 h 733"/>
                <a:gd name="T34" fmla="*/ 0 w 1125"/>
                <a:gd name="T35" fmla="*/ 1 h 733"/>
                <a:gd name="T36" fmla="*/ 0 w 1125"/>
                <a:gd name="T37" fmla="*/ 1 h 733"/>
                <a:gd name="T38" fmla="*/ 0 w 1125"/>
                <a:gd name="T39" fmla="*/ 1 h 733"/>
                <a:gd name="T40" fmla="*/ 0 w 1125"/>
                <a:gd name="T41" fmla="*/ 1 h 733"/>
                <a:gd name="T42" fmla="*/ 0 w 1125"/>
                <a:gd name="T43" fmla="*/ 1 h 733"/>
                <a:gd name="T44" fmla="*/ 0 w 1125"/>
                <a:gd name="T45" fmla="*/ 1 h 733"/>
                <a:gd name="T46" fmla="*/ 0 w 1125"/>
                <a:gd name="T47" fmla="*/ 1 h 733"/>
                <a:gd name="T48" fmla="*/ 0 w 1125"/>
                <a:gd name="T49" fmla="*/ 1 h 733"/>
                <a:gd name="T50" fmla="*/ 0 w 1125"/>
                <a:gd name="T51" fmla="*/ 1 h 733"/>
                <a:gd name="T52" fmla="*/ 0 w 1125"/>
                <a:gd name="T53" fmla="*/ 1 h 733"/>
                <a:gd name="T54" fmla="*/ 0 w 1125"/>
                <a:gd name="T55" fmla="*/ 1 h 733"/>
                <a:gd name="T56" fmla="*/ 0 w 1125"/>
                <a:gd name="T57" fmla="*/ 1 h 733"/>
                <a:gd name="T58" fmla="*/ 0 w 1125"/>
                <a:gd name="T59" fmla="*/ 1 h 733"/>
                <a:gd name="T60" fmla="*/ 0 w 1125"/>
                <a:gd name="T61" fmla="*/ 1 h 733"/>
                <a:gd name="T62" fmla="*/ 0 w 1125"/>
                <a:gd name="T63" fmla="*/ 1 h 733"/>
                <a:gd name="T64" fmla="*/ 0 w 1125"/>
                <a:gd name="T65" fmla="*/ 1 h 733"/>
                <a:gd name="T66" fmla="*/ 0 w 1125"/>
                <a:gd name="T67" fmla="*/ 1 h 733"/>
                <a:gd name="T68" fmla="*/ 0 w 1125"/>
                <a:gd name="T69" fmla="*/ 1 h 733"/>
                <a:gd name="T70" fmla="*/ 0 w 1125"/>
                <a:gd name="T71" fmla="*/ 1 h 733"/>
                <a:gd name="T72" fmla="*/ 0 w 1125"/>
                <a:gd name="T73" fmla="*/ 1 h 733"/>
                <a:gd name="T74" fmla="*/ 0 w 1125"/>
                <a:gd name="T75" fmla="*/ 1 h 733"/>
                <a:gd name="T76" fmla="*/ 0 w 1125"/>
                <a:gd name="T77" fmla="*/ 1 h 733"/>
                <a:gd name="T78" fmla="*/ 0 w 1125"/>
                <a:gd name="T79" fmla="*/ 1 h 733"/>
                <a:gd name="T80" fmla="*/ 0 w 1125"/>
                <a:gd name="T81" fmla="*/ 1 h 733"/>
                <a:gd name="T82" fmla="*/ 0 w 1125"/>
                <a:gd name="T83" fmla="*/ 1 h 733"/>
                <a:gd name="T84" fmla="*/ 0 w 1125"/>
                <a:gd name="T85" fmla="*/ 1 h 733"/>
                <a:gd name="T86" fmla="*/ 0 w 1125"/>
                <a:gd name="T87" fmla="*/ 1 h 733"/>
                <a:gd name="T88" fmla="*/ 0 w 1125"/>
                <a:gd name="T89" fmla="*/ 1 h 733"/>
                <a:gd name="T90" fmla="*/ 0 w 1125"/>
                <a:gd name="T91" fmla="*/ 1 h 733"/>
                <a:gd name="T92" fmla="*/ 0 w 1125"/>
                <a:gd name="T93" fmla="*/ 1 h 733"/>
                <a:gd name="T94" fmla="*/ 0 w 1125"/>
                <a:gd name="T95" fmla="*/ 1 h 733"/>
                <a:gd name="T96" fmla="*/ 0 w 1125"/>
                <a:gd name="T97" fmla="*/ 1 h 733"/>
                <a:gd name="T98" fmla="*/ 0 w 1125"/>
                <a:gd name="T99" fmla="*/ 1 h 7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25"/>
                <a:gd name="T151" fmla="*/ 0 h 733"/>
                <a:gd name="T152" fmla="*/ 1125 w 1125"/>
                <a:gd name="T153" fmla="*/ 733 h 7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25" h="733">
                  <a:moveTo>
                    <a:pt x="803" y="88"/>
                  </a:moveTo>
                  <a:lnTo>
                    <a:pt x="803" y="108"/>
                  </a:lnTo>
                  <a:lnTo>
                    <a:pt x="803" y="144"/>
                  </a:lnTo>
                  <a:lnTo>
                    <a:pt x="803" y="198"/>
                  </a:lnTo>
                  <a:lnTo>
                    <a:pt x="803" y="267"/>
                  </a:lnTo>
                  <a:lnTo>
                    <a:pt x="803" y="321"/>
                  </a:lnTo>
                  <a:lnTo>
                    <a:pt x="803" y="374"/>
                  </a:lnTo>
                  <a:lnTo>
                    <a:pt x="803" y="447"/>
                  </a:lnTo>
                  <a:lnTo>
                    <a:pt x="803" y="465"/>
                  </a:lnTo>
                  <a:lnTo>
                    <a:pt x="803" y="484"/>
                  </a:lnTo>
                  <a:lnTo>
                    <a:pt x="843" y="501"/>
                  </a:lnTo>
                  <a:lnTo>
                    <a:pt x="862" y="501"/>
                  </a:lnTo>
                  <a:lnTo>
                    <a:pt x="883" y="518"/>
                  </a:lnTo>
                  <a:lnTo>
                    <a:pt x="902" y="538"/>
                  </a:lnTo>
                  <a:lnTo>
                    <a:pt x="922" y="538"/>
                  </a:lnTo>
                  <a:lnTo>
                    <a:pt x="943" y="538"/>
                  </a:lnTo>
                  <a:lnTo>
                    <a:pt x="943" y="518"/>
                  </a:lnTo>
                  <a:lnTo>
                    <a:pt x="964" y="518"/>
                  </a:lnTo>
                  <a:lnTo>
                    <a:pt x="985" y="518"/>
                  </a:lnTo>
                  <a:lnTo>
                    <a:pt x="1004" y="538"/>
                  </a:lnTo>
                  <a:lnTo>
                    <a:pt x="1044" y="574"/>
                  </a:lnTo>
                  <a:lnTo>
                    <a:pt x="1064" y="591"/>
                  </a:lnTo>
                  <a:lnTo>
                    <a:pt x="1064" y="607"/>
                  </a:lnTo>
                  <a:lnTo>
                    <a:pt x="1064" y="626"/>
                  </a:lnTo>
                  <a:lnTo>
                    <a:pt x="1085" y="626"/>
                  </a:lnTo>
                  <a:lnTo>
                    <a:pt x="1104" y="643"/>
                  </a:lnTo>
                  <a:lnTo>
                    <a:pt x="1125" y="643"/>
                  </a:lnTo>
                  <a:lnTo>
                    <a:pt x="1125" y="660"/>
                  </a:lnTo>
                  <a:lnTo>
                    <a:pt x="1125" y="680"/>
                  </a:lnTo>
                  <a:lnTo>
                    <a:pt x="1125" y="697"/>
                  </a:lnTo>
                  <a:lnTo>
                    <a:pt x="1104" y="697"/>
                  </a:lnTo>
                  <a:lnTo>
                    <a:pt x="1085" y="697"/>
                  </a:lnTo>
                  <a:lnTo>
                    <a:pt x="1064" y="680"/>
                  </a:lnTo>
                  <a:lnTo>
                    <a:pt x="1064" y="660"/>
                  </a:lnTo>
                  <a:lnTo>
                    <a:pt x="1064" y="643"/>
                  </a:lnTo>
                  <a:lnTo>
                    <a:pt x="1044" y="643"/>
                  </a:lnTo>
                  <a:lnTo>
                    <a:pt x="1025" y="626"/>
                  </a:lnTo>
                  <a:lnTo>
                    <a:pt x="1044" y="626"/>
                  </a:lnTo>
                  <a:lnTo>
                    <a:pt x="1044" y="607"/>
                  </a:lnTo>
                  <a:lnTo>
                    <a:pt x="1025" y="607"/>
                  </a:lnTo>
                  <a:lnTo>
                    <a:pt x="1025" y="626"/>
                  </a:lnTo>
                  <a:lnTo>
                    <a:pt x="1004" y="626"/>
                  </a:lnTo>
                  <a:lnTo>
                    <a:pt x="1004" y="607"/>
                  </a:lnTo>
                  <a:lnTo>
                    <a:pt x="1004" y="591"/>
                  </a:lnTo>
                  <a:lnTo>
                    <a:pt x="1004" y="574"/>
                  </a:lnTo>
                  <a:lnTo>
                    <a:pt x="985" y="574"/>
                  </a:lnTo>
                  <a:lnTo>
                    <a:pt x="964" y="574"/>
                  </a:lnTo>
                  <a:lnTo>
                    <a:pt x="943" y="574"/>
                  </a:lnTo>
                  <a:lnTo>
                    <a:pt x="922" y="574"/>
                  </a:lnTo>
                  <a:lnTo>
                    <a:pt x="902" y="555"/>
                  </a:lnTo>
                  <a:lnTo>
                    <a:pt x="883" y="538"/>
                  </a:lnTo>
                  <a:lnTo>
                    <a:pt x="862" y="518"/>
                  </a:lnTo>
                  <a:lnTo>
                    <a:pt x="822" y="518"/>
                  </a:lnTo>
                  <a:lnTo>
                    <a:pt x="803" y="518"/>
                  </a:lnTo>
                  <a:lnTo>
                    <a:pt x="781" y="518"/>
                  </a:lnTo>
                  <a:lnTo>
                    <a:pt x="743" y="518"/>
                  </a:lnTo>
                  <a:lnTo>
                    <a:pt x="722" y="518"/>
                  </a:lnTo>
                  <a:lnTo>
                    <a:pt x="682" y="501"/>
                  </a:lnTo>
                  <a:lnTo>
                    <a:pt x="662" y="484"/>
                  </a:lnTo>
                  <a:lnTo>
                    <a:pt x="622" y="447"/>
                  </a:lnTo>
                  <a:lnTo>
                    <a:pt x="603" y="465"/>
                  </a:lnTo>
                  <a:lnTo>
                    <a:pt x="582" y="465"/>
                  </a:lnTo>
                  <a:lnTo>
                    <a:pt x="582" y="484"/>
                  </a:lnTo>
                  <a:lnTo>
                    <a:pt x="603" y="484"/>
                  </a:lnTo>
                  <a:lnTo>
                    <a:pt x="563" y="518"/>
                  </a:lnTo>
                  <a:lnTo>
                    <a:pt x="522" y="538"/>
                  </a:lnTo>
                  <a:lnTo>
                    <a:pt x="482" y="538"/>
                  </a:lnTo>
                  <a:lnTo>
                    <a:pt x="461" y="538"/>
                  </a:lnTo>
                  <a:lnTo>
                    <a:pt x="461" y="518"/>
                  </a:lnTo>
                  <a:lnTo>
                    <a:pt x="482" y="518"/>
                  </a:lnTo>
                  <a:lnTo>
                    <a:pt x="482" y="501"/>
                  </a:lnTo>
                  <a:lnTo>
                    <a:pt x="503" y="484"/>
                  </a:lnTo>
                  <a:lnTo>
                    <a:pt x="522" y="465"/>
                  </a:lnTo>
                  <a:lnTo>
                    <a:pt x="522" y="447"/>
                  </a:lnTo>
                  <a:lnTo>
                    <a:pt x="482" y="465"/>
                  </a:lnTo>
                  <a:lnTo>
                    <a:pt x="440" y="518"/>
                  </a:lnTo>
                  <a:lnTo>
                    <a:pt x="421" y="555"/>
                  </a:lnTo>
                  <a:lnTo>
                    <a:pt x="421" y="574"/>
                  </a:lnTo>
                  <a:lnTo>
                    <a:pt x="401" y="574"/>
                  </a:lnTo>
                  <a:lnTo>
                    <a:pt x="401" y="591"/>
                  </a:lnTo>
                  <a:lnTo>
                    <a:pt x="361" y="591"/>
                  </a:lnTo>
                  <a:lnTo>
                    <a:pt x="361" y="607"/>
                  </a:lnTo>
                  <a:lnTo>
                    <a:pt x="340" y="607"/>
                  </a:lnTo>
                  <a:lnTo>
                    <a:pt x="340" y="626"/>
                  </a:lnTo>
                  <a:lnTo>
                    <a:pt x="321" y="626"/>
                  </a:lnTo>
                  <a:lnTo>
                    <a:pt x="280" y="643"/>
                  </a:lnTo>
                  <a:lnTo>
                    <a:pt x="261" y="660"/>
                  </a:lnTo>
                  <a:lnTo>
                    <a:pt x="261" y="680"/>
                  </a:lnTo>
                  <a:lnTo>
                    <a:pt x="200" y="697"/>
                  </a:lnTo>
                  <a:lnTo>
                    <a:pt x="181" y="697"/>
                  </a:lnTo>
                  <a:lnTo>
                    <a:pt x="140" y="714"/>
                  </a:lnTo>
                  <a:lnTo>
                    <a:pt x="121" y="733"/>
                  </a:lnTo>
                  <a:lnTo>
                    <a:pt x="60" y="733"/>
                  </a:lnTo>
                  <a:lnTo>
                    <a:pt x="81" y="714"/>
                  </a:lnTo>
                  <a:lnTo>
                    <a:pt x="121" y="714"/>
                  </a:lnTo>
                  <a:lnTo>
                    <a:pt x="140" y="697"/>
                  </a:lnTo>
                  <a:lnTo>
                    <a:pt x="161" y="680"/>
                  </a:lnTo>
                  <a:lnTo>
                    <a:pt x="181" y="680"/>
                  </a:lnTo>
                  <a:lnTo>
                    <a:pt x="200" y="680"/>
                  </a:lnTo>
                  <a:lnTo>
                    <a:pt x="200" y="660"/>
                  </a:lnTo>
                  <a:lnTo>
                    <a:pt x="240" y="643"/>
                  </a:lnTo>
                  <a:lnTo>
                    <a:pt x="261" y="626"/>
                  </a:lnTo>
                  <a:lnTo>
                    <a:pt x="300" y="607"/>
                  </a:lnTo>
                  <a:lnTo>
                    <a:pt x="321" y="591"/>
                  </a:lnTo>
                  <a:lnTo>
                    <a:pt x="321" y="574"/>
                  </a:lnTo>
                  <a:lnTo>
                    <a:pt x="340" y="555"/>
                  </a:lnTo>
                  <a:lnTo>
                    <a:pt x="321" y="555"/>
                  </a:lnTo>
                  <a:lnTo>
                    <a:pt x="321" y="574"/>
                  </a:lnTo>
                  <a:lnTo>
                    <a:pt x="300" y="574"/>
                  </a:lnTo>
                  <a:lnTo>
                    <a:pt x="280" y="574"/>
                  </a:lnTo>
                  <a:lnTo>
                    <a:pt x="261" y="574"/>
                  </a:lnTo>
                  <a:lnTo>
                    <a:pt x="261" y="555"/>
                  </a:lnTo>
                  <a:lnTo>
                    <a:pt x="261" y="574"/>
                  </a:lnTo>
                  <a:lnTo>
                    <a:pt x="240" y="574"/>
                  </a:lnTo>
                  <a:lnTo>
                    <a:pt x="221" y="555"/>
                  </a:lnTo>
                  <a:lnTo>
                    <a:pt x="200" y="555"/>
                  </a:lnTo>
                  <a:lnTo>
                    <a:pt x="200" y="574"/>
                  </a:lnTo>
                  <a:lnTo>
                    <a:pt x="181" y="574"/>
                  </a:lnTo>
                  <a:lnTo>
                    <a:pt x="161" y="555"/>
                  </a:lnTo>
                  <a:lnTo>
                    <a:pt x="161" y="538"/>
                  </a:lnTo>
                  <a:lnTo>
                    <a:pt x="161" y="518"/>
                  </a:lnTo>
                  <a:lnTo>
                    <a:pt x="140" y="518"/>
                  </a:lnTo>
                  <a:lnTo>
                    <a:pt x="121" y="518"/>
                  </a:lnTo>
                  <a:lnTo>
                    <a:pt x="81" y="501"/>
                  </a:lnTo>
                  <a:lnTo>
                    <a:pt x="60" y="484"/>
                  </a:lnTo>
                  <a:lnTo>
                    <a:pt x="81" y="484"/>
                  </a:lnTo>
                  <a:lnTo>
                    <a:pt x="60" y="465"/>
                  </a:lnTo>
                  <a:lnTo>
                    <a:pt x="40" y="447"/>
                  </a:lnTo>
                  <a:lnTo>
                    <a:pt x="60" y="411"/>
                  </a:lnTo>
                  <a:lnTo>
                    <a:pt x="81" y="394"/>
                  </a:lnTo>
                  <a:lnTo>
                    <a:pt x="121" y="394"/>
                  </a:lnTo>
                  <a:lnTo>
                    <a:pt x="140" y="374"/>
                  </a:lnTo>
                  <a:lnTo>
                    <a:pt x="181" y="357"/>
                  </a:lnTo>
                  <a:lnTo>
                    <a:pt x="200" y="340"/>
                  </a:lnTo>
                  <a:lnTo>
                    <a:pt x="181" y="321"/>
                  </a:lnTo>
                  <a:lnTo>
                    <a:pt x="200" y="321"/>
                  </a:lnTo>
                  <a:lnTo>
                    <a:pt x="200" y="303"/>
                  </a:lnTo>
                  <a:lnTo>
                    <a:pt x="181" y="303"/>
                  </a:lnTo>
                  <a:lnTo>
                    <a:pt x="161" y="303"/>
                  </a:lnTo>
                  <a:lnTo>
                    <a:pt x="140" y="321"/>
                  </a:lnTo>
                  <a:lnTo>
                    <a:pt x="121" y="321"/>
                  </a:lnTo>
                  <a:lnTo>
                    <a:pt x="100" y="321"/>
                  </a:lnTo>
                  <a:lnTo>
                    <a:pt x="81" y="321"/>
                  </a:lnTo>
                  <a:lnTo>
                    <a:pt x="60" y="321"/>
                  </a:lnTo>
                  <a:lnTo>
                    <a:pt x="40" y="321"/>
                  </a:lnTo>
                  <a:lnTo>
                    <a:pt x="21" y="303"/>
                  </a:lnTo>
                  <a:lnTo>
                    <a:pt x="21" y="286"/>
                  </a:lnTo>
                  <a:lnTo>
                    <a:pt x="0" y="286"/>
                  </a:lnTo>
                  <a:lnTo>
                    <a:pt x="21" y="267"/>
                  </a:lnTo>
                  <a:lnTo>
                    <a:pt x="60" y="250"/>
                  </a:lnTo>
                  <a:lnTo>
                    <a:pt x="81" y="232"/>
                  </a:lnTo>
                  <a:lnTo>
                    <a:pt x="100" y="232"/>
                  </a:lnTo>
                  <a:lnTo>
                    <a:pt x="121" y="250"/>
                  </a:lnTo>
                  <a:lnTo>
                    <a:pt x="121" y="267"/>
                  </a:lnTo>
                  <a:lnTo>
                    <a:pt x="140" y="267"/>
                  </a:lnTo>
                  <a:lnTo>
                    <a:pt x="161" y="267"/>
                  </a:lnTo>
                  <a:lnTo>
                    <a:pt x="181" y="267"/>
                  </a:lnTo>
                  <a:lnTo>
                    <a:pt x="161" y="232"/>
                  </a:lnTo>
                  <a:lnTo>
                    <a:pt x="140" y="232"/>
                  </a:lnTo>
                  <a:lnTo>
                    <a:pt x="121" y="215"/>
                  </a:lnTo>
                  <a:lnTo>
                    <a:pt x="100" y="198"/>
                  </a:lnTo>
                  <a:lnTo>
                    <a:pt x="81" y="179"/>
                  </a:lnTo>
                  <a:lnTo>
                    <a:pt x="60" y="179"/>
                  </a:lnTo>
                  <a:lnTo>
                    <a:pt x="40" y="161"/>
                  </a:lnTo>
                  <a:lnTo>
                    <a:pt x="21" y="161"/>
                  </a:lnTo>
                  <a:lnTo>
                    <a:pt x="21" y="144"/>
                  </a:lnTo>
                  <a:lnTo>
                    <a:pt x="40" y="125"/>
                  </a:lnTo>
                  <a:lnTo>
                    <a:pt x="60" y="125"/>
                  </a:lnTo>
                  <a:lnTo>
                    <a:pt x="81" y="125"/>
                  </a:lnTo>
                  <a:lnTo>
                    <a:pt x="100" y="125"/>
                  </a:lnTo>
                  <a:lnTo>
                    <a:pt x="121" y="88"/>
                  </a:lnTo>
                  <a:lnTo>
                    <a:pt x="181" y="54"/>
                  </a:lnTo>
                  <a:lnTo>
                    <a:pt x="240" y="35"/>
                  </a:lnTo>
                  <a:lnTo>
                    <a:pt x="261" y="35"/>
                  </a:lnTo>
                  <a:lnTo>
                    <a:pt x="280" y="35"/>
                  </a:lnTo>
                  <a:lnTo>
                    <a:pt x="300" y="17"/>
                  </a:lnTo>
                  <a:lnTo>
                    <a:pt x="300" y="0"/>
                  </a:lnTo>
                  <a:lnTo>
                    <a:pt x="321" y="0"/>
                  </a:lnTo>
                  <a:lnTo>
                    <a:pt x="340" y="17"/>
                  </a:lnTo>
                  <a:lnTo>
                    <a:pt x="361" y="17"/>
                  </a:lnTo>
                  <a:lnTo>
                    <a:pt x="340" y="17"/>
                  </a:lnTo>
                  <a:lnTo>
                    <a:pt x="340" y="35"/>
                  </a:lnTo>
                  <a:lnTo>
                    <a:pt x="361" y="35"/>
                  </a:lnTo>
                  <a:lnTo>
                    <a:pt x="380" y="17"/>
                  </a:lnTo>
                  <a:lnTo>
                    <a:pt x="401" y="17"/>
                  </a:lnTo>
                  <a:lnTo>
                    <a:pt x="401" y="35"/>
                  </a:lnTo>
                  <a:lnTo>
                    <a:pt x="440" y="35"/>
                  </a:lnTo>
                  <a:lnTo>
                    <a:pt x="461" y="35"/>
                  </a:lnTo>
                  <a:lnTo>
                    <a:pt x="461" y="54"/>
                  </a:lnTo>
                  <a:lnTo>
                    <a:pt x="482" y="54"/>
                  </a:lnTo>
                  <a:lnTo>
                    <a:pt x="522" y="54"/>
                  </a:lnTo>
                  <a:lnTo>
                    <a:pt x="541" y="54"/>
                  </a:lnTo>
                  <a:lnTo>
                    <a:pt x="582" y="54"/>
                  </a:lnTo>
                  <a:lnTo>
                    <a:pt x="603" y="54"/>
                  </a:lnTo>
                  <a:lnTo>
                    <a:pt x="662" y="71"/>
                  </a:lnTo>
                  <a:lnTo>
                    <a:pt x="703" y="71"/>
                  </a:lnTo>
                  <a:lnTo>
                    <a:pt x="722" y="71"/>
                  </a:lnTo>
                  <a:lnTo>
                    <a:pt x="743" y="54"/>
                  </a:lnTo>
                  <a:lnTo>
                    <a:pt x="781" y="71"/>
                  </a:lnTo>
                  <a:lnTo>
                    <a:pt x="803" y="71"/>
                  </a:lnTo>
                  <a:lnTo>
                    <a:pt x="803" y="88"/>
                  </a:lnTo>
                  <a:close/>
                </a:path>
              </a:pathLst>
            </a:custGeom>
            <a:solidFill>
              <a:srgbClr val="C0C0C0"/>
            </a:solidFill>
            <a:ln w="9525">
              <a:solidFill>
                <a:srgbClr val="C0C0C0"/>
              </a:solidFill>
              <a:round/>
              <a:headEnd/>
              <a:tailEnd/>
            </a:ln>
          </p:spPr>
          <p:txBody>
            <a:bodyPr/>
            <a:lstStyle/>
            <a:p>
              <a:endParaRPr lang="ru-RU"/>
            </a:p>
          </p:txBody>
        </p:sp>
        <p:sp>
          <p:nvSpPr>
            <p:cNvPr id="1944754" name="Freeform 116"/>
            <p:cNvSpPr>
              <a:spLocks/>
            </p:cNvSpPr>
            <p:nvPr/>
          </p:nvSpPr>
          <p:spPr bwMode="auto">
            <a:xfrm>
              <a:off x="1112" y="2269"/>
              <a:ext cx="632" cy="367"/>
            </a:xfrm>
            <a:custGeom>
              <a:avLst/>
              <a:gdLst>
                <a:gd name="T0" fmla="*/ 0 w 1265"/>
                <a:gd name="T1" fmla="*/ 1 h 734"/>
                <a:gd name="T2" fmla="*/ 0 w 1265"/>
                <a:gd name="T3" fmla="*/ 1 h 734"/>
                <a:gd name="T4" fmla="*/ 0 w 1265"/>
                <a:gd name="T5" fmla="*/ 1 h 734"/>
                <a:gd name="T6" fmla="*/ 0 w 1265"/>
                <a:gd name="T7" fmla="*/ 1 h 734"/>
                <a:gd name="T8" fmla="*/ 0 w 1265"/>
                <a:gd name="T9" fmla="*/ 1 h 734"/>
                <a:gd name="T10" fmla="*/ 0 w 1265"/>
                <a:gd name="T11" fmla="*/ 1 h 734"/>
                <a:gd name="T12" fmla="*/ 0 w 1265"/>
                <a:gd name="T13" fmla="*/ 1 h 734"/>
                <a:gd name="T14" fmla="*/ 0 w 1265"/>
                <a:gd name="T15" fmla="*/ 1 h 734"/>
                <a:gd name="T16" fmla="*/ 0 w 1265"/>
                <a:gd name="T17" fmla="*/ 1 h 734"/>
                <a:gd name="T18" fmla="*/ 0 w 1265"/>
                <a:gd name="T19" fmla="*/ 1 h 734"/>
                <a:gd name="T20" fmla="*/ 0 w 1265"/>
                <a:gd name="T21" fmla="*/ 1 h 734"/>
                <a:gd name="T22" fmla="*/ 0 w 1265"/>
                <a:gd name="T23" fmla="*/ 1 h 734"/>
                <a:gd name="T24" fmla="*/ 0 w 1265"/>
                <a:gd name="T25" fmla="*/ 1 h 734"/>
                <a:gd name="T26" fmla="*/ 0 w 1265"/>
                <a:gd name="T27" fmla="*/ 1 h 734"/>
                <a:gd name="T28" fmla="*/ 0 w 1265"/>
                <a:gd name="T29" fmla="*/ 1 h 734"/>
                <a:gd name="T30" fmla="*/ 0 w 1265"/>
                <a:gd name="T31" fmla="*/ 1 h 734"/>
                <a:gd name="T32" fmla="*/ 0 w 1265"/>
                <a:gd name="T33" fmla="*/ 1 h 734"/>
                <a:gd name="T34" fmla="*/ 0 w 1265"/>
                <a:gd name="T35" fmla="*/ 1 h 734"/>
                <a:gd name="T36" fmla="*/ 0 w 1265"/>
                <a:gd name="T37" fmla="*/ 1 h 734"/>
                <a:gd name="T38" fmla="*/ 0 w 1265"/>
                <a:gd name="T39" fmla="*/ 1 h 734"/>
                <a:gd name="T40" fmla="*/ 0 w 1265"/>
                <a:gd name="T41" fmla="*/ 1 h 734"/>
                <a:gd name="T42" fmla="*/ 0 w 1265"/>
                <a:gd name="T43" fmla="*/ 1 h 734"/>
                <a:gd name="T44" fmla="*/ 0 w 1265"/>
                <a:gd name="T45" fmla="*/ 1 h 734"/>
                <a:gd name="T46" fmla="*/ 0 w 1265"/>
                <a:gd name="T47" fmla="*/ 1 h 734"/>
                <a:gd name="T48" fmla="*/ 0 w 1265"/>
                <a:gd name="T49" fmla="*/ 1 h 734"/>
                <a:gd name="T50" fmla="*/ 0 w 1265"/>
                <a:gd name="T51" fmla="*/ 1 h 734"/>
                <a:gd name="T52" fmla="*/ 0 w 1265"/>
                <a:gd name="T53" fmla="*/ 1 h 734"/>
                <a:gd name="T54" fmla="*/ 0 w 1265"/>
                <a:gd name="T55" fmla="*/ 1 h 734"/>
                <a:gd name="T56" fmla="*/ 0 w 1265"/>
                <a:gd name="T57" fmla="*/ 1 h 734"/>
                <a:gd name="T58" fmla="*/ 0 w 1265"/>
                <a:gd name="T59" fmla="*/ 1 h 734"/>
                <a:gd name="T60" fmla="*/ 0 w 1265"/>
                <a:gd name="T61" fmla="*/ 1 h 734"/>
                <a:gd name="T62" fmla="*/ 0 w 1265"/>
                <a:gd name="T63" fmla="*/ 1 h 734"/>
                <a:gd name="T64" fmla="*/ 0 w 1265"/>
                <a:gd name="T65" fmla="*/ 1 h 734"/>
                <a:gd name="T66" fmla="*/ 0 w 1265"/>
                <a:gd name="T67" fmla="*/ 1 h 734"/>
                <a:gd name="T68" fmla="*/ 0 w 1265"/>
                <a:gd name="T69" fmla="*/ 1 h 734"/>
                <a:gd name="T70" fmla="*/ 0 w 1265"/>
                <a:gd name="T71" fmla="*/ 1 h 734"/>
                <a:gd name="T72" fmla="*/ 0 w 1265"/>
                <a:gd name="T73" fmla="*/ 1 h 734"/>
                <a:gd name="T74" fmla="*/ 0 w 1265"/>
                <a:gd name="T75" fmla="*/ 1 h 734"/>
                <a:gd name="T76" fmla="*/ 0 w 1265"/>
                <a:gd name="T77" fmla="*/ 1 h 734"/>
                <a:gd name="T78" fmla="*/ 0 w 1265"/>
                <a:gd name="T79" fmla="*/ 1 h 734"/>
                <a:gd name="T80" fmla="*/ 0 w 1265"/>
                <a:gd name="T81" fmla="*/ 1 h 734"/>
                <a:gd name="T82" fmla="*/ 0 w 1265"/>
                <a:gd name="T83" fmla="*/ 1 h 734"/>
                <a:gd name="T84" fmla="*/ 0 w 1265"/>
                <a:gd name="T85" fmla="*/ 1 h 734"/>
                <a:gd name="T86" fmla="*/ 0 w 1265"/>
                <a:gd name="T87" fmla="*/ 1 h 734"/>
                <a:gd name="T88" fmla="*/ 0 w 1265"/>
                <a:gd name="T89" fmla="*/ 1 h 734"/>
                <a:gd name="T90" fmla="*/ 0 w 1265"/>
                <a:gd name="T91" fmla="*/ 1 h 734"/>
                <a:gd name="T92" fmla="*/ 0 w 1265"/>
                <a:gd name="T93" fmla="*/ 1 h 734"/>
                <a:gd name="T94" fmla="*/ 0 w 1265"/>
                <a:gd name="T95" fmla="*/ 1 h 734"/>
                <a:gd name="T96" fmla="*/ 0 w 1265"/>
                <a:gd name="T97" fmla="*/ 1 h 7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65"/>
                <a:gd name="T148" fmla="*/ 0 h 734"/>
                <a:gd name="T149" fmla="*/ 1265 w 1265"/>
                <a:gd name="T150" fmla="*/ 734 h 7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65" h="734">
                  <a:moveTo>
                    <a:pt x="624" y="215"/>
                  </a:moveTo>
                  <a:lnTo>
                    <a:pt x="624" y="233"/>
                  </a:lnTo>
                  <a:lnTo>
                    <a:pt x="624" y="250"/>
                  </a:lnTo>
                  <a:lnTo>
                    <a:pt x="624" y="269"/>
                  </a:lnTo>
                  <a:lnTo>
                    <a:pt x="624" y="286"/>
                  </a:lnTo>
                  <a:lnTo>
                    <a:pt x="624" y="306"/>
                  </a:lnTo>
                  <a:lnTo>
                    <a:pt x="624" y="323"/>
                  </a:lnTo>
                  <a:lnTo>
                    <a:pt x="624" y="340"/>
                  </a:lnTo>
                  <a:lnTo>
                    <a:pt x="624" y="359"/>
                  </a:lnTo>
                  <a:lnTo>
                    <a:pt x="643" y="359"/>
                  </a:lnTo>
                  <a:lnTo>
                    <a:pt x="663" y="377"/>
                  </a:lnTo>
                  <a:lnTo>
                    <a:pt x="663" y="394"/>
                  </a:lnTo>
                  <a:lnTo>
                    <a:pt x="663" y="413"/>
                  </a:lnTo>
                  <a:lnTo>
                    <a:pt x="684" y="413"/>
                  </a:lnTo>
                  <a:lnTo>
                    <a:pt x="703" y="430"/>
                  </a:lnTo>
                  <a:lnTo>
                    <a:pt x="724" y="430"/>
                  </a:lnTo>
                  <a:lnTo>
                    <a:pt x="724" y="450"/>
                  </a:lnTo>
                  <a:lnTo>
                    <a:pt x="743" y="430"/>
                  </a:lnTo>
                  <a:lnTo>
                    <a:pt x="764" y="430"/>
                  </a:lnTo>
                  <a:lnTo>
                    <a:pt x="783" y="430"/>
                  </a:lnTo>
                  <a:lnTo>
                    <a:pt x="803" y="430"/>
                  </a:lnTo>
                  <a:lnTo>
                    <a:pt x="824" y="413"/>
                  </a:lnTo>
                  <a:lnTo>
                    <a:pt x="843" y="394"/>
                  </a:lnTo>
                  <a:lnTo>
                    <a:pt x="843" y="377"/>
                  </a:lnTo>
                  <a:lnTo>
                    <a:pt x="864" y="359"/>
                  </a:lnTo>
                  <a:lnTo>
                    <a:pt x="885" y="340"/>
                  </a:lnTo>
                  <a:lnTo>
                    <a:pt x="906" y="340"/>
                  </a:lnTo>
                  <a:lnTo>
                    <a:pt x="926" y="340"/>
                  </a:lnTo>
                  <a:lnTo>
                    <a:pt x="926" y="359"/>
                  </a:lnTo>
                  <a:lnTo>
                    <a:pt x="945" y="359"/>
                  </a:lnTo>
                  <a:lnTo>
                    <a:pt x="966" y="359"/>
                  </a:lnTo>
                  <a:lnTo>
                    <a:pt x="945" y="359"/>
                  </a:lnTo>
                  <a:lnTo>
                    <a:pt x="945" y="394"/>
                  </a:lnTo>
                  <a:lnTo>
                    <a:pt x="926" y="413"/>
                  </a:lnTo>
                  <a:lnTo>
                    <a:pt x="926" y="430"/>
                  </a:lnTo>
                  <a:lnTo>
                    <a:pt x="926" y="450"/>
                  </a:lnTo>
                  <a:lnTo>
                    <a:pt x="926" y="467"/>
                  </a:lnTo>
                  <a:lnTo>
                    <a:pt x="926" y="484"/>
                  </a:lnTo>
                  <a:lnTo>
                    <a:pt x="906" y="484"/>
                  </a:lnTo>
                  <a:lnTo>
                    <a:pt x="906" y="503"/>
                  </a:lnTo>
                  <a:lnTo>
                    <a:pt x="906" y="521"/>
                  </a:lnTo>
                  <a:lnTo>
                    <a:pt x="945" y="521"/>
                  </a:lnTo>
                  <a:lnTo>
                    <a:pt x="985" y="503"/>
                  </a:lnTo>
                  <a:lnTo>
                    <a:pt x="1006" y="503"/>
                  </a:lnTo>
                  <a:lnTo>
                    <a:pt x="1046" y="521"/>
                  </a:lnTo>
                  <a:lnTo>
                    <a:pt x="1066" y="521"/>
                  </a:lnTo>
                  <a:lnTo>
                    <a:pt x="1066" y="538"/>
                  </a:lnTo>
                  <a:lnTo>
                    <a:pt x="1066" y="555"/>
                  </a:lnTo>
                  <a:lnTo>
                    <a:pt x="1066" y="572"/>
                  </a:lnTo>
                  <a:lnTo>
                    <a:pt x="1066" y="590"/>
                  </a:lnTo>
                  <a:lnTo>
                    <a:pt x="1066" y="609"/>
                  </a:lnTo>
                  <a:lnTo>
                    <a:pt x="1066" y="626"/>
                  </a:lnTo>
                  <a:lnTo>
                    <a:pt x="1087" y="645"/>
                  </a:lnTo>
                  <a:lnTo>
                    <a:pt x="1106" y="663"/>
                  </a:lnTo>
                  <a:lnTo>
                    <a:pt x="1106" y="680"/>
                  </a:lnTo>
                  <a:lnTo>
                    <a:pt x="1125" y="680"/>
                  </a:lnTo>
                  <a:lnTo>
                    <a:pt x="1146" y="680"/>
                  </a:lnTo>
                  <a:lnTo>
                    <a:pt x="1187" y="680"/>
                  </a:lnTo>
                  <a:lnTo>
                    <a:pt x="1187" y="663"/>
                  </a:lnTo>
                  <a:lnTo>
                    <a:pt x="1227" y="680"/>
                  </a:lnTo>
                  <a:lnTo>
                    <a:pt x="1246" y="680"/>
                  </a:lnTo>
                  <a:lnTo>
                    <a:pt x="1265" y="680"/>
                  </a:lnTo>
                  <a:lnTo>
                    <a:pt x="1265" y="699"/>
                  </a:lnTo>
                  <a:lnTo>
                    <a:pt x="1246" y="716"/>
                  </a:lnTo>
                  <a:lnTo>
                    <a:pt x="1227" y="716"/>
                  </a:lnTo>
                  <a:lnTo>
                    <a:pt x="1227" y="699"/>
                  </a:lnTo>
                  <a:lnTo>
                    <a:pt x="1206" y="680"/>
                  </a:lnTo>
                  <a:lnTo>
                    <a:pt x="1187" y="680"/>
                  </a:lnTo>
                  <a:lnTo>
                    <a:pt x="1165" y="699"/>
                  </a:lnTo>
                  <a:lnTo>
                    <a:pt x="1165" y="716"/>
                  </a:lnTo>
                  <a:lnTo>
                    <a:pt x="1165" y="734"/>
                  </a:lnTo>
                  <a:lnTo>
                    <a:pt x="1146" y="734"/>
                  </a:lnTo>
                  <a:lnTo>
                    <a:pt x="1125" y="734"/>
                  </a:lnTo>
                  <a:lnTo>
                    <a:pt x="1125" y="716"/>
                  </a:lnTo>
                  <a:lnTo>
                    <a:pt x="1125" y="699"/>
                  </a:lnTo>
                  <a:lnTo>
                    <a:pt x="1106" y="699"/>
                  </a:lnTo>
                  <a:lnTo>
                    <a:pt x="1087" y="699"/>
                  </a:lnTo>
                  <a:lnTo>
                    <a:pt x="1066" y="699"/>
                  </a:lnTo>
                  <a:lnTo>
                    <a:pt x="1066" y="680"/>
                  </a:lnTo>
                  <a:lnTo>
                    <a:pt x="1046" y="680"/>
                  </a:lnTo>
                  <a:lnTo>
                    <a:pt x="1025" y="663"/>
                  </a:lnTo>
                  <a:lnTo>
                    <a:pt x="1006" y="645"/>
                  </a:lnTo>
                  <a:lnTo>
                    <a:pt x="1006" y="663"/>
                  </a:lnTo>
                  <a:lnTo>
                    <a:pt x="985" y="645"/>
                  </a:lnTo>
                  <a:lnTo>
                    <a:pt x="985" y="626"/>
                  </a:lnTo>
                  <a:lnTo>
                    <a:pt x="985" y="609"/>
                  </a:lnTo>
                  <a:lnTo>
                    <a:pt x="966" y="609"/>
                  </a:lnTo>
                  <a:lnTo>
                    <a:pt x="945" y="590"/>
                  </a:lnTo>
                  <a:lnTo>
                    <a:pt x="926" y="590"/>
                  </a:lnTo>
                  <a:lnTo>
                    <a:pt x="885" y="590"/>
                  </a:lnTo>
                  <a:lnTo>
                    <a:pt x="864" y="572"/>
                  </a:lnTo>
                  <a:lnTo>
                    <a:pt x="843" y="555"/>
                  </a:lnTo>
                  <a:lnTo>
                    <a:pt x="824" y="555"/>
                  </a:lnTo>
                  <a:lnTo>
                    <a:pt x="803" y="555"/>
                  </a:lnTo>
                  <a:lnTo>
                    <a:pt x="783" y="538"/>
                  </a:lnTo>
                  <a:lnTo>
                    <a:pt x="764" y="521"/>
                  </a:lnTo>
                  <a:lnTo>
                    <a:pt x="724" y="503"/>
                  </a:lnTo>
                  <a:lnTo>
                    <a:pt x="703" y="503"/>
                  </a:lnTo>
                  <a:lnTo>
                    <a:pt x="684" y="503"/>
                  </a:lnTo>
                  <a:lnTo>
                    <a:pt x="684" y="521"/>
                  </a:lnTo>
                  <a:lnTo>
                    <a:pt x="663" y="521"/>
                  </a:lnTo>
                  <a:lnTo>
                    <a:pt x="643" y="503"/>
                  </a:lnTo>
                  <a:lnTo>
                    <a:pt x="624" y="503"/>
                  </a:lnTo>
                  <a:lnTo>
                    <a:pt x="584" y="503"/>
                  </a:lnTo>
                  <a:lnTo>
                    <a:pt x="584" y="484"/>
                  </a:lnTo>
                  <a:lnTo>
                    <a:pt x="563" y="467"/>
                  </a:lnTo>
                  <a:lnTo>
                    <a:pt x="544" y="467"/>
                  </a:lnTo>
                  <a:lnTo>
                    <a:pt x="522" y="467"/>
                  </a:lnTo>
                  <a:lnTo>
                    <a:pt x="503" y="467"/>
                  </a:lnTo>
                  <a:lnTo>
                    <a:pt x="482" y="450"/>
                  </a:lnTo>
                  <a:lnTo>
                    <a:pt x="463" y="450"/>
                  </a:lnTo>
                  <a:lnTo>
                    <a:pt x="463" y="430"/>
                  </a:lnTo>
                  <a:lnTo>
                    <a:pt x="444" y="430"/>
                  </a:lnTo>
                  <a:lnTo>
                    <a:pt x="423" y="413"/>
                  </a:lnTo>
                  <a:lnTo>
                    <a:pt x="403" y="413"/>
                  </a:lnTo>
                  <a:lnTo>
                    <a:pt x="380" y="413"/>
                  </a:lnTo>
                  <a:lnTo>
                    <a:pt x="380" y="394"/>
                  </a:lnTo>
                  <a:lnTo>
                    <a:pt x="380" y="377"/>
                  </a:lnTo>
                  <a:lnTo>
                    <a:pt x="380" y="359"/>
                  </a:lnTo>
                  <a:lnTo>
                    <a:pt x="380" y="340"/>
                  </a:lnTo>
                  <a:lnTo>
                    <a:pt x="361" y="286"/>
                  </a:lnTo>
                  <a:lnTo>
                    <a:pt x="321" y="269"/>
                  </a:lnTo>
                  <a:lnTo>
                    <a:pt x="302" y="250"/>
                  </a:lnTo>
                  <a:lnTo>
                    <a:pt x="281" y="233"/>
                  </a:lnTo>
                  <a:lnTo>
                    <a:pt x="261" y="233"/>
                  </a:lnTo>
                  <a:lnTo>
                    <a:pt x="261" y="215"/>
                  </a:lnTo>
                  <a:lnTo>
                    <a:pt x="261" y="196"/>
                  </a:lnTo>
                  <a:lnTo>
                    <a:pt x="240" y="181"/>
                  </a:lnTo>
                  <a:lnTo>
                    <a:pt x="221" y="181"/>
                  </a:lnTo>
                  <a:lnTo>
                    <a:pt x="200" y="164"/>
                  </a:lnTo>
                  <a:lnTo>
                    <a:pt x="181" y="144"/>
                  </a:lnTo>
                  <a:lnTo>
                    <a:pt x="181" y="127"/>
                  </a:lnTo>
                  <a:lnTo>
                    <a:pt x="161" y="108"/>
                  </a:lnTo>
                  <a:lnTo>
                    <a:pt x="140" y="91"/>
                  </a:lnTo>
                  <a:lnTo>
                    <a:pt x="140" y="73"/>
                  </a:lnTo>
                  <a:lnTo>
                    <a:pt x="121" y="54"/>
                  </a:lnTo>
                  <a:lnTo>
                    <a:pt x="100" y="54"/>
                  </a:lnTo>
                  <a:lnTo>
                    <a:pt x="81" y="37"/>
                  </a:lnTo>
                  <a:lnTo>
                    <a:pt x="81" y="54"/>
                  </a:lnTo>
                  <a:lnTo>
                    <a:pt x="81" y="73"/>
                  </a:lnTo>
                  <a:lnTo>
                    <a:pt x="100" y="108"/>
                  </a:lnTo>
                  <a:lnTo>
                    <a:pt x="121" y="108"/>
                  </a:lnTo>
                  <a:lnTo>
                    <a:pt x="140" y="127"/>
                  </a:lnTo>
                  <a:lnTo>
                    <a:pt x="140" y="144"/>
                  </a:lnTo>
                  <a:lnTo>
                    <a:pt x="161" y="164"/>
                  </a:lnTo>
                  <a:lnTo>
                    <a:pt x="161" y="181"/>
                  </a:lnTo>
                  <a:lnTo>
                    <a:pt x="181" y="196"/>
                  </a:lnTo>
                  <a:lnTo>
                    <a:pt x="181" y="215"/>
                  </a:lnTo>
                  <a:lnTo>
                    <a:pt x="200" y="233"/>
                  </a:lnTo>
                  <a:lnTo>
                    <a:pt x="200" y="250"/>
                  </a:lnTo>
                  <a:lnTo>
                    <a:pt x="221" y="269"/>
                  </a:lnTo>
                  <a:lnTo>
                    <a:pt x="240" y="269"/>
                  </a:lnTo>
                  <a:lnTo>
                    <a:pt x="240" y="286"/>
                  </a:lnTo>
                  <a:lnTo>
                    <a:pt x="261" y="286"/>
                  </a:lnTo>
                  <a:lnTo>
                    <a:pt x="240" y="306"/>
                  </a:lnTo>
                  <a:lnTo>
                    <a:pt x="240" y="286"/>
                  </a:lnTo>
                  <a:lnTo>
                    <a:pt x="221" y="286"/>
                  </a:lnTo>
                  <a:lnTo>
                    <a:pt x="200" y="286"/>
                  </a:lnTo>
                  <a:lnTo>
                    <a:pt x="181" y="269"/>
                  </a:lnTo>
                  <a:lnTo>
                    <a:pt x="181" y="250"/>
                  </a:lnTo>
                  <a:lnTo>
                    <a:pt x="181" y="233"/>
                  </a:lnTo>
                  <a:lnTo>
                    <a:pt x="161" y="215"/>
                  </a:lnTo>
                  <a:lnTo>
                    <a:pt x="140" y="196"/>
                  </a:lnTo>
                  <a:lnTo>
                    <a:pt x="140" y="181"/>
                  </a:lnTo>
                  <a:lnTo>
                    <a:pt x="121" y="181"/>
                  </a:lnTo>
                  <a:lnTo>
                    <a:pt x="100" y="181"/>
                  </a:lnTo>
                  <a:lnTo>
                    <a:pt x="81" y="164"/>
                  </a:lnTo>
                  <a:lnTo>
                    <a:pt x="100" y="181"/>
                  </a:lnTo>
                  <a:lnTo>
                    <a:pt x="121" y="164"/>
                  </a:lnTo>
                  <a:lnTo>
                    <a:pt x="100" y="127"/>
                  </a:lnTo>
                  <a:lnTo>
                    <a:pt x="60" y="108"/>
                  </a:lnTo>
                  <a:lnTo>
                    <a:pt x="60" y="91"/>
                  </a:lnTo>
                  <a:lnTo>
                    <a:pt x="41" y="73"/>
                  </a:lnTo>
                  <a:lnTo>
                    <a:pt x="41" y="54"/>
                  </a:lnTo>
                  <a:lnTo>
                    <a:pt x="19" y="54"/>
                  </a:lnTo>
                  <a:lnTo>
                    <a:pt x="19" y="37"/>
                  </a:lnTo>
                  <a:lnTo>
                    <a:pt x="0" y="0"/>
                  </a:lnTo>
                  <a:lnTo>
                    <a:pt x="81" y="0"/>
                  </a:lnTo>
                  <a:lnTo>
                    <a:pt x="181" y="37"/>
                  </a:lnTo>
                  <a:lnTo>
                    <a:pt x="281" y="37"/>
                  </a:lnTo>
                  <a:lnTo>
                    <a:pt x="302" y="37"/>
                  </a:lnTo>
                  <a:lnTo>
                    <a:pt x="321" y="37"/>
                  </a:lnTo>
                  <a:lnTo>
                    <a:pt x="340" y="37"/>
                  </a:lnTo>
                  <a:lnTo>
                    <a:pt x="361" y="54"/>
                  </a:lnTo>
                  <a:lnTo>
                    <a:pt x="380" y="54"/>
                  </a:lnTo>
                  <a:lnTo>
                    <a:pt x="380" y="91"/>
                  </a:lnTo>
                  <a:lnTo>
                    <a:pt x="423" y="108"/>
                  </a:lnTo>
                  <a:lnTo>
                    <a:pt x="444" y="108"/>
                  </a:lnTo>
                  <a:lnTo>
                    <a:pt x="463" y="108"/>
                  </a:lnTo>
                  <a:lnTo>
                    <a:pt x="463" y="91"/>
                  </a:lnTo>
                  <a:lnTo>
                    <a:pt x="522" y="108"/>
                  </a:lnTo>
                  <a:lnTo>
                    <a:pt x="544" y="144"/>
                  </a:lnTo>
                  <a:lnTo>
                    <a:pt x="584" y="181"/>
                  </a:lnTo>
                  <a:lnTo>
                    <a:pt x="584" y="196"/>
                  </a:lnTo>
                  <a:lnTo>
                    <a:pt x="603" y="196"/>
                  </a:lnTo>
                  <a:lnTo>
                    <a:pt x="624" y="196"/>
                  </a:lnTo>
                  <a:lnTo>
                    <a:pt x="624" y="215"/>
                  </a:lnTo>
                  <a:close/>
                </a:path>
              </a:pathLst>
            </a:custGeom>
            <a:solidFill>
              <a:srgbClr val="C0C0C0"/>
            </a:solidFill>
            <a:ln w="9525">
              <a:solidFill>
                <a:srgbClr val="C0C0C0"/>
              </a:solidFill>
              <a:round/>
              <a:headEnd/>
              <a:tailEnd/>
            </a:ln>
          </p:spPr>
          <p:txBody>
            <a:bodyPr/>
            <a:lstStyle/>
            <a:p>
              <a:endParaRPr lang="ru-RU"/>
            </a:p>
          </p:txBody>
        </p:sp>
        <p:sp>
          <p:nvSpPr>
            <p:cNvPr id="1944755" name="Freeform 117"/>
            <p:cNvSpPr>
              <a:spLocks/>
            </p:cNvSpPr>
            <p:nvPr/>
          </p:nvSpPr>
          <p:spPr bwMode="auto">
            <a:xfrm>
              <a:off x="2016" y="3522"/>
              <a:ext cx="30" cy="9"/>
            </a:xfrm>
            <a:custGeom>
              <a:avLst/>
              <a:gdLst>
                <a:gd name="T0" fmla="*/ 0 w 61"/>
                <a:gd name="T1" fmla="*/ 0 h 19"/>
                <a:gd name="T2" fmla="*/ 0 w 61"/>
                <a:gd name="T3" fmla="*/ 0 h 19"/>
                <a:gd name="T4" fmla="*/ 0 w 61"/>
                <a:gd name="T5" fmla="*/ 0 h 19"/>
                <a:gd name="T6" fmla="*/ 0 w 61"/>
                <a:gd name="T7" fmla="*/ 0 h 19"/>
                <a:gd name="T8" fmla="*/ 0 w 61"/>
                <a:gd name="T9" fmla="*/ 0 h 19"/>
                <a:gd name="T10" fmla="*/ 0 w 61"/>
                <a:gd name="T11" fmla="*/ 0 h 19"/>
                <a:gd name="T12" fmla="*/ 0 w 61"/>
                <a:gd name="T13" fmla="*/ 0 h 19"/>
                <a:gd name="T14" fmla="*/ 0 w 61"/>
                <a:gd name="T15" fmla="*/ 0 h 19"/>
                <a:gd name="T16" fmla="*/ 0 w 61"/>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19"/>
                <a:gd name="T29" fmla="*/ 61 w 6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19">
                  <a:moveTo>
                    <a:pt x="19" y="0"/>
                  </a:moveTo>
                  <a:lnTo>
                    <a:pt x="42" y="0"/>
                  </a:lnTo>
                  <a:lnTo>
                    <a:pt x="61" y="0"/>
                  </a:lnTo>
                  <a:lnTo>
                    <a:pt x="42" y="0"/>
                  </a:lnTo>
                  <a:lnTo>
                    <a:pt x="42" y="19"/>
                  </a:lnTo>
                  <a:lnTo>
                    <a:pt x="19" y="19"/>
                  </a:lnTo>
                  <a:lnTo>
                    <a:pt x="0" y="19"/>
                  </a:lnTo>
                  <a:lnTo>
                    <a:pt x="0" y="0"/>
                  </a:lnTo>
                  <a:lnTo>
                    <a:pt x="19" y="0"/>
                  </a:lnTo>
                  <a:close/>
                </a:path>
              </a:pathLst>
            </a:custGeom>
            <a:solidFill>
              <a:srgbClr val="C0C0C0"/>
            </a:solidFill>
            <a:ln w="9525">
              <a:solidFill>
                <a:srgbClr val="C0C0C0"/>
              </a:solidFill>
              <a:round/>
              <a:headEnd/>
              <a:tailEnd/>
            </a:ln>
          </p:spPr>
          <p:txBody>
            <a:bodyPr/>
            <a:lstStyle/>
            <a:p>
              <a:endParaRPr lang="ru-RU"/>
            </a:p>
          </p:txBody>
        </p:sp>
        <p:sp>
          <p:nvSpPr>
            <p:cNvPr id="1944756" name="Freeform 118"/>
            <p:cNvSpPr>
              <a:spLocks/>
            </p:cNvSpPr>
            <p:nvPr/>
          </p:nvSpPr>
          <p:spPr bwMode="auto">
            <a:xfrm>
              <a:off x="2005" y="3513"/>
              <a:ext cx="20" cy="18"/>
            </a:xfrm>
            <a:custGeom>
              <a:avLst/>
              <a:gdLst>
                <a:gd name="T0" fmla="*/ 0 w 41"/>
                <a:gd name="T1" fmla="*/ 1 h 36"/>
                <a:gd name="T2" fmla="*/ 0 w 41"/>
                <a:gd name="T3" fmla="*/ 0 h 36"/>
                <a:gd name="T4" fmla="*/ 0 w 41"/>
                <a:gd name="T5" fmla="*/ 1 h 36"/>
                <a:gd name="T6" fmla="*/ 0 w 41"/>
                <a:gd name="T7" fmla="*/ 1 h 36"/>
                <a:gd name="T8" fmla="*/ 0 w 41"/>
                <a:gd name="T9" fmla="*/ 0 h 36"/>
                <a:gd name="T10" fmla="*/ 0 w 41"/>
                <a:gd name="T11" fmla="*/ 1 h 36"/>
                <a:gd name="T12" fmla="*/ 0 w 41"/>
                <a:gd name="T13" fmla="*/ 1 h 36"/>
                <a:gd name="T14" fmla="*/ 0 w 41"/>
                <a:gd name="T15" fmla="*/ 1 h 36"/>
                <a:gd name="T16" fmla="*/ 0 w 41"/>
                <a:gd name="T17" fmla="*/ 1 h 36"/>
                <a:gd name="T18" fmla="*/ 0 w 41"/>
                <a:gd name="T19" fmla="*/ 1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36"/>
                <a:gd name="T32" fmla="*/ 41 w 41"/>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36">
                  <a:moveTo>
                    <a:pt x="0" y="17"/>
                  </a:moveTo>
                  <a:lnTo>
                    <a:pt x="0" y="0"/>
                  </a:lnTo>
                  <a:lnTo>
                    <a:pt x="0" y="17"/>
                  </a:lnTo>
                  <a:lnTo>
                    <a:pt x="22" y="17"/>
                  </a:lnTo>
                  <a:lnTo>
                    <a:pt x="41" y="0"/>
                  </a:lnTo>
                  <a:lnTo>
                    <a:pt x="41" y="17"/>
                  </a:lnTo>
                  <a:lnTo>
                    <a:pt x="22" y="17"/>
                  </a:lnTo>
                  <a:lnTo>
                    <a:pt x="0" y="17"/>
                  </a:lnTo>
                  <a:lnTo>
                    <a:pt x="0" y="36"/>
                  </a:lnTo>
                  <a:lnTo>
                    <a:pt x="0" y="17"/>
                  </a:lnTo>
                  <a:close/>
                </a:path>
              </a:pathLst>
            </a:custGeom>
            <a:solidFill>
              <a:srgbClr val="C0C0C0"/>
            </a:solidFill>
            <a:ln w="9525">
              <a:solidFill>
                <a:srgbClr val="C0C0C0"/>
              </a:solidFill>
              <a:round/>
              <a:headEnd/>
              <a:tailEnd/>
            </a:ln>
          </p:spPr>
          <p:txBody>
            <a:bodyPr/>
            <a:lstStyle/>
            <a:p>
              <a:endParaRPr lang="ru-RU"/>
            </a:p>
          </p:txBody>
        </p:sp>
        <p:sp>
          <p:nvSpPr>
            <p:cNvPr id="1944757" name="Freeform 119"/>
            <p:cNvSpPr>
              <a:spLocks/>
            </p:cNvSpPr>
            <p:nvPr/>
          </p:nvSpPr>
          <p:spPr bwMode="auto">
            <a:xfrm>
              <a:off x="1784" y="3352"/>
              <a:ext cx="22" cy="27"/>
            </a:xfrm>
            <a:custGeom>
              <a:avLst/>
              <a:gdLst>
                <a:gd name="T0" fmla="*/ 0 w 42"/>
                <a:gd name="T1" fmla="*/ 1 h 54"/>
                <a:gd name="T2" fmla="*/ 1 w 42"/>
                <a:gd name="T3" fmla="*/ 1 h 54"/>
                <a:gd name="T4" fmla="*/ 1 w 42"/>
                <a:gd name="T5" fmla="*/ 1 h 54"/>
                <a:gd name="T6" fmla="*/ 1 w 42"/>
                <a:gd name="T7" fmla="*/ 0 h 54"/>
                <a:gd name="T8" fmla="*/ 1 w 42"/>
                <a:gd name="T9" fmla="*/ 0 h 54"/>
                <a:gd name="T10" fmla="*/ 1 w 42"/>
                <a:gd name="T11" fmla="*/ 1 h 54"/>
                <a:gd name="T12" fmla="*/ 1 w 42"/>
                <a:gd name="T13" fmla="*/ 1 h 54"/>
                <a:gd name="T14" fmla="*/ 1 w 42"/>
                <a:gd name="T15" fmla="*/ 1 h 54"/>
                <a:gd name="T16" fmla="*/ 1 w 42"/>
                <a:gd name="T17" fmla="*/ 1 h 54"/>
                <a:gd name="T18" fmla="*/ 0 w 42"/>
                <a:gd name="T19" fmla="*/ 1 h 54"/>
                <a:gd name="T20" fmla="*/ 0 w 42"/>
                <a:gd name="T21" fmla="*/ 1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54"/>
                <a:gd name="T35" fmla="*/ 42 w 42"/>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54">
                  <a:moveTo>
                    <a:pt x="0" y="37"/>
                  </a:moveTo>
                  <a:lnTo>
                    <a:pt x="23" y="37"/>
                  </a:lnTo>
                  <a:lnTo>
                    <a:pt x="23" y="20"/>
                  </a:lnTo>
                  <a:lnTo>
                    <a:pt x="23" y="0"/>
                  </a:lnTo>
                  <a:lnTo>
                    <a:pt x="42" y="0"/>
                  </a:lnTo>
                  <a:lnTo>
                    <a:pt x="42" y="20"/>
                  </a:lnTo>
                  <a:lnTo>
                    <a:pt x="42" y="37"/>
                  </a:lnTo>
                  <a:lnTo>
                    <a:pt x="42" y="54"/>
                  </a:lnTo>
                  <a:lnTo>
                    <a:pt x="23" y="54"/>
                  </a:lnTo>
                  <a:lnTo>
                    <a:pt x="0" y="54"/>
                  </a:lnTo>
                  <a:lnTo>
                    <a:pt x="0" y="37"/>
                  </a:lnTo>
                  <a:close/>
                </a:path>
              </a:pathLst>
            </a:custGeom>
            <a:solidFill>
              <a:srgbClr val="C0C0C0"/>
            </a:solidFill>
            <a:ln w="9525">
              <a:solidFill>
                <a:srgbClr val="C0C0C0"/>
              </a:solidFill>
              <a:round/>
              <a:headEnd/>
              <a:tailEnd/>
            </a:ln>
          </p:spPr>
          <p:txBody>
            <a:bodyPr/>
            <a:lstStyle/>
            <a:p>
              <a:endParaRPr lang="ru-RU"/>
            </a:p>
          </p:txBody>
        </p:sp>
        <p:sp>
          <p:nvSpPr>
            <p:cNvPr id="1944758" name="Freeform 120"/>
            <p:cNvSpPr>
              <a:spLocks/>
            </p:cNvSpPr>
            <p:nvPr/>
          </p:nvSpPr>
          <p:spPr bwMode="auto">
            <a:xfrm>
              <a:off x="3753" y="2564"/>
              <a:ext cx="11" cy="0"/>
            </a:xfrm>
            <a:custGeom>
              <a:avLst/>
              <a:gdLst>
                <a:gd name="T0" fmla="*/ 0 w 21"/>
                <a:gd name="T1" fmla="*/ 1 w 21"/>
                <a:gd name="T2" fmla="*/ 0 w 21"/>
                <a:gd name="T3" fmla="*/ 0 60000 65536"/>
                <a:gd name="T4" fmla="*/ 0 60000 65536"/>
                <a:gd name="T5" fmla="*/ 0 60000 65536"/>
                <a:gd name="T6" fmla="*/ 0 w 21"/>
                <a:gd name="T7" fmla="*/ 21 w 21"/>
              </a:gdLst>
              <a:ahLst/>
              <a:cxnLst>
                <a:cxn ang="T3">
                  <a:pos x="T0" y="0"/>
                </a:cxn>
                <a:cxn ang="T4">
                  <a:pos x="T1" y="0"/>
                </a:cxn>
                <a:cxn ang="T5">
                  <a:pos x="T2" y="0"/>
                </a:cxn>
              </a:cxnLst>
              <a:rect l="T6" t="0" r="T7" b="0"/>
              <a:pathLst>
                <a:path w="21">
                  <a:moveTo>
                    <a:pt x="0" y="0"/>
                  </a:moveTo>
                  <a:lnTo>
                    <a:pt x="21" y="0"/>
                  </a:lnTo>
                  <a:lnTo>
                    <a:pt x="0" y="0"/>
                  </a:lnTo>
                  <a:close/>
                </a:path>
              </a:pathLst>
            </a:custGeom>
            <a:solidFill>
              <a:srgbClr val="C0C0C0"/>
            </a:solidFill>
            <a:ln w="9525">
              <a:solidFill>
                <a:srgbClr val="C0C0C0"/>
              </a:solidFill>
              <a:round/>
              <a:headEnd/>
              <a:tailEnd/>
            </a:ln>
          </p:spPr>
          <p:txBody>
            <a:bodyPr/>
            <a:lstStyle/>
            <a:p>
              <a:endParaRPr lang="ru-RU"/>
            </a:p>
          </p:txBody>
        </p:sp>
        <p:sp>
          <p:nvSpPr>
            <p:cNvPr id="1944759" name="Freeform 121"/>
            <p:cNvSpPr>
              <a:spLocks/>
            </p:cNvSpPr>
            <p:nvPr/>
          </p:nvSpPr>
          <p:spPr bwMode="auto">
            <a:xfrm>
              <a:off x="529" y="2476"/>
              <a:ext cx="20" cy="8"/>
            </a:xfrm>
            <a:custGeom>
              <a:avLst/>
              <a:gdLst>
                <a:gd name="T0" fmla="*/ 1 w 40"/>
                <a:gd name="T1" fmla="*/ 0 h 17"/>
                <a:gd name="T2" fmla="*/ 1 w 40"/>
                <a:gd name="T3" fmla="*/ 0 h 17"/>
                <a:gd name="T4" fmla="*/ 1 w 40"/>
                <a:gd name="T5" fmla="*/ 0 h 17"/>
                <a:gd name="T6" fmla="*/ 0 w 40"/>
                <a:gd name="T7" fmla="*/ 0 h 17"/>
                <a:gd name="T8" fmla="*/ 0 w 40"/>
                <a:gd name="T9" fmla="*/ 0 h 17"/>
                <a:gd name="T10" fmla="*/ 1 w 40"/>
                <a:gd name="T11" fmla="*/ 0 h 17"/>
                <a:gd name="T12" fmla="*/ 1 w 40"/>
                <a:gd name="T13" fmla="*/ 0 h 17"/>
                <a:gd name="T14" fmla="*/ 0 60000 65536"/>
                <a:gd name="T15" fmla="*/ 0 60000 65536"/>
                <a:gd name="T16" fmla="*/ 0 60000 65536"/>
                <a:gd name="T17" fmla="*/ 0 60000 65536"/>
                <a:gd name="T18" fmla="*/ 0 60000 65536"/>
                <a:gd name="T19" fmla="*/ 0 60000 65536"/>
                <a:gd name="T20" fmla="*/ 0 60000 65536"/>
                <a:gd name="T21" fmla="*/ 0 w 40"/>
                <a:gd name="T22" fmla="*/ 0 h 17"/>
                <a:gd name="T23" fmla="*/ 40 w 40"/>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7">
                  <a:moveTo>
                    <a:pt x="40" y="0"/>
                  </a:moveTo>
                  <a:lnTo>
                    <a:pt x="19" y="0"/>
                  </a:lnTo>
                  <a:lnTo>
                    <a:pt x="19" y="17"/>
                  </a:lnTo>
                  <a:lnTo>
                    <a:pt x="0" y="17"/>
                  </a:lnTo>
                  <a:lnTo>
                    <a:pt x="0" y="0"/>
                  </a:lnTo>
                  <a:lnTo>
                    <a:pt x="19" y="0"/>
                  </a:lnTo>
                  <a:lnTo>
                    <a:pt x="40" y="0"/>
                  </a:lnTo>
                  <a:close/>
                </a:path>
              </a:pathLst>
            </a:custGeom>
            <a:solidFill>
              <a:srgbClr val="C0C0C0"/>
            </a:solidFill>
            <a:ln w="9525">
              <a:solidFill>
                <a:srgbClr val="C0C0C0"/>
              </a:solidFill>
              <a:round/>
              <a:headEnd/>
              <a:tailEnd/>
            </a:ln>
          </p:spPr>
          <p:txBody>
            <a:bodyPr/>
            <a:lstStyle/>
            <a:p>
              <a:endParaRPr lang="ru-RU"/>
            </a:p>
          </p:txBody>
        </p:sp>
        <p:sp>
          <p:nvSpPr>
            <p:cNvPr id="1944760" name="Freeform 122"/>
            <p:cNvSpPr>
              <a:spLocks/>
            </p:cNvSpPr>
            <p:nvPr/>
          </p:nvSpPr>
          <p:spPr bwMode="auto">
            <a:xfrm>
              <a:off x="518" y="2457"/>
              <a:ext cx="11" cy="0"/>
            </a:xfrm>
            <a:custGeom>
              <a:avLst/>
              <a:gdLst>
                <a:gd name="T0" fmla="*/ 1 w 21"/>
                <a:gd name="T1" fmla="*/ 0 w 21"/>
                <a:gd name="T2" fmla="*/ 1 w 21"/>
                <a:gd name="T3" fmla="*/ 0 60000 65536"/>
                <a:gd name="T4" fmla="*/ 0 60000 65536"/>
                <a:gd name="T5" fmla="*/ 0 60000 65536"/>
                <a:gd name="T6" fmla="*/ 0 w 21"/>
                <a:gd name="T7" fmla="*/ 21 w 21"/>
              </a:gdLst>
              <a:ahLst/>
              <a:cxnLst>
                <a:cxn ang="T3">
                  <a:pos x="T0" y="0"/>
                </a:cxn>
                <a:cxn ang="T4">
                  <a:pos x="T1" y="0"/>
                </a:cxn>
                <a:cxn ang="T5">
                  <a:pos x="T2" y="0"/>
                </a:cxn>
              </a:cxnLst>
              <a:rect l="T6" t="0" r="T7" b="0"/>
              <a:pathLst>
                <a:path w="21">
                  <a:moveTo>
                    <a:pt x="21" y="0"/>
                  </a:moveTo>
                  <a:lnTo>
                    <a:pt x="0" y="0"/>
                  </a:lnTo>
                  <a:lnTo>
                    <a:pt x="21" y="0"/>
                  </a:lnTo>
                  <a:close/>
                </a:path>
              </a:pathLst>
            </a:custGeom>
            <a:solidFill>
              <a:srgbClr val="C0C0C0"/>
            </a:solidFill>
            <a:ln w="9525">
              <a:solidFill>
                <a:srgbClr val="C0C0C0"/>
              </a:solidFill>
              <a:round/>
              <a:headEnd/>
              <a:tailEnd/>
            </a:ln>
          </p:spPr>
          <p:txBody>
            <a:bodyPr/>
            <a:lstStyle/>
            <a:p>
              <a:endParaRPr lang="ru-RU"/>
            </a:p>
          </p:txBody>
        </p:sp>
        <p:sp>
          <p:nvSpPr>
            <p:cNvPr id="1944761" name="Freeform 123"/>
            <p:cNvSpPr>
              <a:spLocks/>
            </p:cNvSpPr>
            <p:nvPr/>
          </p:nvSpPr>
          <p:spPr bwMode="auto">
            <a:xfrm>
              <a:off x="509" y="2449"/>
              <a:ext cx="0" cy="8"/>
            </a:xfrm>
            <a:custGeom>
              <a:avLst/>
              <a:gdLst>
                <a:gd name="T0" fmla="*/ 0 h 18"/>
                <a:gd name="T1" fmla="*/ 0 h 18"/>
                <a:gd name="T2" fmla="*/ 0 h 18"/>
                <a:gd name="T3" fmla="*/ 0 60000 65536"/>
                <a:gd name="T4" fmla="*/ 0 60000 65536"/>
                <a:gd name="T5" fmla="*/ 0 60000 65536"/>
                <a:gd name="T6" fmla="*/ 0 h 18"/>
                <a:gd name="T7" fmla="*/ 18 h 18"/>
              </a:gdLst>
              <a:ahLst/>
              <a:cxnLst>
                <a:cxn ang="T3">
                  <a:pos x="0" y="T0"/>
                </a:cxn>
                <a:cxn ang="T4">
                  <a:pos x="0" y="T1"/>
                </a:cxn>
                <a:cxn ang="T5">
                  <a:pos x="0" y="T2"/>
                </a:cxn>
              </a:cxnLst>
              <a:rect l="0" t="T6" r="0" b="T7"/>
              <a:pathLst>
                <a:path h="18">
                  <a:moveTo>
                    <a:pt x="0" y="0"/>
                  </a:moveTo>
                  <a:lnTo>
                    <a:pt x="0" y="18"/>
                  </a:lnTo>
                  <a:lnTo>
                    <a:pt x="0" y="0"/>
                  </a:lnTo>
                  <a:close/>
                </a:path>
              </a:pathLst>
            </a:custGeom>
            <a:solidFill>
              <a:srgbClr val="C0C0C0"/>
            </a:solidFill>
            <a:ln w="9525">
              <a:solidFill>
                <a:srgbClr val="C0C0C0"/>
              </a:solidFill>
              <a:round/>
              <a:headEnd/>
              <a:tailEnd/>
            </a:ln>
          </p:spPr>
          <p:txBody>
            <a:bodyPr/>
            <a:lstStyle/>
            <a:p>
              <a:endParaRPr lang="ru-RU"/>
            </a:p>
          </p:txBody>
        </p:sp>
        <p:sp>
          <p:nvSpPr>
            <p:cNvPr id="1944762" name="Freeform 124"/>
            <p:cNvSpPr>
              <a:spLocks/>
            </p:cNvSpPr>
            <p:nvPr/>
          </p:nvSpPr>
          <p:spPr bwMode="auto">
            <a:xfrm>
              <a:off x="489" y="2449"/>
              <a:ext cx="9" cy="0"/>
            </a:xfrm>
            <a:custGeom>
              <a:avLst/>
              <a:gdLst>
                <a:gd name="T0" fmla="*/ 0 w 20"/>
                <a:gd name="T1" fmla="*/ 0 w 20"/>
                <a:gd name="T2" fmla="*/ 0 w 20"/>
                <a:gd name="T3" fmla="*/ 0 60000 65536"/>
                <a:gd name="T4" fmla="*/ 0 60000 65536"/>
                <a:gd name="T5" fmla="*/ 0 60000 65536"/>
                <a:gd name="T6" fmla="*/ 0 w 20"/>
                <a:gd name="T7" fmla="*/ 20 w 20"/>
              </a:gdLst>
              <a:ahLst/>
              <a:cxnLst>
                <a:cxn ang="T3">
                  <a:pos x="T0" y="0"/>
                </a:cxn>
                <a:cxn ang="T4">
                  <a:pos x="T1" y="0"/>
                </a:cxn>
                <a:cxn ang="T5">
                  <a:pos x="T2" y="0"/>
                </a:cxn>
              </a:cxnLst>
              <a:rect l="T6" t="0" r="T7" b="0"/>
              <a:pathLst>
                <a:path w="20">
                  <a:moveTo>
                    <a:pt x="20" y="0"/>
                  </a:moveTo>
                  <a:lnTo>
                    <a:pt x="0" y="0"/>
                  </a:lnTo>
                  <a:lnTo>
                    <a:pt x="20" y="0"/>
                  </a:lnTo>
                  <a:close/>
                </a:path>
              </a:pathLst>
            </a:custGeom>
            <a:solidFill>
              <a:srgbClr val="C0C0C0"/>
            </a:solidFill>
            <a:ln w="9525">
              <a:solidFill>
                <a:srgbClr val="C0C0C0"/>
              </a:solidFill>
              <a:round/>
              <a:headEnd/>
              <a:tailEnd/>
            </a:ln>
          </p:spPr>
          <p:txBody>
            <a:bodyPr/>
            <a:lstStyle/>
            <a:p>
              <a:endParaRPr lang="ru-RU"/>
            </a:p>
          </p:txBody>
        </p:sp>
        <p:sp>
          <p:nvSpPr>
            <p:cNvPr id="1944763" name="Freeform 125"/>
            <p:cNvSpPr>
              <a:spLocks/>
            </p:cNvSpPr>
            <p:nvPr/>
          </p:nvSpPr>
          <p:spPr bwMode="auto">
            <a:xfrm>
              <a:off x="469" y="2439"/>
              <a:ext cx="10" cy="0"/>
            </a:xfrm>
            <a:custGeom>
              <a:avLst/>
              <a:gdLst>
                <a:gd name="T0" fmla="*/ 0 w 21"/>
                <a:gd name="T1" fmla="*/ 0 w 21"/>
                <a:gd name="T2" fmla="*/ 0 w 21"/>
                <a:gd name="T3" fmla="*/ 0 60000 65536"/>
                <a:gd name="T4" fmla="*/ 0 60000 65536"/>
                <a:gd name="T5" fmla="*/ 0 60000 65536"/>
                <a:gd name="T6" fmla="*/ 0 w 21"/>
                <a:gd name="T7" fmla="*/ 21 w 21"/>
              </a:gdLst>
              <a:ahLst/>
              <a:cxnLst>
                <a:cxn ang="T3">
                  <a:pos x="T0" y="0"/>
                </a:cxn>
                <a:cxn ang="T4">
                  <a:pos x="T1" y="0"/>
                </a:cxn>
                <a:cxn ang="T5">
                  <a:pos x="T2" y="0"/>
                </a:cxn>
              </a:cxnLst>
              <a:rect l="T6" t="0" r="T7" b="0"/>
              <a:pathLst>
                <a:path w="21">
                  <a:moveTo>
                    <a:pt x="21" y="0"/>
                  </a:moveTo>
                  <a:lnTo>
                    <a:pt x="0" y="0"/>
                  </a:lnTo>
                  <a:lnTo>
                    <a:pt x="21" y="0"/>
                  </a:lnTo>
                  <a:close/>
                </a:path>
              </a:pathLst>
            </a:custGeom>
            <a:solidFill>
              <a:srgbClr val="C0C0C0"/>
            </a:solidFill>
            <a:ln w="9525">
              <a:solidFill>
                <a:srgbClr val="C0C0C0"/>
              </a:solidFill>
              <a:round/>
              <a:headEnd/>
              <a:tailEnd/>
            </a:ln>
          </p:spPr>
          <p:txBody>
            <a:bodyPr/>
            <a:lstStyle/>
            <a:p>
              <a:endParaRPr lang="ru-RU"/>
            </a:p>
          </p:txBody>
        </p:sp>
        <p:sp>
          <p:nvSpPr>
            <p:cNvPr id="1944764" name="Freeform 126"/>
            <p:cNvSpPr>
              <a:spLocks/>
            </p:cNvSpPr>
            <p:nvPr/>
          </p:nvSpPr>
          <p:spPr bwMode="auto">
            <a:xfrm>
              <a:off x="1623" y="2412"/>
              <a:ext cx="161" cy="54"/>
            </a:xfrm>
            <a:custGeom>
              <a:avLst/>
              <a:gdLst>
                <a:gd name="T0" fmla="*/ 0 w 323"/>
                <a:gd name="T1" fmla="*/ 1 h 108"/>
                <a:gd name="T2" fmla="*/ 0 w 323"/>
                <a:gd name="T3" fmla="*/ 1 h 108"/>
                <a:gd name="T4" fmla="*/ 0 w 323"/>
                <a:gd name="T5" fmla="*/ 1 h 108"/>
                <a:gd name="T6" fmla="*/ 0 w 323"/>
                <a:gd name="T7" fmla="*/ 1 h 108"/>
                <a:gd name="T8" fmla="*/ 0 w 323"/>
                <a:gd name="T9" fmla="*/ 1 h 108"/>
                <a:gd name="T10" fmla="*/ 0 w 323"/>
                <a:gd name="T11" fmla="*/ 1 h 108"/>
                <a:gd name="T12" fmla="*/ 0 w 323"/>
                <a:gd name="T13" fmla="*/ 1 h 108"/>
                <a:gd name="T14" fmla="*/ 0 w 323"/>
                <a:gd name="T15" fmla="*/ 1 h 108"/>
                <a:gd name="T16" fmla="*/ 0 w 323"/>
                <a:gd name="T17" fmla="*/ 1 h 108"/>
                <a:gd name="T18" fmla="*/ 0 w 323"/>
                <a:gd name="T19" fmla="*/ 1 h 108"/>
                <a:gd name="T20" fmla="*/ 0 w 323"/>
                <a:gd name="T21" fmla="*/ 1 h 108"/>
                <a:gd name="T22" fmla="*/ 0 w 323"/>
                <a:gd name="T23" fmla="*/ 1 h 108"/>
                <a:gd name="T24" fmla="*/ 0 w 323"/>
                <a:gd name="T25" fmla="*/ 1 h 108"/>
                <a:gd name="T26" fmla="*/ 0 w 323"/>
                <a:gd name="T27" fmla="*/ 1 h 108"/>
                <a:gd name="T28" fmla="*/ 0 w 323"/>
                <a:gd name="T29" fmla="*/ 1 h 108"/>
                <a:gd name="T30" fmla="*/ 0 w 323"/>
                <a:gd name="T31" fmla="*/ 1 h 108"/>
                <a:gd name="T32" fmla="*/ 0 w 323"/>
                <a:gd name="T33" fmla="*/ 1 h 108"/>
                <a:gd name="T34" fmla="*/ 0 w 323"/>
                <a:gd name="T35" fmla="*/ 1 h 108"/>
                <a:gd name="T36" fmla="*/ 0 w 323"/>
                <a:gd name="T37" fmla="*/ 1 h 108"/>
                <a:gd name="T38" fmla="*/ 0 w 323"/>
                <a:gd name="T39" fmla="*/ 1 h 108"/>
                <a:gd name="T40" fmla="*/ 0 w 323"/>
                <a:gd name="T41" fmla="*/ 1 h 108"/>
                <a:gd name="T42" fmla="*/ 0 w 323"/>
                <a:gd name="T43" fmla="*/ 1 h 108"/>
                <a:gd name="T44" fmla="*/ 0 w 323"/>
                <a:gd name="T45" fmla="*/ 1 h 108"/>
                <a:gd name="T46" fmla="*/ 0 w 323"/>
                <a:gd name="T47" fmla="*/ 1 h 108"/>
                <a:gd name="T48" fmla="*/ 0 w 323"/>
                <a:gd name="T49" fmla="*/ 0 h 108"/>
                <a:gd name="T50" fmla="*/ 0 w 323"/>
                <a:gd name="T51" fmla="*/ 0 h 108"/>
                <a:gd name="T52" fmla="*/ 0 w 323"/>
                <a:gd name="T53" fmla="*/ 0 h 108"/>
                <a:gd name="T54" fmla="*/ 0 w 323"/>
                <a:gd name="T55" fmla="*/ 1 h 108"/>
                <a:gd name="T56" fmla="*/ 0 w 323"/>
                <a:gd name="T57" fmla="*/ 1 h 108"/>
                <a:gd name="T58" fmla="*/ 0 w 323"/>
                <a:gd name="T59" fmla="*/ 1 h 108"/>
                <a:gd name="T60" fmla="*/ 0 w 323"/>
                <a:gd name="T61" fmla="*/ 1 h 108"/>
                <a:gd name="T62" fmla="*/ 0 w 323"/>
                <a:gd name="T63" fmla="*/ 1 h 108"/>
                <a:gd name="T64" fmla="*/ 0 w 323"/>
                <a:gd name="T65" fmla="*/ 1 h 108"/>
                <a:gd name="T66" fmla="*/ 0 w 323"/>
                <a:gd name="T67" fmla="*/ 1 h 108"/>
                <a:gd name="T68" fmla="*/ 0 w 323"/>
                <a:gd name="T69" fmla="*/ 1 h 108"/>
                <a:gd name="T70" fmla="*/ 0 w 323"/>
                <a:gd name="T71" fmla="*/ 1 h 1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3"/>
                <a:gd name="T109" fmla="*/ 0 h 108"/>
                <a:gd name="T110" fmla="*/ 323 w 323"/>
                <a:gd name="T111" fmla="*/ 108 h 1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3" h="108">
                  <a:moveTo>
                    <a:pt x="323" y="91"/>
                  </a:moveTo>
                  <a:lnTo>
                    <a:pt x="304" y="108"/>
                  </a:lnTo>
                  <a:lnTo>
                    <a:pt x="283" y="108"/>
                  </a:lnTo>
                  <a:lnTo>
                    <a:pt x="263" y="108"/>
                  </a:lnTo>
                  <a:lnTo>
                    <a:pt x="242" y="108"/>
                  </a:lnTo>
                  <a:lnTo>
                    <a:pt x="223" y="91"/>
                  </a:lnTo>
                  <a:lnTo>
                    <a:pt x="242" y="91"/>
                  </a:lnTo>
                  <a:lnTo>
                    <a:pt x="242" y="73"/>
                  </a:lnTo>
                  <a:lnTo>
                    <a:pt x="223" y="73"/>
                  </a:lnTo>
                  <a:lnTo>
                    <a:pt x="202" y="73"/>
                  </a:lnTo>
                  <a:lnTo>
                    <a:pt x="183" y="73"/>
                  </a:lnTo>
                  <a:lnTo>
                    <a:pt x="183" y="54"/>
                  </a:lnTo>
                  <a:lnTo>
                    <a:pt x="162" y="54"/>
                  </a:lnTo>
                  <a:lnTo>
                    <a:pt x="142" y="54"/>
                  </a:lnTo>
                  <a:lnTo>
                    <a:pt x="142" y="37"/>
                  </a:lnTo>
                  <a:lnTo>
                    <a:pt x="121" y="37"/>
                  </a:lnTo>
                  <a:lnTo>
                    <a:pt x="102" y="37"/>
                  </a:lnTo>
                  <a:lnTo>
                    <a:pt x="81" y="37"/>
                  </a:lnTo>
                  <a:lnTo>
                    <a:pt x="81" y="20"/>
                  </a:lnTo>
                  <a:lnTo>
                    <a:pt x="62" y="20"/>
                  </a:lnTo>
                  <a:lnTo>
                    <a:pt x="41" y="20"/>
                  </a:lnTo>
                  <a:lnTo>
                    <a:pt x="41" y="37"/>
                  </a:lnTo>
                  <a:lnTo>
                    <a:pt x="0" y="54"/>
                  </a:lnTo>
                  <a:lnTo>
                    <a:pt x="22" y="20"/>
                  </a:lnTo>
                  <a:lnTo>
                    <a:pt x="41" y="0"/>
                  </a:lnTo>
                  <a:lnTo>
                    <a:pt x="102" y="0"/>
                  </a:lnTo>
                  <a:lnTo>
                    <a:pt x="121" y="0"/>
                  </a:lnTo>
                  <a:lnTo>
                    <a:pt x="162" y="20"/>
                  </a:lnTo>
                  <a:lnTo>
                    <a:pt x="202" y="37"/>
                  </a:lnTo>
                  <a:lnTo>
                    <a:pt x="223" y="37"/>
                  </a:lnTo>
                  <a:lnTo>
                    <a:pt x="242" y="54"/>
                  </a:lnTo>
                  <a:lnTo>
                    <a:pt x="263" y="73"/>
                  </a:lnTo>
                  <a:lnTo>
                    <a:pt x="283" y="73"/>
                  </a:lnTo>
                  <a:lnTo>
                    <a:pt x="304" y="73"/>
                  </a:lnTo>
                  <a:lnTo>
                    <a:pt x="304" y="91"/>
                  </a:lnTo>
                  <a:lnTo>
                    <a:pt x="323" y="91"/>
                  </a:lnTo>
                  <a:close/>
                </a:path>
              </a:pathLst>
            </a:custGeom>
            <a:solidFill>
              <a:srgbClr val="C0C0C0"/>
            </a:solidFill>
            <a:ln w="9525">
              <a:solidFill>
                <a:srgbClr val="C0C0C0"/>
              </a:solidFill>
              <a:round/>
              <a:headEnd/>
              <a:tailEnd/>
            </a:ln>
          </p:spPr>
          <p:txBody>
            <a:bodyPr/>
            <a:lstStyle/>
            <a:p>
              <a:endParaRPr lang="ru-RU"/>
            </a:p>
          </p:txBody>
        </p:sp>
        <p:sp>
          <p:nvSpPr>
            <p:cNvPr id="1944765" name="Freeform 127"/>
            <p:cNvSpPr>
              <a:spLocks/>
            </p:cNvSpPr>
            <p:nvPr/>
          </p:nvSpPr>
          <p:spPr bwMode="auto">
            <a:xfrm>
              <a:off x="1643" y="2430"/>
              <a:ext cx="11" cy="19"/>
            </a:xfrm>
            <a:custGeom>
              <a:avLst/>
              <a:gdLst>
                <a:gd name="T0" fmla="*/ 1 w 21"/>
                <a:gd name="T1" fmla="*/ 1 h 36"/>
                <a:gd name="T2" fmla="*/ 1 w 21"/>
                <a:gd name="T3" fmla="*/ 1 h 36"/>
                <a:gd name="T4" fmla="*/ 0 w 21"/>
                <a:gd name="T5" fmla="*/ 1 h 36"/>
                <a:gd name="T6" fmla="*/ 0 w 21"/>
                <a:gd name="T7" fmla="*/ 1 h 36"/>
                <a:gd name="T8" fmla="*/ 0 w 21"/>
                <a:gd name="T9" fmla="*/ 0 h 36"/>
                <a:gd name="T10" fmla="*/ 1 w 21"/>
                <a:gd name="T11" fmla="*/ 0 h 36"/>
                <a:gd name="T12" fmla="*/ 1 w 21"/>
                <a:gd name="T13" fmla="*/ 1 h 36"/>
                <a:gd name="T14" fmla="*/ 0 60000 65536"/>
                <a:gd name="T15" fmla="*/ 0 60000 65536"/>
                <a:gd name="T16" fmla="*/ 0 60000 65536"/>
                <a:gd name="T17" fmla="*/ 0 60000 65536"/>
                <a:gd name="T18" fmla="*/ 0 60000 65536"/>
                <a:gd name="T19" fmla="*/ 0 60000 65536"/>
                <a:gd name="T20" fmla="*/ 0 60000 65536"/>
                <a:gd name="T21" fmla="*/ 0 w 21"/>
                <a:gd name="T22" fmla="*/ 0 h 36"/>
                <a:gd name="T23" fmla="*/ 21 w 2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6">
                  <a:moveTo>
                    <a:pt x="21" y="17"/>
                  </a:moveTo>
                  <a:lnTo>
                    <a:pt x="21" y="36"/>
                  </a:lnTo>
                  <a:lnTo>
                    <a:pt x="0" y="36"/>
                  </a:lnTo>
                  <a:lnTo>
                    <a:pt x="0" y="17"/>
                  </a:lnTo>
                  <a:lnTo>
                    <a:pt x="0" y="0"/>
                  </a:lnTo>
                  <a:lnTo>
                    <a:pt x="21" y="0"/>
                  </a:lnTo>
                  <a:lnTo>
                    <a:pt x="21" y="17"/>
                  </a:lnTo>
                  <a:close/>
                </a:path>
              </a:pathLst>
            </a:custGeom>
            <a:solidFill>
              <a:srgbClr val="C0C0C0"/>
            </a:solidFill>
            <a:ln w="9525">
              <a:solidFill>
                <a:srgbClr val="C0C0C0"/>
              </a:solidFill>
              <a:round/>
              <a:headEnd/>
              <a:tailEnd/>
            </a:ln>
          </p:spPr>
          <p:txBody>
            <a:bodyPr/>
            <a:lstStyle/>
            <a:p>
              <a:endParaRPr lang="ru-RU"/>
            </a:p>
          </p:txBody>
        </p:sp>
        <p:sp>
          <p:nvSpPr>
            <p:cNvPr id="1944766" name="Freeform 128"/>
            <p:cNvSpPr>
              <a:spLocks/>
            </p:cNvSpPr>
            <p:nvPr/>
          </p:nvSpPr>
          <p:spPr bwMode="auto">
            <a:xfrm>
              <a:off x="1724" y="2484"/>
              <a:ext cx="31" cy="10"/>
            </a:xfrm>
            <a:custGeom>
              <a:avLst/>
              <a:gdLst>
                <a:gd name="T0" fmla="*/ 1 w 61"/>
                <a:gd name="T1" fmla="*/ 0 h 20"/>
                <a:gd name="T2" fmla="*/ 1 w 61"/>
                <a:gd name="T3" fmla="*/ 0 h 20"/>
                <a:gd name="T4" fmla="*/ 1 w 61"/>
                <a:gd name="T5" fmla="*/ 1 h 20"/>
                <a:gd name="T6" fmla="*/ 1 w 61"/>
                <a:gd name="T7" fmla="*/ 1 h 20"/>
                <a:gd name="T8" fmla="*/ 1 w 61"/>
                <a:gd name="T9" fmla="*/ 1 h 20"/>
                <a:gd name="T10" fmla="*/ 0 w 61"/>
                <a:gd name="T11" fmla="*/ 1 h 20"/>
                <a:gd name="T12" fmla="*/ 0 w 61"/>
                <a:gd name="T13" fmla="*/ 0 h 20"/>
                <a:gd name="T14" fmla="*/ 1 w 61"/>
                <a:gd name="T15" fmla="*/ 0 h 20"/>
                <a:gd name="T16" fmla="*/ 1 w 61"/>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20"/>
                <a:gd name="T29" fmla="*/ 61 w 61"/>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20">
                  <a:moveTo>
                    <a:pt x="40" y="0"/>
                  </a:moveTo>
                  <a:lnTo>
                    <a:pt x="61" y="0"/>
                  </a:lnTo>
                  <a:lnTo>
                    <a:pt x="61" y="20"/>
                  </a:lnTo>
                  <a:lnTo>
                    <a:pt x="40" y="20"/>
                  </a:lnTo>
                  <a:lnTo>
                    <a:pt x="19" y="20"/>
                  </a:lnTo>
                  <a:lnTo>
                    <a:pt x="0" y="20"/>
                  </a:lnTo>
                  <a:lnTo>
                    <a:pt x="0" y="0"/>
                  </a:lnTo>
                  <a:lnTo>
                    <a:pt x="19" y="0"/>
                  </a:lnTo>
                  <a:lnTo>
                    <a:pt x="40" y="0"/>
                  </a:lnTo>
                  <a:close/>
                </a:path>
              </a:pathLst>
            </a:custGeom>
            <a:solidFill>
              <a:srgbClr val="C0C0C0"/>
            </a:solidFill>
            <a:ln w="9525">
              <a:solidFill>
                <a:srgbClr val="C0C0C0"/>
              </a:solidFill>
              <a:round/>
              <a:headEnd/>
              <a:tailEnd/>
            </a:ln>
          </p:spPr>
          <p:txBody>
            <a:bodyPr/>
            <a:lstStyle/>
            <a:p>
              <a:endParaRPr lang="ru-RU"/>
            </a:p>
          </p:txBody>
        </p:sp>
        <p:sp>
          <p:nvSpPr>
            <p:cNvPr id="1944767" name="Freeform 129"/>
            <p:cNvSpPr>
              <a:spLocks/>
            </p:cNvSpPr>
            <p:nvPr/>
          </p:nvSpPr>
          <p:spPr bwMode="auto">
            <a:xfrm>
              <a:off x="1905" y="2476"/>
              <a:ext cx="21" cy="18"/>
            </a:xfrm>
            <a:custGeom>
              <a:avLst/>
              <a:gdLst>
                <a:gd name="T0" fmla="*/ 1 w 40"/>
                <a:gd name="T1" fmla="*/ 0 h 37"/>
                <a:gd name="T2" fmla="*/ 1 w 40"/>
                <a:gd name="T3" fmla="*/ 0 h 37"/>
                <a:gd name="T4" fmla="*/ 0 w 40"/>
                <a:gd name="T5" fmla="*/ 0 h 37"/>
                <a:gd name="T6" fmla="*/ 0 w 40"/>
                <a:gd name="T7" fmla="*/ 0 h 37"/>
                <a:gd name="T8" fmla="*/ 0 w 40"/>
                <a:gd name="T9" fmla="*/ 0 h 37"/>
                <a:gd name="T10" fmla="*/ 0 w 40"/>
                <a:gd name="T11" fmla="*/ 0 h 37"/>
                <a:gd name="T12" fmla="*/ 1 w 40"/>
                <a:gd name="T13" fmla="*/ 0 h 37"/>
                <a:gd name="T14" fmla="*/ 1 w 40"/>
                <a:gd name="T15" fmla="*/ 0 h 37"/>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37"/>
                <a:gd name="T26" fmla="*/ 40 w 40"/>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37">
                  <a:moveTo>
                    <a:pt x="40" y="17"/>
                  </a:moveTo>
                  <a:lnTo>
                    <a:pt x="21" y="37"/>
                  </a:lnTo>
                  <a:lnTo>
                    <a:pt x="0" y="37"/>
                  </a:lnTo>
                  <a:lnTo>
                    <a:pt x="0" y="17"/>
                  </a:lnTo>
                  <a:lnTo>
                    <a:pt x="0" y="0"/>
                  </a:lnTo>
                  <a:lnTo>
                    <a:pt x="0" y="17"/>
                  </a:lnTo>
                  <a:lnTo>
                    <a:pt x="21" y="17"/>
                  </a:lnTo>
                  <a:lnTo>
                    <a:pt x="40" y="17"/>
                  </a:lnTo>
                  <a:close/>
                </a:path>
              </a:pathLst>
            </a:custGeom>
            <a:solidFill>
              <a:srgbClr val="C0C0C0"/>
            </a:solidFill>
            <a:ln w="9525">
              <a:solidFill>
                <a:srgbClr val="C0C0C0"/>
              </a:solidFill>
              <a:round/>
              <a:headEnd/>
              <a:tailEnd/>
            </a:ln>
          </p:spPr>
          <p:txBody>
            <a:bodyPr/>
            <a:lstStyle/>
            <a:p>
              <a:endParaRPr lang="ru-RU"/>
            </a:p>
          </p:txBody>
        </p:sp>
        <p:sp>
          <p:nvSpPr>
            <p:cNvPr id="1944768" name="Freeform 130"/>
            <p:cNvSpPr>
              <a:spLocks/>
            </p:cNvSpPr>
            <p:nvPr/>
          </p:nvSpPr>
          <p:spPr bwMode="auto">
            <a:xfrm>
              <a:off x="1784" y="2457"/>
              <a:ext cx="92" cy="37"/>
            </a:xfrm>
            <a:custGeom>
              <a:avLst/>
              <a:gdLst>
                <a:gd name="T0" fmla="*/ 1 w 182"/>
                <a:gd name="T1" fmla="*/ 1 h 73"/>
                <a:gd name="T2" fmla="*/ 1 w 182"/>
                <a:gd name="T3" fmla="*/ 1 h 73"/>
                <a:gd name="T4" fmla="*/ 1 w 182"/>
                <a:gd name="T5" fmla="*/ 1 h 73"/>
                <a:gd name="T6" fmla="*/ 1 w 182"/>
                <a:gd name="T7" fmla="*/ 1 h 73"/>
                <a:gd name="T8" fmla="*/ 1 w 182"/>
                <a:gd name="T9" fmla="*/ 1 h 73"/>
                <a:gd name="T10" fmla="*/ 1 w 182"/>
                <a:gd name="T11" fmla="*/ 1 h 73"/>
                <a:gd name="T12" fmla="*/ 1 w 182"/>
                <a:gd name="T13" fmla="*/ 1 h 73"/>
                <a:gd name="T14" fmla="*/ 1 w 182"/>
                <a:gd name="T15" fmla="*/ 1 h 73"/>
                <a:gd name="T16" fmla="*/ 1 w 182"/>
                <a:gd name="T17" fmla="*/ 1 h 73"/>
                <a:gd name="T18" fmla="*/ 1 w 182"/>
                <a:gd name="T19" fmla="*/ 1 h 73"/>
                <a:gd name="T20" fmla="*/ 1 w 182"/>
                <a:gd name="T21" fmla="*/ 1 h 73"/>
                <a:gd name="T22" fmla="*/ 1 w 182"/>
                <a:gd name="T23" fmla="*/ 1 h 73"/>
                <a:gd name="T24" fmla="*/ 1 w 182"/>
                <a:gd name="T25" fmla="*/ 1 h 73"/>
                <a:gd name="T26" fmla="*/ 1 w 182"/>
                <a:gd name="T27" fmla="*/ 1 h 73"/>
                <a:gd name="T28" fmla="*/ 0 w 182"/>
                <a:gd name="T29" fmla="*/ 1 h 73"/>
                <a:gd name="T30" fmla="*/ 0 w 182"/>
                <a:gd name="T31" fmla="*/ 1 h 73"/>
                <a:gd name="T32" fmla="*/ 0 w 182"/>
                <a:gd name="T33" fmla="*/ 1 h 73"/>
                <a:gd name="T34" fmla="*/ 1 w 182"/>
                <a:gd name="T35" fmla="*/ 1 h 73"/>
                <a:gd name="T36" fmla="*/ 1 w 182"/>
                <a:gd name="T37" fmla="*/ 1 h 73"/>
                <a:gd name="T38" fmla="*/ 1 w 182"/>
                <a:gd name="T39" fmla="*/ 1 h 73"/>
                <a:gd name="T40" fmla="*/ 1 w 182"/>
                <a:gd name="T41" fmla="*/ 1 h 73"/>
                <a:gd name="T42" fmla="*/ 1 w 182"/>
                <a:gd name="T43" fmla="*/ 0 h 73"/>
                <a:gd name="T44" fmla="*/ 1 w 182"/>
                <a:gd name="T45" fmla="*/ 1 h 73"/>
                <a:gd name="T46" fmla="*/ 1 w 182"/>
                <a:gd name="T47" fmla="*/ 1 h 73"/>
                <a:gd name="T48" fmla="*/ 1 w 182"/>
                <a:gd name="T49" fmla="*/ 1 h 73"/>
                <a:gd name="T50" fmla="*/ 1 w 182"/>
                <a:gd name="T51" fmla="*/ 1 h 73"/>
                <a:gd name="T52" fmla="*/ 1 w 182"/>
                <a:gd name="T53" fmla="*/ 1 h 73"/>
                <a:gd name="T54" fmla="*/ 1 w 182"/>
                <a:gd name="T55" fmla="*/ 1 h 73"/>
                <a:gd name="T56" fmla="*/ 1 w 182"/>
                <a:gd name="T57" fmla="*/ 1 h 73"/>
                <a:gd name="T58" fmla="*/ 1 w 182"/>
                <a:gd name="T59" fmla="*/ 1 h 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2"/>
                <a:gd name="T91" fmla="*/ 0 h 73"/>
                <a:gd name="T92" fmla="*/ 182 w 182"/>
                <a:gd name="T93" fmla="*/ 73 h 7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2" h="73">
                  <a:moveTo>
                    <a:pt x="161" y="36"/>
                  </a:moveTo>
                  <a:lnTo>
                    <a:pt x="182" y="36"/>
                  </a:lnTo>
                  <a:lnTo>
                    <a:pt x="182" y="53"/>
                  </a:lnTo>
                  <a:lnTo>
                    <a:pt x="161" y="53"/>
                  </a:lnTo>
                  <a:lnTo>
                    <a:pt x="142" y="53"/>
                  </a:lnTo>
                  <a:lnTo>
                    <a:pt x="123" y="53"/>
                  </a:lnTo>
                  <a:lnTo>
                    <a:pt x="102" y="53"/>
                  </a:lnTo>
                  <a:lnTo>
                    <a:pt x="102" y="73"/>
                  </a:lnTo>
                  <a:lnTo>
                    <a:pt x="82" y="73"/>
                  </a:lnTo>
                  <a:lnTo>
                    <a:pt x="82" y="53"/>
                  </a:lnTo>
                  <a:lnTo>
                    <a:pt x="61" y="53"/>
                  </a:lnTo>
                  <a:lnTo>
                    <a:pt x="42" y="53"/>
                  </a:lnTo>
                  <a:lnTo>
                    <a:pt x="23" y="53"/>
                  </a:lnTo>
                  <a:lnTo>
                    <a:pt x="23" y="73"/>
                  </a:lnTo>
                  <a:lnTo>
                    <a:pt x="0" y="73"/>
                  </a:lnTo>
                  <a:lnTo>
                    <a:pt x="0" y="53"/>
                  </a:lnTo>
                  <a:lnTo>
                    <a:pt x="0" y="36"/>
                  </a:lnTo>
                  <a:lnTo>
                    <a:pt x="42" y="36"/>
                  </a:lnTo>
                  <a:lnTo>
                    <a:pt x="61" y="36"/>
                  </a:lnTo>
                  <a:lnTo>
                    <a:pt x="42" y="36"/>
                  </a:lnTo>
                  <a:lnTo>
                    <a:pt x="42" y="17"/>
                  </a:lnTo>
                  <a:lnTo>
                    <a:pt x="42" y="0"/>
                  </a:lnTo>
                  <a:lnTo>
                    <a:pt x="42" y="17"/>
                  </a:lnTo>
                  <a:lnTo>
                    <a:pt x="61" y="17"/>
                  </a:lnTo>
                  <a:lnTo>
                    <a:pt x="82" y="17"/>
                  </a:lnTo>
                  <a:lnTo>
                    <a:pt x="102" y="17"/>
                  </a:lnTo>
                  <a:lnTo>
                    <a:pt x="123" y="17"/>
                  </a:lnTo>
                  <a:lnTo>
                    <a:pt x="142" y="36"/>
                  </a:lnTo>
                  <a:lnTo>
                    <a:pt x="182" y="36"/>
                  </a:lnTo>
                  <a:lnTo>
                    <a:pt x="161" y="36"/>
                  </a:lnTo>
                  <a:close/>
                </a:path>
              </a:pathLst>
            </a:custGeom>
            <a:solidFill>
              <a:srgbClr val="C0C0C0"/>
            </a:solidFill>
            <a:ln w="9525">
              <a:solidFill>
                <a:srgbClr val="C0C0C0"/>
              </a:solidFill>
              <a:round/>
              <a:headEnd/>
              <a:tailEnd/>
            </a:ln>
          </p:spPr>
          <p:txBody>
            <a:bodyPr/>
            <a:lstStyle/>
            <a:p>
              <a:endParaRPr lang="ru-RU"/>
            </a:p>
          </p:txBody>
        </p:sp>
        <p:sp>
          <p:nvSpPr>
            <p:cNvPr id="1944769" name="Freeform 131"/>
            <p:cNvSpPr>
              <a:spLocks/>
            </p:cNvSpPr>
            <p:nvPr/>
          </p:nvSpPr>
          <p:spPr bwMode="auto">
            <a:xfrm>
              <a:off x="2146" y="2735"/>
              <a:ext cx="30" cy="27"/>
            </a:xfrm>
            <a:custGeom>
              <a:avLst/>
              <a:gdLst>
                <a:gd name="T0" fmla="*/ 1 w 59"/>
                <a:gd name="T1" fmla="*/ 0 h 54"/>
                <a:gd name="T2" fmla="*/ 1 w 59"/>
                <a:gd name="T3" fmla="*/ 0 h 54"/>
                <a:gd name="T4" fmla="*/ 1 w 59"/>
                <a:gd name="T5" fmla="*/ 0 h 54"/>
                <a:gd name="T6" fmla="*/ 1 w 59"/>
                <a:gd name="T7" fmla="*/ 1 h 54"/>
                <a:gd name="T8" fmla="*/ 1 w 59"/>
                <a:gd name="T9" fmla="*/ 1 h 54"/>
                <a:gd name="T10" fmla="*/ 1 w 59"/>
                <a:gd name="T11" fmla="*/ 1 h 54"/>
                <a:gd name="T12" fmla="*/ 1 w 59"/>
                <a:gd name="T13" fmla="*/ 1 h 54"/>
                <a:gd name="T14" fmla="*/ 0 w 59"/>
                <a:gd name="T15" fmla="*/ 1 h 54"/>
                <a:gd name="T16" fmla="*/ 0 w 59"/>
                <a:gd name="T17" fmla="*/ 1 h 54"/>
                <a:gd name="T18" fmla="*/ 0 w 59"/>
                <a:gd name="T19" fmla="*/ 0 h 54"/>
                <a:gd name="T20" fmla="*/ 1 w 59"/>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54"/>
                <a:gd name="T35" fmla="*/ 59 w 59"/>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54">
                  <a:moveTo>
                    <a:pt x="21" y="0"/>
                  </a:moveTo>
                  <a:lnTo>
                    <a:pt x="40" y="0"/>
                  </a:lnTo>
                  <a:lnTo>
                    <a:pt x="59" y="0"/>
                  </a:lnTo>
                  <a:lnTo>
                    <a:pt x="59" y="18"/>
                  </a:lnTo>
                  <a:lnTo>
                    <a:pt x="40" y="35"/>
                  </a:lnTo>
                  <a:lnTo>
                    <a:pt x="40" y="54"/>
                  </a:lnTo>
                  <a:lnTo>
                    <a:pt x="21" y="54"/>
                  </a:lnTo>
                  <a:lnTo>
                    <a:pt x="0" y="35"/>
                  </a:lnTo>
                  <a:lnTo>
                    <a:pt x="0" y="18"/>
                  </a:lnTo>
                  <a:lnTo>
                    <a:pt x="0" y="0"/>
                  </a:lnTo>
                  <a:lnTo>
                    <a:pt x="21" y="0"/>
                  </a:lnTo>
                  <a:close/>
                </a:path>
              </a:pathLst>
            </a:custGeom>
            <a:solidFill>
              <a:srgbClr val="C0C0C0"/>
            </a:solidFill>
            <a:ln w="9525">
              <a:solidFill>
                <a:srgbClr val="C0C0C0"/>
              </a:solidFill>
              <a:round/>
              <a:headEnd/>
              <a:tailEnd/>
            </a:ln>
          </p:spPr>
          <p:txBody>
            <a:bodyPr/>
            <a:lstStyle/>
            <a:p>
              <a:endParaRPr lang="ru-RU"/>
            </a:p>
          </p:txBody>
        </p:sp>
        <p:sp>
          <p:nvSpPr>
            <p:cNvPr id="1944770" name="Freeform 132"/>
            <p:cNvSpPr>
              <a:spLocks/>
            </p:cNvSpPr>
            <p:nvPr/>
          </p:nvSpPr>
          <p:spPr bwMode="auto">
            <a:xfrm>
              <a:off x="1713" y="2359"/>
              <a:ext cx="11" cy="0"/>
            </a:xfrm>
            <a:custGeom>
              <a:avLst/>
              <a:gdLst>
                <a:gd name="T0" fmla="*/ 0 w 21"/>
                <a:gd name="T1" fmla="*/ 1 w 21"/>
                <a:gd name="T2" fmla="*/ 0 w 21"/>
                <a:gd name="T3" fmla="*/ 0 60000 65536"/>
                <a:gd name="T4" fmla="*/ 0 60000 65536"/>
                <a:gd name="T5" fmla="*/ 0 60000 65536"/>
                <a:gd name="T6" fmla="*/ 0 w 21"/>
                <a:gd name="T7" fmla="*/ 21 w 21"/>
              </a:gdLst>
              <a:ahLst/>
              <a:cxnLst>
                <a:cxn ang="T3">
                  <a:pos x="T0" y="0"/>
                </a:cxn>
                <a:cxn ang="T4">
                  <a:pos x="T1" y="0"/>
                </a:cxn>
                <a:cxn ang="T5">
                  <a:pos x="T2" y="0"/>
                </a:cxn>
              </a:cxnLst>
              <a:rect l="T6" t="0" r="T7" b="0"/>
              <a:pathLst>
                <a:path w="21">
                  <a:moveTo>
                    <a:pt x="0" y="0"/>
                  </a:moveTo>
                  <a:lnTo>
                    <a:pt x="21" y="0"/>
                  </a:lnTo>
                  <a:lnTo>
                    <a:pt x="0" y="0"/>
                  </a:lnTo>
                  <a:close/>
                </a:path>
              </a:pathLst>
            </a:custGeom>
            <a:solidFill>
              <a:srgbClr val="C0C0C0"/>
            </a:solidFill>
            <a:ln w="9525">
              <a:solidFill>
                <a:srgbClr val="C0C0C0"/>
              </a:solidFill>
              <a:round/>
              <a:headEnd/>
              <a:tailEnd/>
            </a:ln>
          </p:spPr>
          <p:txBody>
            <a:bodyPr/>
            <a:lstStyle/>
            <a:p>
              <a:endParaRPr lang="ru-RU"/>
            </a:p>
          </p:txBody>
        </p:sp>
        <p:sp>
          <p:nvSpPr>
            <p:cNvPr id="1944771" name="Freeform 133"/>
            <p:cNvSpPr>
              <a:spLocks/>
            </p:cNvSpPr>
            <p:nvPr/>
          </p:nvSpPr>
          <p:spPr bwMode="auto">
            <a:xfrm>
              <a:off x="1796" y="2439"/>
              <a:ext cx="10" cy="10"/>
            </a:xfrm>
            <a:custGeom>
              <a:avLst/>
              <a:gdLst>
                <a:gd name="T0" fmla="*/ 0 w 19"/>
                <a:gd name="T1" fmla="*/ 1 h 19"/>
                <a:gd name="T2" fmla="*/ 1 w 19"/>
                <a:gd name="T3" fmla="*/ 1 h 19"/>
                <a:gd name="T4" fmla="*/ 1 w 19"/>
                <a:gd name="T5" fmla="*/ 0 h 19"/>
                <a:gd name="T6" fmla="*/ 1 w 19"/>
                <a:gd name="T7" fmla="*/ 1 h 19"/>
                <a:gd name="T8" fmla="*/ 0 w 19"/>
                <a:gd name="T9" fmla="*/ 1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0" y="19"/>
                  </a:moveTo>
                  <a:lnTo>
                    <a:pt x="19" y="19"/>
                  </a:lnTo>
                  <a:lnTo>
                    <a:pt x="19" y="0"/>
                  </a:lnTo>
                  <a:lnTo>
                    <a:pt x="19" y="19"/>
                  </a:lnTo>
                  <a:lnTo>
                    <a:pt x="0" y="19"/>
                  </a:lnTo>
                  <a:close/>
                </a:path>
              </a:pathLst>
            </a:custGeom>
            <a:solidFill>
              <a:srgbClr val="C0C0C0"/>
            </a:solidFill>
            <a:ln w="9525">
              <a:solidFill>
                <a:srgbClr val="C0C0C0"/>
              </a:solidFill>
              <a:round/>
              <a:headEnd/>
              <a:tailEnd/>
            </a:ln>
          </p:spPr>
          <p:txBody>
            <a:bodyPr/>
            <a:lstStyle/>
            <a:p>
              <a:endParaRPr lang="ru-RU"/>
            </a:p>
          </p:txBody>
        </p:sp>
        <p:sp>
          <p:nvSpPr>
            <p:cNvPr id="1944772" name="Freeform 134"/>
            <p:cNvSpPr>
              <a:spLocks/>
            </p:cNvSpPr>
            <p:nvPr/>
          </p:nvSpPr>
          <p:spPr bwMode="auto">
            <a:xfrm>
              <a:off x="1573" y="1669"/>
              <a:ext cx="120" cy="54"/>
            </a:xfrm>
            <a:custGeom>
              <a:avLst/>
              <a:gdLst>
                <a:gd name="T0" fmla="*/ 1 w 240"/>
                <a:gd name="T1" fmla="*/ 1 h 107"/>
                <a:gd name="T2" fmla="*/ 1 w 240"/>
                <a:gd name="T3" fmla="*/ 1 h 107"/>
                <a:gd name="T4" fmla="*/ 1 w 240"/>
                <a:gd name="T5" fmla="*/ 1 h 107"/>
                <a:gd name="T6" fmla="*/ 1 w 240"/>
                <a:gd name="T7" fmla="*/ 1 h 107"/>
                <a:gd name="T8" fmla="*/ 1 w 240"/>
                <a:gd name="T9" fmla="*/ 1 h 107"/>
                <a:gd name="T10" fmla="*/ 1 w 240"/>
                <a:gd name="T11" fmla="*/ 1 h 107"/>
                <a:gd name="T12" fmla="*/ 1 w 240"/>
                <a:gd name="T13" fmla="*/ 0 h 107"/>
                <a:gd name="T14" fmla="*/ 1 w 240"/>
                <a:gd name="T15" fmla="*/ 1 h 107"/>
                <a:gd name="T16" fmla="*/ 1 w 240"/>
                <a:gd name="T17" fmla="*/ 1 h 107"/>
                <a:gd name="T18" fmla="*/ 1 w 240"/>
                <a:gd name="T19" fmla="*/ 1 h 107"/>
                <a:gd name="T20" fmla="*/ 1 w 240"/>
                <a:gd name="T21" fmla="*/ 1 h 107"/>
                <a:gd name="T22" fmla="*/ 1 w 240"/>
                <a:gd name="T23" fmla="*/ 1 h 107"/>
                <a:gd name="T24" fmla="*/ 1 w 240"/>
                <a:gd name="T25" fmla="*/ 1 h 107"/>
                <a:gd name="T26" fmla="*/ 1 w 240"/>
                <a:gd name="T27" fmla="*/ 1 h 107"/>
                <a:gd name="T28" fmla="*/ 1 w 240"/>
                <a:gd name="T29" fmla="*/ 1 h 107"/>
                <a:gd name="T30" fmla="*/ 1 w 240"/>
                <a:gd name="T31" fmla="*/ 1 h 107"/>
                <a:gd name="T32" fmla="*/ 1 w 240"/>
                <a:gd name="T33" fmla="*/ 1 h 107"/>
                <a:gd name="T34" fmla="*/ 1 w 240"/>
                <a:gd name="T35" fmla="*/ 1 h 107"/>
                <a:gd name="T36" fmla="*/ 1 w 240"/>
                <a:gd name="T37" fmla="*/ 1 h 107"/>
                <a:gd name="T38" fmla="*/ 1 w 240"/>
                <a:gd name="T39" fmla="*/ 1 h 107"/>
                <a:gd name="T40" fmla="*/ 1 w 240"/>
                <a:gd name="T41" fmla="*/ 1 h 107"/>
                <a:gd name="T42" fmla="*/ 1 w 240"/>
                <a:gd name="T43" fmla="*/ 1 h 107"/>
                <a:gd name="T44" fmla="*/ 1 w 240"/>
                <a:gd name="T45" fmla="*/ 1 h 107"/>
                <a:gd name="T46" fmla="*/ 1 w 240"/>
                <a:gd name="T47" fmla="*/ 1 h 107"/>
                <a:gd name="T48" fmla="*/ 1 w 240"/>
                <a:gd name="T49" fmla="*/ 1 h 107"/>
                <a:gd name="T50" fmla="*/ 1 w 240"/>
                <a:gd name="T51" fmla="*/ 1 h 107"/>
                <a:gd name="T52" fmla="*/ 1 w 240"/>
                <a:gd name="T53" fmla="*/ 1 h 107"/>
                <a:gd name="T54" fmla="*/ 1 w 240"/>
                <a:gd name="T55" fmla="*/ 1 h 107"/>
                <a:gd name="T56" fmla="*/ 1 w 240"/>
                <a:gd name="T57" fmla="*/ 1 h 107"/>
                <a:gd name="T58" fmla="*/ 1 w 240"/>
                <a:gd name="T59" fmla="*/ 1 h 107"/>
                <a:gd name="T60" fmla="*/ 0 w 240"/>
                <a:gd name="T61" fmla="*/ 1 h 107"/>
                <a:gd name="T62" fmla="*/ 1 w 240"/>
                <a:gd name="T63" fmla="*/ 1 h 1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0"/>
                <a:gd name="T97" fmla="*/ 0 h 107"/>
                <a:gd name="T98" fmla="*/ 240 w 240"/>
                <a:gd name="T99" fmla="*/ 107 h 10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0" h="107">
                  <a:moveTo>
                    <a:pt x="21" y="73"/>
                  </a:moveTo>
                  <a:lnTo>
                    <a:pt x="40" y="73"/>
                  </a:lnTo>
                  <a:lnTo>
                    <a:pt x="40" y="54"/>
                  </a:lnTo>
                  <a:lnTo>
                    <a:pt x="40" y="36"/>
                  </a:lnTo>
                  <a:lnTo>
                    <a:pt x="40" y="19"/>
                  </a:lnTo>
                  <a:lnTo>
                    <a:pt x="59" y="19"/>
                  </a:lnTo>
                  <a:lnTo>
                    <a:pt x="59" y="0"/>
                  </a:lnTo>
                  <a:lnTo>
                    <a:pt x="80" y="19"/>
                  </a:lnTo>
                  <a:lnTo>
                    <a:pt x="99" y="19"/>
                  </a:lnTo>
                  <a:lnTo>
                    <a:pt x="140" y="19"/>
                  </a:lnTo>
                  <a:lnTo>
                    <a:pt x="161" y="19"/>
                  </a:lnTo>
                  <a:lnTo>
                    <a:pt x="180" y="36"/>
                  </a:lnTo>
                  <a:lnTo>
                    <a:pt x="180" y="54"/>
                  </a:lnTo>
                  <a:lnTo>
                    <a:pt x="199" y="54"/>
                  </a:lnTo>
                  <a:lnTo>
                    <a:pt x="199" y="73"/>
                  </a:lnTo>
                  <a:lnTo>
                    <a:pt x="220" y="73"/>
                  </a:lnTo>
                  <a:lnTo>
                    <a:pt x="240" y="73"/>
                  </a:lnTo>
                  <a:lnTo>
                    <a:pt x="220" y="73"/>
                  </a:lnTo>
                  <a:lnTo>
                    <a:pt x="199" y="73"/>
                  </a:lnTo>
                  <a:lnTo>
                    <a:pt x="180" y="73"/>
                  </a:lnTo>
                  <a:lnTo>
                    <a:pt x="161" y="73"/>
                  </a:lnTo>
                  <a:lnTo>
                    <a:pt x="140" y="73"/>
                  </a:lnTo>
                  <a:lnTo>
                    <a:pt x="121" y="73"/>
                  </a:lnTo>
                  <a:lnTo>
                    <a:pt x="99" y="90"/>
                  </a:lnTo>
                  <a:lnTo>
                    <a:pt x="59" y="90"/>
                  </a:lnTo>
                  <a:lnTo>
                    <a:pt x="59" y="107"/>
                  </a:lnTo>
                  <a:lnTo>
                    <a:pt x="59" y="90"/>
                  </a:lnTo>
                  <a:lnTo>
                    <a:pt x="59" y="73"/>
                  </a:lnTo>
                  <a:lnTo>
                    <a:pt x="40" y="73"/>
                  </a:lnTo>
                  <a:lnTo>
                    <a:pt x="21" y="73"/>
                  </a:lnTo>
                  <a:lnTo>
                    <a:pt x="0" y="73"/>
                  </a:lnTo>
                  <a:lnTo>
                    <a:pt x="21" y="73"/>
                  </a:lnTo>
                  <a:close/>
                </a:path>
              </a:pathLst>
            </a:custGeom>
            <a:solidFill>
              <a:srgbClr val="C0C0C0"/>
            </a:solidFill>
            <a:ln w="9525">
              <a:solidFill>
                <a:srgbClr val="C0C0C0"/>
              </a:solidFill>
              <a:round/>
              <a:headEnd/>
              <a:tailEnd/>
            </a:ln>
          </p:spPr>
          <p:txBody>
            <a:bodyPr/>
            <a:lstStyle/>
            <a:p>
              <a:endParaRPr lang="ru-RU"/>
            </a:p>
          </p:txBody>
        </p:sp>
        <p:sp>
          <p:nvSpPr>
            <p:cNvPr id="1944773" name="Freeform 135"/>
            <p:cNvSpPr>
              <a:spLocks/>
            </p:cNvSpPr>
            <p:nvPr/>
          </p:nvSpPr>
          <p:spPr bwMode="auto">
            <a:xfrm>
              <a:off x="1744" y="1617"/>
              <a:ext cx="31" cy="18"/>
            </a:xfrm>
            <a:custGeom>
              <a:avLst/>
              <a:gdLst>
                <a:gd name="T0" fmla="*/ 1 w 62"/>
                <a:gd name="T1" fmla="*/ 0 h 37"/>
                <a:gd name="T2" fmla="*/ 1 w 62"/>
                <a:gd name="T3" fmla="*/ 0 h 37"/>
                <a:gd name="T4" fmla="*/ 0 w 62"/>
                <a:gd name="T5" fmla="*/ 0 h 37"/>
                <a:gd name="T6" fmla="*/ 0 w 62"/>
                <a:gd name="T7" fmla="*/ 0 h 37"/>
                <a:gd name="T8" fmla="*/ 0 w 62"/>
                <a:gd name="T9" fmla="*/ 0 h 37"/>
                <a:gd name="T10" fmla="*/ 1 w 62"/>
                <a:gd name="T11" fmla="*/ 0 h 37"/>
                <a:gd name="T12" fmla="*/ 1 w 62"/>
                <a:gd name="T13" fmla="*/ 0 h 37"/>
                <a:gd name="T14" fmla="*/ 0 60000 65536"/>
                <a:gd name="T15" fmla="*/ 0 60000 65536"/>
                <a:gd name="T16" fmla="*/ 0 60000 65536"/>
                <a:gd name="T17" fmla="*/ 0 60000 65536"/>
                <a:gd name="T18" fmla="*/ 0 60000 65536"/>
                <a:gd name="T19" fmla="*/ 0 60000 65536"/>
                <a:gd name="T20" fmla="*/ 0 60000 65536"/>
                <a:gd name="T21" fmla="*/ 0 w 62"/>
                <a:gd name="T22" fmla="*/ 0 h 37"/>
                <a:gd name="T23" fmla="*/ 62 w 62"/>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37">
                  <a:moveTo>
                    <a:pt x="62" y="18"/>
                  </a:moveTo>
                  <a:lnTo>
                    <a:pt x="21" y="37"/>
                  </a:lnTo>
                  <a:lnTo>
                    <a:pt x="0" y="37"/>
                  </a:lnTo>
                  <a:lnTo>
                    <a:pt x="0" y="18"/>
                  </a:lnTo>
                  <a:lnTo>
                    <a:pt x="0" y="0"/>
                  </a:lnTo>
                  <a:lnTo>
                    <a:pt x="41" y="0"/>
                  </a:lnTo>
                  <a:lnTo>
                    <a:pt x="62" y="18"/>
                  </a:lnTo>
                  <a:close/>
                </a:path>
              </a:pathLst>
            </a:custGeom>
            <a:solidFill>
              <a:srgbClr val="C0C0C0"/>
            </a:solidFill>
            <a:ln w="9525">
              <a:solidFill>
                <a:srgbClr val="C0C0C0"/>
              </a:solidFill>
              <a:round/>
              <a:headEnd/>
              <a:tailEnd/>
            </a:ln>
          </p:spPr>
          <p:txBody>
            <a:bodyPr/>
            <a:lstStyle/>
            <a:p>
              <a:endParaRPr lang="ru-RU"/>
            </a:p>
          </p:txBody>
        </p:sp>
        <p:sp>
          <p:nvSpPr>
            <p:cNvPr id="1944774" name="Freeform 136"/>
            <p:cNvSpPr>
              <a:spLocks/>
            </p:cNvSpPr>
            <p:nvPr/>
          </p:nvSpPr>
          <p:spPr bwMode="auto">
            <a:xfrm>
              <a:off x="1643" y="1723"/>
              <a:ext cx="21" cy="18"/>
            </a:xfrm>
            <a:custGeom>
              <a:avLst/>
              <a:gdLst>
                <a:gd name="T0" fmla="*/ 0 w 40"/>
                <a:gd name="T1" fmla="*/ 0 h 37"/>
                <a:gd name="T2" fmla="*/ 1 w 40"/>
                <a:gd name="T3" fmla="*/ 0 h 37"/>
                <a:gd name="T4" fmla="*/ 1 w 40"/>
                <a:gd name="T5" fmla="*/ 0 h 37"/>
                <a:gd name="T6" fmla="*/ 1 w 40"/>
                <a:gd name="T7" fmla="*/ 0 h 37"/>
                <a:gd name="T8" fmla="*/ 1 w 40"/>
                <a:gd name="T9" fmla="*/ 0 h 37"/>
                <a:gd name="T10" fmla="*/ 0 w 40"/>
                <a:gd name="T11" fmla="*/ 0 h 37"/>
                <a:gd name="T12" fmla="*/ 0 w 40"/>
                <a:gd name="T13" fmla="*/ 0 h 37"/>
                <a:gd name="T14" fmla="*/ 0 w 40"/>
                <a:gd name="T15" fmla="*/ 0 h 37"/>
                <a:gd name="T16" fmla="*/ 0 w 40"/>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7"/>
                <a:gd name="T29" fmla="*/ 40 w 40"/>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7">
                  <a:moveTo>
                    <a:pt x="0" y="0"/>
                  </a:moveTo>
                  <a:lnTo>
                    <a:pt x="21" y="0"/>
                  </a:lnTo>
                  <a:lnTo>
                    <a:pt x="40" y="0"/>
                  </a:lnTo>
                  <a:lnTo>
                    <a:pt x="40" y="20"/>
                  </a:lnTo>
                  <a:lnTo>
                    <a:pt x="21" y="20"/>
                  </a:lnTo>
                  <a:lnTo>
                    <a:pt x="0" y="20"/>
                  </a:lnTo>
                  <a:lnTo>
                    <a:pt x="0" y="37"/>
                  </a:lnTo>
                  <a:lnTo>
                    <a:pt x="0" y="20"/>
                  </a:lnTo>
                  <a:lnTo>
                    <a:pt x="0" y="0"/>
                  </a:lnTo>
                  <a:close/>
                </a:path>
              </a:pathLst>
            </a:custGeom>
            <a:solidFill>
              <a:srgbClr val="C0C0C0"/>
            </a:solidFill>
            <a:ln w="9525">
              <a:solidFill>
                <a:srgbClr val="C0C0C0"/>
              </a:solidFill>
              <a:round/>
              <a:headEnd/>
              <a:tailEnd/>
            </a:ln>
          </p:spPr>
          <p:txBody>
            <a:bodyPr/>
            <a:lstStyle/>
            <a:p>
              <a:endParaRPr lang="ru-RU"/>
            </a:p>
          </p:txBody>
        </p:sp>
        <p:sp>
          <p:nvSpPr>
            <p:cNvPr id="1944775" name="Freeform 137"/>
            <p:cNvSpPr>
              <a:spLocks/>
            </p:cNvSpPr>
            <p:nvPr/>
          </p:nvSpPr>
          <p:spPr bwMode="auto">
            <a:xfrm>
              <a:off x="1684" y="1733"/>
              <a:ext cx="20" cy="18"/>
            </a:xfrm>
            <a:custGeom>
              <a:avLst/>
              <a:gdLst>
                <a:gd name="T0" fmla="*/ 0 w 41"/>
                <a:gd name="T1" fmla="*/ 1 h 36"/>
                <a:gd name="T2" fmla="*/ 0 w 41"/>
                <a:gd name="T3" fmla="*/ 1 h 36"/>
                <a:gd name="T4" fmla="*/ 0 w 41"/>
                <a:gd name="T5" fmla="*/ 1 h 36"/>
                <a:gd name="T6" fmla="*/ 0 w 41"/>
                <a:gd name="T7" fmla="*/ 1 h 36"/>
                <a:gd name="T8" fmla="*/ 0 w 41"/>
                <a:gd name="T9" fmla="*/ 1 h 36"/>
                <a:gd name="T10" fmla="*/ 0 w 41"/>
                <a:gd name="T11" fmla="*/ 0 h 36"/>
                <a:gd name="T12" fmla="*/ 0 w 41"/>
                <a:gd name="T13" fmla="*/ 1 h 36"/>
                <a:gd name="T14" fmla="*/ 0 60000 65536"/>
                <a:gd name="T15" fmla="*/ 0 60000 65536"/>
                <a:gd name="T16" fmla="*/ 0 60000 65536"/>
                <a:gd name="T17" fmla="*/ 0 60000 65536"/>
                <a:gd name="T18" fmla="*/ 0 60000 65536"/>
                <a:gd name="T19" fmla="*/ 0 60000 65536"/>
                <a:gd name="T20" fmla="*/ 0 60000 65536"/>
                <a:gd name="T21" fmla="*/ 0 w 41"/>
                <a:gd name="T22" fmla="*/ 0 h 36"/>
                <a:gd name="T23" fmla="*/ 41 w 4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6">
                  <a:moveTo>
                    <a:pt x="41" y="17"/>
                  </a:moveTo>
                  <a:lnTo>
                    <a:pt x="41" y="36"/>
                  </a:lnTo>
                  <a:lnTo>
                    <a:pt x="20" y="36"/>
                  </a:lnTo>
                  <a:lnTo>
                    <a:pt x="0" y="36"/>
                  </a:lnTo>
                  <a:lnTo>
                    <a:pt x="0" y="17"/>
                  </a:lnTo>
                  <a:lnTo>
                    <a:pt x="20" y="0"/>
                  </a:lnTo>
                  <a:lnTo>
                    <a:pt x="41" y="17"/>
                  </a:lnTo>
                  <a:close/>
                </a:path>
              </a:pathLst>
            </a:custGeom>
            <a:solidFill>
              <a:srgbClr val="C0C0C0"/>
            </a:solidFill>
            <a:ln w="9525">
              <a:solidFill>
                <a:srgbClr val="C0C0C0"/>
              </a:solidFill>
              <a:round/>
              <a:headEnd/>
              <a:tailEnd/>
            </a:ln>
          </p:spPr>
          <p:txBody>
            <a:bodyPr/>
            <a:lstStyle/>
            <a:p>
              <a:endParaRPr lang="ru-RU"/>
            </a:p>
          </p:txBody>
        </p:sp>
        <p:sp>
          <p:nvSpPr>
            <p:cNvPr id="1944776" name="Freeform 138"/>
            <p:cNvSpPr>
              <a:spLocks/>
            </p:cNvSpPr>
            <p:nvPr/>
          </p:nvSpPr>
          <p:spPr bwMode="auto">
            <a:xfrm>
              <a:off x="1775" y="1617"/>
              <a:ext cx="20" cy="8"/>
            </a:xfrm>
            <a:custGeom>
              <a:avLst/>
              <a:gdLst>
                <a:gd name="T0" fmla="*/ 1 w 40"/>
                <a:gd name="T1" fmla="*/ 0 h 18"/>
                <a:gd name="T2" fmla="*/ 0 w 40"/>
                <a:gd name="T3" fmla="*/ 0 h 18"/>
                <a:gd name="T4" fmla="*/ 0 w 40"/>
                <a:gd name="T5" fmla="*/ 0 h 18"/>
                <a:gd name="T6" fmla="*/ 1 w 40"/>
                <a:gd name="T7" fmla="*/ 0 h 18"/>
                <a:gd name="T8" fmla="*/ 1 w 40"/>
                <a:gd name="T9" fmla="*/ 0 h 18"/>
                <a:gd name="T10" fmla="*/ 1 w 40"/>
                <a:gd name="T11" fmla="*/ 0 h 18"/>
                <a:gd name="T12" fmla="*/ 0 60000 65536"/>
                <a:gd name="T13" fmla="*/ 0 60000 65536"/>
                <a:gd name="T14" fmla="*/ 0 60000 65536"/>
                <a:gd name="T15" fmla="*/ 0 60000 65536"/>
                <a:gd name="T16" fmla="*/ 0 60000 65536"/>
                <a:gd name="T17" fmla="*/ 0 60000 65536"/>
                <a:gd name="T18" fmla="*/ 0 w 40"/>
                <a:gd name="T19" fmla="*/ 0 h 18"/>
                <a:gd name="T20" fmla="*/ 40 w 4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0" h="18">
                  <a:moveTo>
                    <a:pt x="19" y="18"/>
                  </a:moveTo>
                  <a:lnTo>
                    <a:pt x="0" y="18"/>
                  </a:lnTo>
                  <a:lnTo>
                    <a:pt x="0" y="0"/>
                  </a:lnTo>
                  <a:lnTo>
                    <a:pt x="19" y="0"/>
                  </a:lnTo>
                  <a:lnTo>
                    <a:pt x="40" y="18"/>
                  </a:lnTo>
                  <a:lnTo>
                    <a:pt x="19" y="18"/>
                  </a:lnTo>
                  <a:close/>
                </a:path>
              </a:pathLst>
            </a:custGeom>
            <a:solidFill>
              <a:srgbClr val="C0C0C0"/>
            </a:solidFill>
            <a:ln w="9525">
              <a:solidFill>
                <a:srgbClr val="C0C0C0"/>
              </a:solidFill>
              <a:round/>
              <a:headEnd/>
              <a:tailEnd/>
            </a:ln>
          </p:spPr>
          <p:txBody>
            <a:bodyPr/>
            <a:lstStyle/>
            <a:p>
              <a:endParaRPr lang="ru-RU"/>
            </a:p>
          </p:txBody>
        </p:sp>
        <p:sp>
          <p:nvSpPr>
            <p:cNvPr id="1944777" name="Freeform 139"/>
            <p:cNvSpPr>
              <a:spLocks/>
            </p:cNvSpPr>
            <p:nvPr/>
          </p:nvSpPr>
          <p:spPr bwMode="auto">
            <a:xfrm>
              <a:off x="1704" y="1590"/>
              <a:ext cx="9" cy="0"/>
            </a:xfrm>
            <a:custGeom>
              <a:avLst/>
              <a:gdLst>
                <a:gd name="T0" fmla="*/ 0 w 19"/>
                <a:gd name="T1" fmla="*/ 0 w 19"/>
                <a:gd name="T2" fmla="*/ 0 w 19"/>
                <a:gd name="T3" fmla="*/ 0 60000 65536"/>
                <a:gd name="T4" fmla="*/ 0 60000 65536"/>
                <a:gd name="T5" fmla="*/ 0 60000 65536"/>
                <a:gd name="T6" fmla="*/ 0 w 19"/>
                <a:gd name="T7" fmla="*/ 19 w 19"/>
              </a:gdLst>
              <a:ahLst/>
              <a:cxnLst>
                <a:cxn ang="T3">
                  <a:pos x="T0" y="0"/>
                </a:cxn>
                <a:cxn ang="T4">
                  <a:pos x="T1" y="0"/>
                </a:cxn>
                <a:cxn ang="T5">
                  <a:pos x="T2" y="0"/>
                </a:cxn>
              </a:cxnLst>
              <a:rect l="T6" t="0" r="T7" b="0"/>
              <a:pathLst>
                <a:path w="19">
                  <a:moveTo>
                    <a:pt x="0" y="0"/>
                  </a:moveTo>
                  <a:lnTo>
                    <a:pt x="19" y="0"/>
                  </a:lnTo>
                  <a:lnTo>
                    <a:pt x="0" y="0"/>
                  </a:lnTo>
                </a:path>
              </a:pathLst>
            </a:custGeom>
            <a:solidFill>
              <a:srgbClr val="C0C0C0"/>
            </a:solidFill>
            <a:ln w="9525">
              <a:solidFill>
                <a:srgbClr val="C0C0C0"/>
              </a:solidFill>
              <a:round/>
              <a:headEnd/>
              <a:tailEnd/>
            </a:ln>
          </p:spPr>
          <p:txBody>
            <a:bodyPr/>
            <a:lstStyle/>
            <a:p>
              <a:endParaRPr lang="ru-RU"/>
            </a:p>
          </p:txBody>
        </p:sp>
        <p:sp>
          <p:nvSpPr>
            <p:cNvPr id="1944778" name="Freeform 140"/>
            <p:cNvSpPr>
              <a:spLocks/>
            </p:cNvSpPr>
            <p:nvPr/>
          </p:nvSpPr>
          <p:spPr bwMode="auto">
            <a:xfrm>
              <a:off x="1533" y="1474"/>
              <a:ext cx="452" cy="277"/>
            </a:xfrm>
            <a:custGeom>
              <a:avLst/>
              <a:gdLst>
                <a:gd name="T0" fmla="*/ 1 w 904"/>
                <a:gd name="T1" fmla="*/ 0 h 555"/>
                <a:gd name="T2" fmla="*/ 1 w 904"/>
                <a:gd name="T3" fmla="*/ 0 h 555"/>
                <a:gd name="T4" fmla="*/ 1 w 904"/>
                <a:gd name="T5" fmla="*/ 0 h 555"/>
                <a:gd name="T6" fmla="*/ 1 w 904"/>
                <a:gd name="T7" fmla="*/ 0 h 555"/>
                <a:gd name="T8" fmla="*/ 1 w 904"/>
                <a:gd name="T9" fmla="*/ 0 h 555"/>
                <a:gd name="T10" fmla="*/ 1 w 904"/>
                <a:gd name="T11" fmla="*/ 0 h 555"/>
                <a:gd name="T12" fmla="*/ 1 w 904"/>
                <a:gd name="T13" fmla="*/ 0 h 555"/>
                <a:gd name="T14" fmla="*/ 1 w 904"/>
                <a:gd name="T15" fmla="*/ 0 h 555"/>
                <a:gd name="T16" fmla="*/ 1 w 904"/>
                <a:gd name="T17" fmla="*/ 0 h 555"/>
                <a:gd name="T18" fmla="*/ 1 w 904"/>
                <a:gd name="T19" fmla="*/ 0 h 555"/>
                <a:gd name="T20" fmla="*/ 1 w 904"/>
                <a:gd name="T21" fmla="*/ 0 h 555"/>
                <a:gd name="T22" fmla="*/ 1 w 904"/>
                <a:gd name="T23" fmla="*/ 0 h 555"/>
                <a:gd name="T24" fmla="*/ 1 w 904"/>
                <a:gd name="T25" fmla="*/ 0 h 555"/>
                <a:gd name="T26" fmla="*/ 1 w 904"/>
                <a:gd name="T27" fmla="*/ 0 h 555"/>
                <a:gd name="T28" fmla="*/ 1 w 904"/>
                <a:gd name="T29" fmla="*/ 0 h 555"/>
                <a:gd name="T30" fmla="*/ 1 w 904"/>
                <a:gd name="T31" fmla="*/ 0 h 555"/>
                <a:gd name="T32" fmla="*/ 1 w 904"/>
                <a:gd name="T33" fmla="*/ 0 h 555"/>
                <a:gd name="T34" fmla="*/ 1 w 904"/>
                <a:gd name="T35" fmla="*/ 0 h 555"/>
                <a:gd name="T36" fmla="*/ 1 w 904"/>
                <a:gd name="T37" fmla="*/ 0 h 555"/>
                <a:gd name="T38" fmla="*/ 1 w 904"/>
                <a:gd name="T39" fmla="*/ 0 h 555"/>
                <a:gd name="T40" fmla="*/ 1 w 904"/>
                <a:gd name="T41" fmla="*/ 0 h 555"/>
                <a:gd name="T42" fmla="*/ 1 w 904"/>
                <a:gd name="T43" fmla="*/ 0 h 555"/>
                <a:gd name="T44" fmla="*/ 1 w 904"/>
                <a:gd name="T45" fmla="*/ 0 h 555"/>
                <a:gd name="T46" fmla="*/ 1 w 904"/>
                <a:gd name="T47" fmla="*/ 0 h 555"/>
                <a:gd name="T48" fmla="*/ 1 w 904"/>
                <a:gd name="T49" fmla="*/ 0 h 555"/>
                <a:gd name="T50" fmla="*/ 1 w 904"/>
                <a:gd name="T51" fmla="*/ 0 h 555"/>
                <a:gd name="T52" fmla="*/ 1 w 904"/>
                <a:gd name="T53" fmla="*/ 0 h 555"/>
                <a:gd name="T54" fmla="*/ 1 w 904"/>
                <a:gd name="T55" fmla="*/ 0 h 555"/>
                <a:gd name="T56" fmla="*/ 1 w 904"/>
                <a:gd name="T57" fmla="*/ 0 h 555"/>
                <a:gd name="T58" fmla="*/ 1 w 904"/>
                <a:gd name="T59" fmla="*/ 0 h 555"/>
                <a:gd name="T60" fmla="*/ 1 w 904"/>
                <a:gd name="T61" fmla="*/ 0 h 555"/>
                <a:gd name="T62" fmla="*/ 1 w 904"/>
                <a:gd name="T63" fmla="*/ 0 h 555"/>
                <a:gd name="T64" fmla="*/ 1 w 904"/>
                <a:gd name="T65" fmla="*/ 0 h 555"/>
                <a:gd name="T66" fmla="*/ 1 w 904"/>
                <a:gd name="T67" fmla="*/ 0 h 555"/>
                <a:gd name="T68" fmla="*/ 1 w 904"/>
                <a:gd name="T69" fmla="*/ 0 h 555"/>
                <a:gd name="T70" fmla="*/ 1 w 904"/>
                <a:gd name="T71" fmla="*/ 0 h 555"/>
                <a:gd name="T72" fmla="*/ 1 w 904"/>
                <a:gd name="T73" fmla="*/ 0 h 555"/>
                <a:gd name="T74" fmla="*/ 1 w 904"/>
                <a:gd name="T75" fmla="*/ 0 h 555"/>
                <a:gd name="T76" fmla="*/ 1 w 904"/>
                <a:gd name="T77" fmla="*/ 0 h 555"/>
                <a:gd name="T78" fmla="*/ 1 w 904"/>
                <a:gd name="T79" fmla="*/ 0 h 555"/>
                <a:gd name="T80" fmla="*/ 1 w 904"/>
                <a:gd name="T81" fmla="*/ 0 h 555"/>
                <a:gd name="T82" fmla="*/ 1 w 904"/>
                <a:gd name="T83" fmla="*/ 0 h 555"/>
                <a:gd name="T84" fmla="*/ 1 w 904"/>
                <a:gd name="T85" fmla="*/ 0 h 555"/>
                <a:gd name="T86" fmla="*/ 1 w 904"/>
                <a:gd name="T87" fmla="*/ 0 h 555"/>
                <a:gd name="T88" fmla="*/ 1 w 904"/>
                <a:gd name="T89" fmla="*/ 0 h 555"/>
                <a:gd name="T90" fmla="*/ 1 w 904"/>
                <a:gd name="T91" fmla="*/ 0 h 555"/>
                <a:gd name="T92" fmla="*/ 1 w 904"/>
                <a:gd name="T93" fmla="*/ 0 h 555"/>
                <a:gd name="T94" fmla="*/ 1 w 904"/>
                <a:gd name="T95" fmla="*/ 0 h 555"/>
                <a:gd name="T96" fmla="*/ 1 w 904"/>
                <a:gd name="T97" fmla="*/ 0 h 555"/>
                <a:gd name="T98" fmla="*/ 1 w 904"/>
                <a:gd name="T99" fmla="*/ 0 h 555"/>
                <a:gd name="T100" fmla="*/ 1 w 904"/>
                <a:gd name="T101" fmla="*/ 0 h 555"/>
                <a:gd name="T102" fmla="*/ 1 w 904"/>
                <a:gd name="T103" fmla="*/ 0 h 555"/>
                <a:gd name="T104" fmla="*/ 1 w 904"/>
                <a:gd name="T105" fmla="*/ 0 h 555"/>
                <a:gd name="T106" fmla="*/ 1 w 904"/>
                <a:gd name="T107" fmla="*/ 0 h 555"/>
                <a:gd name="T108" fmla="*/ 1 w 904"/>
                <a:gd name="T109" fmla="*/ 0 h 5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4"/>
                <a:gd name="T166" fmla="*/ 0 h 555"/>
                <a:gd name="T167" fmla="*/ 904 w 904"/>
                <a:gd name="T168" fmla="*/ 555 h 5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4" h="555">
                  <a:moveTo>
                    <a:pt x="845" y="392"/>
                  </a:moveTo>
                  <a:lnTo>
                    <a:pt x="845" y="411"/>
                  </a:lnTo>
                  <a:lnTo>
                    <a:pt x="825" y="411"/>
                  </a:lnTo>
                  <a:lnTo>
                    <a:pt x="785" y="411"/>
                  </a:lnTo>
                  <a:lnTo>
                    <a:pt x="764" y="375"/>
                  </a:lnTo>
                  <a:lnTo>
                    <a:pt x="724" y="357"/>
                  </a:lnTo>
                  <a:lnTo>
                    <a:pt x="704" y="357"/>
                  </a:lnTo>
                  <a:lnTo>
                    <a:pt x="704" y="375"/>
                  </a:lnTo>
                  <a:lnTo>
                    <a:pt x="724" y="375"/>
                  </a:lnTo>
                  <a:lnTo>
                    <a:pt x="704" y="375"/>
                  </a:lnTo>
                  <a:lnTo>
                    <a:pt x="704" y="392"/>
                  </a:lnTo>
                  <a:lnTo>
                    <a:pt x="724" y="392"/>
                  </a:lnTo>
                  <a:lnTo>
                    <a:pt x="724" y="411"/>
                  </a:lnTo>
                  <a:lnTo>
                    <a:pt x="745" y="411"/>
                  </a:lnTo>
                  <a:lnTo>
                    <a:pt x="764" y="411"/>
                  </a:lnTo>
                  <a:lnTo>
                    <a:pt x="764" y="428"/>
                  </a:lnTo>
                  <a:lnTo>
                    <a:pt x="785" y="428"/>
                  </a:lnTo>
                  <a:lnTo>
                    <a:pt x="804" y="428"/>
                  </a:lnTo>
                  <a:lnTo>
                    <a:pt x="804" y="446"/>
                  </a:lnTo>
                  <a:lnTo>
                    <a:pt x="804" y="465"/>
                  </a:lnTo>
                  <a:lnTo>
                    <a:pt x="804" y="482"/>
                  </a:lnTo>
                  <a:lnTo>
                    <a:pt x="804" y="499"/>
                  </a:lnTo>
                  <a:lnTo>
                    <a:pt x="804" y="519"/>
                  </a:lnTo>
                  <a:lnTo>
                    <a:pt x="764" y="499"/>
                  </a:lnTo>
                  <a:lnTo>
                    <a:pt x="724" y="482"/>
                  </a:lnTo>
                  <a:lnTo>
                    <a:pt x="685" y="465"/>
                  </a:lnTo>
                  <a:lnTo>
                    <a:pt x="704" y="499"/>
                  </a:lnTo>
                  <a:lnTo>
                    <a:pt x="745" y="519"/>
                  </a:lnTo>
                  <a:lnTo>
                    <a:pt x="745" y="536"/>
                  </a:lnTo>
                  <a:lnTo>
                    <a:pt x="745" y="555"/>
                  </a:lnTo>
                  <a:lnTo>
                    <a:pt x="745" y="536"/>
                  </a:lnTo>
                  <a:lnTo>
                    <a:pt x="704" y="519"/>
                  </a:lnTo>
                  <a:lnTo>
                    <a:pt x="685" y="519"/>
                  </a:lnTo>
                  <a:lnTo>
                    <a:pt x="664" y="519"/>
                  </a:lnTo>
                  <a:lnTo>
                    <a:pt x="605" y="519"/>
                  </a:lnTo>
                  <a:lnTo>
                    <a:pt x="584" y="499"/>
                  </a:lnTo>
                  <a:lnTo>
                    <a:pt x="584" y="465"/>
                  </a:lnTo>
                  <a:lnTo>
                    <a:pt x="545" y="465"/>
                  </a:lnTo>
                  <a:lnTo>
                    <a:pt x="524" y="446"/>
                  </a:lnTo>
                  <a:lnTo>
                    <a:pt x="482" y="428"/>
                  </a:lnTo>
                  <a:lnTo>
                    <a:pt x="482" y="446"/>
                  </a:lnTo>
                  <a:lnTo>
                    <a:pt x="463" y="428"/>
                  </a:lnTo>
                  <a:lnTo>
                    <a:pt x="441" y="428"/>
                  </a:lnTo>
                  <a:lnTo>
                    <a:pt x="422" y="446"/>
                  </a:lnTo>
                  <a:lnTo>
                    <a:pt x="382" y="428"/>
                  </a:lnTo>
                  <a:lnTo>
                    <a:pt x="382" y="411"/>
                  </a:lnTo>
                  <a:lnTo>
                    <a:pt x="401" y="411"/>
                  </a:lnTo>
                  <a:lnTo>
                    <a:pt x="422" y="411"/>
                  </a:lnTo>
                  <a:lnTo>
                    <a:pt x="441" y="411"/>
                  </a:lnTo>
                  <a:lnTo>
                    <a:pt x="463" y="411"/>
                  </a:lnTo>
                  <a:lnTo>
                    <a:pt x="482" y="411"/>
                  </a:lnTo>
                  <a:lnTo>
                    <a:pt x="503" y="411"/>
                  </a:lnTo>
                  <a:lnTo>
                    <a:pt x="524" y="392"/>
                  </a:lnTo>
                  <a:lnTo>
                    <a:pt x="503" y="392"/>
                  </a:lnTo>
                  <a:lnTo>
                    <a:pt x="503" y="375"/>
                  </a:lnTo>
                  <a:lnTo>
                    <a:pt x="482" y="375"/>
                  </a:lnTo>
                  <a:lnTo>
                    <a:pt x="503" y="357"/>
                  </a:lnTo>
                  <a:lnTo>
                    <a:pt x="524" y="357"/>
                  </a:lnTo>
                  <a:lnTo>
                    <a:pt x="545" y="357"/>
                  </a:lnTo>
                  <a:lnTo>
                    <a:pt x="545" y="340"/>
                  </a:lnTo>
                  <a:lnTo>
                    <a:pt x="545" y="323"/>
                  </a:lnTo>
                  <a:lnTo>
                    <a:pt x="545" y="286"/>
                  </a:lnTo>
                  <a:lnTo>
                    <a:pt x="503" y="250"/>
                  </a:lnTo>
                  <a:lnTo>
                    <a:pt x="463" y="233"/>
                  </a:lnTo>
                  <a:lnTo>
                    <a:pt x="463" y="250"/>
                  </a:lnTo>
                  <a:lnTo>
                    <a:pt x="441" y="250"/>
                  </a:lnTo>
                  <a:lnTo>
                    <a:pt x="422" y="250"/>
                  </a:lnTo>
                  <a:lnTo>
                    <a:pt x="422" y="233"/>
                  </a:lnTo>
                  <a:lnTo>
                    <a:pt x="441" y="233"/>
                  </a:lnTo>
                  <a:lnTo>
                    <a:pt x="422" y="213"/>
                  </a:lnTo>
                  <a:lnTo>
                    <a:pt x="401" y="179"/>
                  </a:lnTo>
                  <a:lnTo>
                    <a:pt x="363" y="179"/>
                  </a:lnTo>
                  <a:lnTo>
                    <a:pt x="342" y="179"/>
                  </a:lnTo>
                  <a:lnTo>
                    <a:pt x="342" y="196"/>
                  </a:lnTo>
                  <a:lnTo>
                    <a:pt x="322" y="213"/>
                  </a:lnTo>
                  <a:lnTo>
                    <a:pt x="301" y="213"/>
                  </a:lnTo>
                  <a:lnTo>
                    <a:pt x="301" y="196"/>
                  </a:lnTo>
                  <a:lnTo>
                    <a:pt x="261" y="179"/>
                  </a:lnTo>
                  <a:lnTo>
                    <a:pt x="202" y="196"/>
                  </a:lnTo>
                  <a:lnTo>
                    <a:pt x="142" y="196"/>
                  </a:lnTo>
                  <a:lnTo>
                    <a:pt x="142" y="179"/>
                  </a:lnTo>
                  <a:lnTo>
                    <a:pt x="121" y="179"/>
                  </a:lnTo>
                  <a:lnTo>
                    <a:pt x="102" y="179"/>
                  </a:lnTo>
                  <a:lnTo>
                    <a:pt x="81" y="179"/>
                  </a:lnTo>
                  <a:lnTo>
                    <a:pt x="61" y="179"/>
                  </a:lnTo>
                  <a:lnTo>
                    <a:pt x="42" y="160"/>
                  </a:lnTo>
                  <a:lnTo>
                    <a:pt x="19" y="142"/>
                  </a:lnTo>
                  <a:lnTo>
                    <a:pt x="42" y="142"/>
                  </a:lnTo>
                  <a:lnTo>
                    <a:pt x="61" y="142"/>
                  </a:lnTo>
                  <a:lnTo>
                    <a:pt x="81" y="142"/>
                  </a:lnTo>
                  <a:lnTo>
                    <a:pt x="81" y="125"/>
                  </a:lnTo>
                  <a:lnTo>
                    <a:pt x="61" y="125"/>
                  </a:lnTo>
                  <a:lnTo>
                    <a:pt x="19" y="125"/>
                  </a:lnTo>
                  <a:lnTo>
                    <a:pt x="19" y="106"/>
                  </a:lnTo>
                  <a:lnTo>
                    <a:pt x="0" y="106"/>
                  </a:lnTo>
                  <a:lnTo>
                    <a:pt x="19" y="69"/>
                  </a:lnTo>
                  <a:lnTo>
                    <a:pt x="19" y="52"/>
                  </a:lnTo>
                  <a:lnTo>
                    <a:pt x="19" y="35"/>
                  </a:lnTo>
                  <a:lnTo>
                    <a:pt x="61" y="0"/>
                  </a:lnTo>
                  <a:lnTo>
                    <a:pt x="81" y="0"/>
                  </a:lnTo>
                  <a:lnTo>
                    <a:pt x="121" y="0"/>
                  </a:lnTo>
                  <a:lnTo>
                    <a:pt x="142" y="0"/>
                  </a:lnTo>
                  <a:lnTo>
                    <a:pt x="142" y="16"/>
                  </a:lnTo>
                  <a:lnTo>
                    <a:pt x="121" y="35"/>
                  </a:lnTo>
                  <a:lnTo>
                    <a:pt x="102" y="52"/>
                  </a:lnTo>
                  <a:lnTo>
                    <a:pt x="102" y="69"/>
                  </a:lnTo>
                  <a:lnTo>
                    <a:pt x="121" y="69"/>
                  </a:lnTo>
                  <a:lnTo>
                    <a:pt x="121" y="89"/>
                  </a:lnTo>
                  <a:lnTo>
                    <a:pt x="142" y="89"/>
                  </a:lnTo>
                  <a:lnTo>
                    <a:pt x="142" y="69"/>
                  </a:lnTo>
                  <a:lnTo>
                    <a:pt x="142" y="52"/>
                  </a:lnTo>
                  <a:lnTo>
                    <a:pt x="161" y="16"/>
                  </a:lnTo>
                  <a:lnTo>
                    <a:pt x="221" y="0"/>
                  </a:lnTo>
                  <a:lnTo>
                    <a:pt x="261" y="0"/>
                  </a:lnTo>
                  <a:lnTo>
                    <a:pt x="282" y="0"/>
                  </a:lnTo>
                  <a:lnTo>
                    <a:pt x="282" y="35"/>
                  </a:lnTo>
                  <a:lnTo>
                    <a:pt x="301" y="69"/>
                  </a:lnTo>
                  <a:lnTo>
                    <a:pt x="322" y="69"/>
                  </a:lnTo>
                  <a:lnTo>
                    <a:pt x="342" y="69"/>
                  </a:lnTo>
                  <a:lnTo>
                    <a:pt x="363" y="69"/>
                  </a:lnTo>
                  <a:lnTo>
                    <a:pt x="382" y="69"/>
                  </a:lnTo>
                  <a:lnTo>
                    <a:pt x="401" y="52"/>
                  </a:lnTo>
                  <a:lnTo>
                    <a:pt x="422" y="52"/>
                  </a:lnTo>
                  <a:lnTo>
                    <a:pt x="441" y="69"/>
                  </a:lnTo>
                  <a:lnTo>
                    <a:pt x="482" y="69"/>
                  </a:lnTo>
                  <a:lnTo>
                    <a:pt x="482" y="89"/>
                  </a:lnTo>
                  <a:lnTo>
                    <a:pt x="503" y="106"/>
                  </a:lnTo>
                  <a:lnTo>
                    <a:pt x="545" y="125"/>
                  </a:lnTo>
                  <a:lnTo>
                    <a:pt x="564" y="125"/>
                  </a:lnTo>
                  <a:lnTo>
                    <a:pt x="584" y="125"/>
                  </a:lnTo>
                  <a:lnTo>
                    <a:pt x="605" y="125"/>
                  </a:lnTo>
                  <a:lnTo>
                    <a:pt x="624" y="142"/>
                  </a:lnTo>
                  <a:lnTo>
                    <a:pt x="664" y="160"/>
                  </a:lnTo>
                  <a:lnTo>
                    <a:pt x="685" y="160"/>
                  </a:lnTo>
                  <a:lnTo>
                    <a:pt x="685" y="179"/>
                  </a:lnTo>
                  <a:lnTo>
                    <a:pt x="704" y="179"/>
                  </a:lnTo>
                  <a:lnTo>
                    <a:pt x="724" y="179"/>
                  </a:lnTo>
                  <a:lnTo>
                    <a:pt x="745" y="196"/>
                  </a:lnTo>
                  <a:lnTo>
                    <a:pt x="724" y="196"/>
                  </a:lnTo>
                  <a:lnTo>
                    <a:pt x="704" y="213"/>
                  </a:lnTo>
                  <a:lnTo>
                    <a:pt x="685" y="213"/>
                  </a:lnTo>
                  <a:lnTo>
                    <a:pt x="704" y="213"/>
                  </a:lnTo>
                  <a:lnTo>
                    <a:pt x="724" y="213"/>
                  </a:lnTo>
                  <a:lnTo>
                    <a:pt x="745" y="213"/>
                  </a:lnTo>
                  <a:lnTo>
                    <a:pt x="745" y="233"/>
                  </a:lnTo>
                  <a:lnTo>
                    <a:pt x="724" y="233"/>
                  </a:lnTo>
                  <a:lnTo>
                    <a:pt x="704" y="250"/>
                  </a:lnTo>
                  <a:lnTo>
                    <a:pt x="724" y="250"/>
                  </a:lnTo>
                  <a:lnTo>
                    <a:pt x="745" y="250"/>
                  </a:lnTo>
                  <a:lnTo>
                    <a:pt x="745" y="269"/>
                  </a:lnTo>
                  <a:lnTo>
                    <a:pt x="764" y="286"/>
                  </a:lnTo>
                  <a:lnTo>
                    <a:pt x="785" y="304"/>
                  </a:lnTo>
                  <a:lnTo>
                    <a:pt x="804" y="304"/>
                  </a:lnTo>
                  <a:lnTo>
                    <a:pt x="804" y="323"/>
                  </a:lnTo>
                  <a:lnTo>
                    <a:pt x="825" y="323"/>
                  </a:lnTo>
                  <a:lnTo>
                    <a:pt x="845" y="323"/>
                  </a:lnTo>
                  <a:lnTo>
                    <a:pt x="866" y="340"/>
                  </a:lnTo>
                  <a:lnTo>
                    <a:pt x="885" y="340"/>
                  </a:lnTo>
                  <a:lnTo>
                    <a:pt x="885" y="357"/>
                  </a:lnTo>
                  <a:lnTo>
                    <a:pt x="904" y="357"/>
                  </a:lnTo>
                  <a:lnTo>
                    <a:pt x="885" y="357"/>
                  </a:lnTo>
                  <a:lnTo>
                    <a:pt x="885" y="375"/>
                  </a:lnTo>
                  <a:lnTo>
                    <a:pt x="885" y="392"/>
                  </a:lnTo>
                  <a:lnTo>
                    <a:pt x="866" y="392"/>
                  </a:lnTo>
                  <a:lnTo>
                    <a:pt x="845" y="392"/>
                  </a:lnTo>
                  <a:close/>
                </a:path>
              </a:pathLst>
            </a:custGeom>
            <a:solidFill>
              <a:srgbClr val="C0C0C0"/>
            </a:solidFill>
            <a:ln w="9525">
              <a:solidFill>
                <a:srgbClr val="C0C0C0"/>
              </a:solidFill>
              <a:round/>
              <a:headEnd/>
              <a:tailEnd/>
            </a:ln>
          </p:spPr>
          <p:txBody>
            <a:bodyPr/>
            <a:lstStyle/>
            <a:p>
              <a:endParaRPr lang="ru-RU"/>
            </a:p>
          </p:txBody>
        </p:sp>
        <p:sp>
          <p:nvSpPr>
            <p:cNvPr id="1944779" name="Freeform 141"/>
            <p:cNvSpPr>
              <a:spLocks/>
            </p:cNvSpPr>
            <p:nvPr/>
          </p:nvSpPr>
          <p:spPr bwMode="auto">
            <a:xfrm>
              <a:off x="1713" y="1706"/>
              <a:ext cx="22" cy="9"/>
            </a:xfrm>
            <a:custGeom>
              <a:avLst/>
              <a:gdLst>
                <a:gd name="T0" fmla="*/ 1 w 42"/>
                <a:gd name="T1" fmla="*/ 1 h 17"/>
                <a:gd name="T2" fmla="*/ 1 w 42"/>
                <a:gd name="T3" fmla="*/ 1 h 17"/>
                <a:gd name="T4" fmla="*/ 0 w 42"/>
                <a:gd name="T5" fmla="*/ 1 h 17"/>
                <a:gd name="T6" fmla="*/ 1 w 42"/>
                <a:gd name="T7" fmla="*/ 0 h 17"/>
                <a:gd name="T8" fmla="*/ 1 w 42"/>
                <a:gd name="T9" fmla="*/ 1 h 17"/>
                <a:gd name="T10" fmla="*/ 1 w 42"/>
                <a:gd name="T11" fmla="*/ 1 h 17"/>
                <a:gd name="T12" fmla="*/ 0 60000 65536"/>
                <a:gd name="T13" fmla="*/ 0 60000 65536"/>
                <a:gd name="T14" fmla="*/ 0 60000 65536"/>
                <a:gd name="T15" fmla="*/ 0 60000 65536"/>
                <a:gd name="T16" fmla="*/ 0 60000 65536"/>
                <a:gd name="T17" fmla="*/ 0 60000 65536"/>
                <a:gd name="T18" fmla="*/ 0 w 42"/>
                <a:gd name="T19" fmla="*/ 0 h 17"/>
                <a:gd name="T20" fmla="*/ 42 w 42"/>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2" h="17">
                  <a:moveTo>
                    <a:pt x="42" y="17"/>
                  </a:moveTo>
                  <a:lnTo>
                    <a:pt x="21" y="17"/>
                  </a:lnTo>
                  <a:lnTo>
                    <a:pt x="0" y="17"/>
                  </a:lnTo>
                  <a:lnTo>
                    <a:pt x="21" y="0"/>
                  </a:lnTo>
                  <a:lnTo>
                    <a:pt x="21" y="17"/>
                  </a:lnTo>
                  <a:lnTo>
                    <a:pt x="42" y="17"/>
                  </a:lnTo>
                  <a:close/>
                </a:path>
              </a:pathLst>
            </a:custGeom>
            <a:solidFill>
              <a:srgbClr val="C0C0C0"/>
            </a:solidFill>
            <a:ln w="9525">
              <a:solidFill>
                <a:srgbClr val="C0C0C0"/>
              </a:solidFill>
              <a:round/>
              <a:headEnd/>
              <a:tailEnd/>
            </a:ln>
          </p:spPr>
          <p:txBody>
            <a:bodyPr/>
            <a:lstStyle/>
            <a:p>
              <a:endParaRPr lang="ru-RU"/>
            </a:p>
          </p:txBody>
        </p:sp>
        <p:sp>
          <p:nvSpPr>
            <p:cNvPr id="1944780" name="Freeform 142"/>
            <p:cNvSpPr>
              <a:spLocks/>
            </p:cNvSpPr>
            <p:nvPr/>
          </p:nvSpPr>
          <p:spPr bwMode="auto">
            <a:xfrm>
              <a:off x="1623" y="1661"/>
              <a:ext cx="20" cy="8"/>
            </a:xfrm>
            <a:custGeom>
              <a:avLst/>
              <a:gdLst>
                <a:gd name="T0" fmla="*/ 0 w 41"/>
                <a:gd name="T1" fmla="*/ 0 h 17"/>
                <a:gd name="T2" fmla="*/ 0 w 41"/>
                <a:gd name="T3" fmla="*/ 0 h 17"/>
                <a:gd name="T4" fmla="*/ 0 w 41"/>
                <a:gd name="T5" fmla="*/ 0 h 17"/>
                <a:gd name="T6" fmla="*/ 0 w 41"/>
                <a:gd name="T7" fmla="*/ 0 h 17"/>
                <a:gd name="T8" fmla="*/ 0 w 41"/>
                <a:gd name="T9" fmla="*/ 0 h 17"/>
                <a:gd name="T10" fmla="*/ 0 60000 65536"/>
                <a:gd name="T11" fmla="*/ 0 60000 65536"/>
                <a:gd name="T12" fmla="*/ 0 60000 65536"/>
                <a:gd name="T13" fmla="*/ 0 60000 65536"/>
                <a:gd name="T14" fmla="*/ 0 60000 65536"/>
                <a:gd name="T15" fmla="*/ 0 w 41"/>
                <a:gd name="T16" fmla="*/ 0 h 17"/>
                <a:gd name="T17" fmla="*/ 41 w 41"/>
                <a:gd name="T18" fmla="*/ 17 h 17"/>
              </a:gdLst>
              <a:ahLst/>
              <a:cxnLst>
                <a:cxn ang="T10">
                  <a:pos x="T0" y="T1"/>
                </a:cxn>
                <a:cxn ang="T11">
                  <a:pos x="T2" y="T3"/>
                </a:cxn>
                <a:cxn ang="T12">
                  <a:pos x="T4" y="T5"/>
                </a:cxn>
                <a:cxn ang="T13">
                  <a:pos x="T6" y="T7"/>
                </a:cxn>
                <a:cxn ang="T14">
                  <a:pos x="T8" y="T9"/>
                </a:cxn>
              </a:cxnLst>
              <a:rect l="T15" t="T16" r="T17" b="T18"/>
              <a:pathLst>
                <a:path w="41" h="17">
                  <a:moveTo>
                    <a:pt x="0" y="0"/>
                  </a:moveTo>
                  <a:lnTo>
                    <a:pt x="22" y="0"/>
                  </a:lnTo>
                  <a:lnTo>
                    <a:pt x="41" y="17"/>
                  </a:lnTo>
                  <a:lnTo>
                    <a:pt x="22" y="17"/>
                  </a:lnTo>
                  <a:lnTo>
                    <a:pt x="0" y="0"/>
                  </a:lnTo>
                </a:path>
              </a:pathLst>
            </a:custGeom>
            <a:solidFill>
              <a:srgbClr val="C0C0C0"/>
            </a:solidFill>
            <a:ln w="9525">
              <a:solidFill>
                <a:srgbClr val="C0C0C0"/>
              </a:solidFill>
              <a:round/>
              <a:headEnd/>
              <a:tailEnd/>
            </a:ln>
          </p:spPr>
          <p:txBody>
            <a:bodyPr/>
            <a:lstStyle/>
            <a:p>
              <a:endParaRPr lang="ru-RU"/>
            </a:p>
          </p:txBody>
        </p:sp>
        <p:sp>
          <p:nvSpPr>
            <p:cNvPr id="1944781" name="Freeform 143"/>
            <p:cNvSpPr>
              <a:spLocks/>
            </p:cNvSpPr>
            <p:nvPr/>
          </p:nvSpPr>
          <p:spPr bwMode="auto">
            <a:xfrm>
              <a:off x="2016" y="1948"/>
              <a:ext cx="90" cy="88"/>
            </a:xfrm>
            <a:custGeom>
              <a:avLst/>
              <a:gdLst>
                <a:gd name="T0" fmla="*/ 1 w 180"/>
                <a:gd name="T1" fmla="*/ 0 h 177"/>
                <a:gd name="T2" fmla="*/ 0 w 180"/>
                <a:gd name="T3" fmla="*/ 0 h 177"/>
                <a:gd name="T4" fmla="*/ 0 w 180"/>
                <a:gd name="T5" fmla="*/ 0 h 177"/>
                <a:gd name="T6" fmla="*/ 1 w 180"/>
                <a:gd name="T7" fmla="*/ 0 h 177"/>
                <a:gd name="T8" fmla="*/ 1 w 180"/>
                <a:gd name="T9" fmla="*/ 0 h 177"/>
                <a:gd name="T10" fmla="*/ 1 w 180"/>
                <a:gd name="T11" fmla="*/ 0 h 177"/>
                <a:gd name="T12" fmla="*/ 1 w 180"/>
                <a:gd name="T13" fmla="*/ 0 h 177"/>
                <a:gd name="T14" fmla="*/ 1 w 180"/>
                <a:gd name="T15" fmla="*/ 0 h 177"/>
                <a:gd name="T16" fmla="*/ 1 w 180"/>
                <a:gd name="T17" fmla="*/ 0 h 177"/>
                <a:gd name="T18" fmla="*/ 1 w 180"/>
                <a:gd name="T19" fmla="*/ 0 h 177"/>
                <a:gd name="T20" fmla="*/ 1 w 180"/>
                <a:gd name="T21" fmla="*/ 0 h 177"/>
                <a:gd name="T22" fmla="*/ 1 w 180"/>
                <a:gd name="T23" fmla="*/ 0 h 177"/>
                <a:gd name="T24" fmla="*/ 1 w 180"/>
                <a:gd name="T25" fmla="*/ 0 h 177"/>
                <a:gd name="T26" fmla="*/ 1 w 180"/>
                <a:gd name="T27" fmla="*/ 0 h 177"/>
                <a:gd name="T28" fmla="*/ 1 w 180"/>
                <a:gd name="T29" fmla="*/ 0 h 177"/>
                <a:gd name="T30" fmla="*/ 1 w 180"/>
                <a:gd name="T31" fmla="*/ 0 h 177"/>
                <a:gd name="T32" fmla="*/ 1 w 180"/>
                <a:gd name="T33" fmla="*/ 0 h 177"/>
                <a:gd name="T34" fmla="*/ 1 w 180"/>
                <a:gd name="T35" fmla="*/ 0 h 177"/>
                <a:gd name="T36" fmla="*/ 1 w 180"/>
                <a:gd name="T37" fmla="*/ 0 h 177"/>
                <a:gd name="T38" fmla="*/ 1 w 180"/>
                <a:gd name="T39" fmla="*/ 0 h 177"/>
                <a:gd name="T40" fmla="*/ 1 w 180"/>
                <a:gd name="T41" fmla="*/ 0 h 177"/>
                <a:gd name="T42" fmla="*/ 1 w 180"/>
                <a:gd name="T43" fmla="*/ 0 h 177"/>
                <a:gd name="T44" fmla="*/ 1 w 180"/>
                <a:gd name="T45" fmla="*/ 0 h 177"/>
                <a:gd name="T46" fmla="*/ 1 w 180"/>
                <a:gd name="T47" fmla="*/ 0 h 177"/>
                <a:gd name="T48" fmla="*/ 1 w 180"/>
                <a:gd name="T49" fmla="*/ 0 h 177"/>
                <a:gd name="T50" fmla="*/ 1 w 180"/>
                <a:gd name="T51" fmla="*/ 0 h 177"/>
                <a:gd name="T52" fmla="*/ 1 w 180"/>
                <a:gd name="T53" fmla="*/ 0 h 177"/>
                <a:gd name="T54" fmla="*/ 1 w 180"/>
                <a:gd name="T55" fmla="*/ 0 h 177"/>
                <a:gd name="T56" fmla="*/ 1 w 180"/>
                <a:gd name="T57" fmla="*/ 0 h 177"/>
                <a:gd name="T58" fmla="*/ 1 w 180"/>
                <a:gd name="T59" fmla="*/ 0 h 177"/>
                <a:gd name="T60" fmla="*/ 1 w 180"/>
                <a:gd name="T61" fmla="*/ 0 h 177"/>
                <a:gd name="T62" fmla="*/ 1 w 180"/>
                <a:gd name="T63" fmla="*/ 0 h 177"/>
                <a:gd name="T64" fmla="*/ 1 w 180"/>
                <a:gd name="T65" fmla="*/ 0 h 177"/>
                <a:gd name="T66" fmla="*/ 1 w 180"/>
                <a:gd name="T67" fmla="*/ 0 h 177"/>
                <a:gd name="T68" fmla="*/ 1 w 180"/>
                <a:gd name="T69" fmla="*/ 0 h 177"/>
                <a:gd name="T70" fmla="*/ 1 w 180"/>
                <a:gd name="T71" fmla="*/ 0 h 177"/>
                <a:gd name="T72" fmla="*/ 1 w 180"/>
                <a:gd name="T73" fmla="*/ 0 h 177"/>
                <a:gd name="T74" fmla="*/ 1 w 180"/>
                <a:gd name="T75" fmla="*/ 0 h 177"/>
                <a:gd name="T76" fmla="*/ 1 w 180"/>
                <a:gd name="T77" fmla="*/ 0 h 177"/>
                <a:gd name="T78" fmla="*/ 1 w 180"/>
                <a:gd name="T79" fmla="*/ 0 h 1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0"/>
                <a:gd name="T121" fmla="*/ 0 h 177"/>
                <a:gd name="T122" fmla="*/ 180 w 180"/>
                <a:gd name="T123" fmla="*/ 177 h 1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0" h="177">
                  <a:moveTo>
                    <a:pt x="19" y="160"/>
                  </a:moveTo>
                  <a:lnTo>
                    <a:pt x="0" y="160"/>
                  </a:lnTo>
                  <a:lnTo>
                    <a:pt x="0" y="143"/>
                  </a:lnTo>
                  <a:lnTo>
                    <a:pt x="19" y="143"/>
                  </a:lnTo>
                  <a:lnTo>
                    <a:pt x="19" y="125"/>
                  </a:lnTo>
                  <a:lnTo>
                    <a:pt x="42" y="125"/>
                  </a:lnTo>
                  <a:lnTo>
                    <a:pt x="19" y="125"/>
                  </a:lnTo>
                  <a:lnTo>
                    <a:pt x="19" y="108"/>
                  </a:lnTo>
                  <a:lnTo>
                    <a:pt x="42" y="108"/>
                  </a:lnTo>
                  <a:lnTo>
                    <a:pt x="61" y="54"/>
                  </a:lnTo>
                  <a:lnTo>
                    <a:pt x="80" y="37"/>
                  </a:lnTo>
                  <a:lnTo>
                    <a:pt x="80" y="18"/>
                  </a:lnTo>
                  <a:lnTo>
                    <a:pt x="101" y="18"/>
                  </a:lnTo>
                  <a:lnTo>
                    <a:pt x="101" y="0"/>
                  </a:lnTo>
                  <a:lnTo>
                    <a:pt x="101" y="18"/>
                  </a:lnTo>
                  <a:lnTo>
                    <a:pt x="101" y="37"/>
                  </a:lnTo>
                  <a:lnTo>
                    <a:pt x="101" y="54"/>
                  </a:lnTo>
                  <a:lnTo>
                    <a:pt x="101" y="71"/>
                  </a:lnTo>
                  <a:lnTo>
                    <a:pt x="101" y="91"/>
                  </a:lnTo>
                  <a:lnTo>
                    <a:pt x="120" y="91"/>
                  </a:lnTo>
                  <a:lnTo>
                    <a:pt x="142" y="91"/>
                  </a:lnTo>
                  <a:lnTo>
                    <a:pt x="161" y="91"/>
                  </a:lnTo>
                  <a:lnTo>
                    <a:pt x="161" y="108"/>
                  </a:lnTo>
                  <a:lnTo>
                    <a:pt x="161" y="125"/>
                  </a:lnTo>
                  <a:lnTo>
                    <a:pt x="161" y="143"/>
                  </a:lnTo>
                  <a:lnTo>
                    <a:pt x="180" y="143"/>
                  </a:lnTo>
                  <a:lnTo>
                    <a:pt x="180" y="160"/>
                  </a:lnTo>
                  <a:lnTo>
                    <a:pt x="180" y="177"/>
                  </a:lnTo>
                  <a:lnTo>
                    <a:pt x="161" y="177"/>
                  </a:lnTo>
                  <a:lnTo>
                    <a:pt x="161" y="160"/>
                  </a:lnTo>
                  <a:lnTo>
                    <a:pt x="142" y="143"/>
                  </a:lnTo>
                  <a:lnTo>
                    <a:pt x="142" y="160"/>
                  </a:lnTo>
                  <a:lnTo>
                    <a:pt x="120" y="160"/>
                  </a:lnTo>
                  <a:lnTo>
                    <a:pt x="101" y="160"/>
                  </a:lnTo>
                  <a:lnTo>
                    <a:pt x="120" y="160"/>
                  </a:lnTo>
                  <a:lnTo>
                    <a:pt x="101" y="160"/>
                  </a:lnTo>
                  <a:lnTo>
                    <a:pt x="80" y="160"/>
                  </a:lnTo>
                  <a:lnTo>
                    <a:pt x="61" y="160"/>
                  </a:lnTo>
                  <a:lnTo>
                    <a:pt x="42" y="160"/>
                  </a:lnTo>
                  <a:lnTo>
                    <a:pt x="19" y="160"/>
                  </a:lnTo>
                  <a:close/>
                </a:path>
              </a:pathLst>
            </a:custGeom>
            <a:solidFill>
              <a:srgbClr val="C0C0C0"/>
            </a:solidFill>
            <a:ln w="9525">
              <a:solidFill>
                <a:srgbClr val="C0C0C0"/>
              </a:solidFill>
              <a:round/>
              <a:headEnd/>
              <a:tailEnd/>
            </a:ln>
          </p:spPr>
          <p:txBody>
            <a:bodyPr/>
            <a:lstStyle/>
            <a:p>
              <a:endParaRPr lang="ru-RU"/>
            </a:p>
          </p:txBody>
        </p:sp>
        <p:sp>
          <p:nvSpPr>
            <p:cNvPr id="1944782" name="Freeform 144"/>
            <p:cNvSpPr>
              <a:spLocks/>
            </p:cNvSpPr>
            <p:nvPr/>
          </p:nvSpPr>
          <p:spPr bwMode="auto">
            <a:xfrm>
              <a:off x="1664" y="1921"/>
              <a:ext cx="20" cy="17"/>
            </a:xfrm>
            <a:custGeom>
              <a:avLst/>
              <a:gdLst>
                <a:gd name="T0" fmla="*/ 0 w 40"/>
                <a:gd name="T1" fmla="*/ 0 h 34"/>
                <a:gd name="T2" fmla="*/ 1 w 40"/>
                <a:gd name="T3" fmla="*/ 0 h 34"/>
                <a:gd name="T4" fmla="*/ 1 w 40"/>
                <a:gd name="T5" fmla="*/ 1 h 34"/>
                <a:gd name="T6" fmla="*/ 1 w 40"/>
                <a:gd name="T7" fmla="*/ 1 h 34"/>
                <a:gd name="T8" fmla="*/ 1 w 40"/>
                <a:gd name="T9" fmla="*/ 1 h 34"/>
                <a:gd name="T10" fmla="*/ 1 w 40"/>
                <a:gd name="T11" fmla="*/ 1 h 34"/>
                <a:gd name="T12" fmla="*/ 1 w 40"/>
                <a:gd name="T13" fmla="*/ 1 h 34"/>
                <a:gd name="T14" fmla="*/ 0 w 40"/>
                <a:gd name="T15" fmla="*/ 1 h 34"/>
                <a:gd name="T16" fmla="*/ 0 w 40"/>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4"/>
                <a:gd name="T29" fmla="*/ 40 w 4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4">
                  <a:moveTo>
                    <a:pt x="0" y="0"/>
                  </a:moveTo>
                  <a:lnTo>
                    <a:pt x="19" y="0"/>
                  </a:lnTo>
                  <a:lnTo>
                    <a:pt x="19" y="17"/>
                  </a:lnTo>
                  <a:lnTo>
                    <a:pt x="40" y="17"/>
                  </a:lnTo>
                  <a:lnTo>
                    <a:pt x="40" y="34"/>
                  </a:lnTo>
                  <a:lnTo>
                    <a:pt x="19" y="34"/>
                  </a:lnTo>
                  <a:lnTo>
                    <a:pt x="19" y="17"/>
                  </a:lnTo>
                  <a:lnTo>
                    <a:pt x="0" y="17"/>
                  </a:lnTo>
                  <a:lnTo>
                    <a:pt x="0" y="0"/>
                  </a:lnTo>
                  <a:close/>
                </a:path>
              </a:pathLst>
            </a:custGeom>
            <a:solidFill>
              <a:srgbClr val="C0C0C0"/>
            </a:solidFill>
            <a:ln w="9525">
              <a:solidFill>
                <a:srgbClr val="C0C0C0"/>
              </a:solidFill>
              <a:round/>
              <a:headEnd/>
              <a:tailEnd/>
            </a:ln>
          </p:spPr>
          <p:txBody>
            <a:bodyPr/>
            <a:lstStyle/>
            <a:p>
              <a:endParaRPr lang="ru-RU"/>
            </a:p>
          </p:txBody>
        </p:sp>
        <p:sp>
          <p:nvSpPr>
            <p:cNvPr id="1944783" name="Freeform 145"/>
            <p:cNvSpPr>
              <a:spLocks/>
            </p:cNvSpPr>
            <p:nvPr/>
          </p:nvSpPr>
          <p:spPr bwMode="auto">
            <a:xfrm>
              <a:off x="1935" y="1983"/>
              <a:ext cx="40" cy="18"/>
            </a:xfrm>
            <a:custGeom>
              <a:avLst/>
              <a:gdLst>
                <a:gd name="T0" fmla="*/ 0 w 81"/>
                <a:gd name="T1" fmla="*/ 0 h 37"/>
                <a:gd name="T2" fmla="*/ 0 w 81"/>
                <a:gd name="T3" fmla="*/ 0 h 37"/>
                <a:gd name="T4" fmla="*/ 0 w 81"/>
                <a:gd name="T5" fmla="*/ 0 h 37"/>
                <a:gd name="T6" fmla="*/ 0 w 81"/>
                <a:gd name="T7" fmla="*/ 0 h 37"/>
                <a:gd name="T8" fmla="*/ 0 w 81"/>
                <a:gd name="T9" fmla="*/ 0 h 37"/>
                <a:gd name="T10" fmla="*/ 0 w 81"/>
                <a:gd name="T11" fmla="*/ 0 h 37"/>
                <a:gd name="T12" fmla="*/ 0 w 81"/>
                <a:gd name="T13" fmla="*/ 0 h 37"/>
                <a:gd name="T14" fmla="*/ 0 60000 65536"/>
                <a:gd name="T15" fmla="*/ 0 60000 65536"/>
                <a:gd name="T16" fmla="*/ 0 60000 65536"/>
                <a:gd name="T17" fmla="*/ 0 60000 65536"/>
                <a:gd name="T18" fmla="*/ 0 60000 65536"/>
                <a:gd name="T19" fmla="*/ 0 60000 65536"/>
                <a:gd name="T20" fmla="*/ 0 60000 65536"/>
                <a:gd name="T21" fmla="*/ 0 w 81"/>
                <a:gd name="T22" fmla="*/ 0 h 37"/>
                <a:gd name="T23" fmla="*/ 81 w 8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37">
                  <a:moveTo>
                    <a:pt x="81" y="37"/>
                  </a:moveTo>
                  <a:lnTo>
                    <a:pt x="62" y="20"/>
                  </a:lnTo>
                  <a:lnTo>
                    <a:pt x="41" y="0"/>
                  </a:lnTo>
                  <a:lnTo>
                    <a:pt x="0" y="0"/>
                  </a:lnTo>
                  <a:lnTo>
                    <a:pt x="21" y="20"/>
                  </a:lnTo>
                  <a:lnTo>
                    <a:pt x="62" y="37"/>
                  </a:lnTo>
                  <a:lnTo>
                    <a:pt x="81" y="37"/>
                  </a:lnTo>
                  <a:close/>
                </a:path>
              </a:pathLst>
            </a:custGeom>
            <a:solidFill>
              <a:srgbClr val="C0C0C0"/>
            </a:solidFill>
            <a:ln w="9525">
              <a:solidFill>
                <a:srgbClr val="C0C0C0"/>
              </a:solidFill>
              <a:round/>
              <a:headEnd/>
              <a:tailEnd/>
            </a:ln>
          </p:spPr>
          <p:txBody>
            <a:bodyPr/>
            <a:lstStyle/>
            <a:p>
              <a:endParaRPr lang="ru-RU"/>
            </a:p>
          </p:txBody>
        </p:sp>
        <p:sp>
          <p:nvSpPr>
            <p:cNvPr id="1944784" name="Freeform 146"/>
            <p:cNvSpPr>
              <a:spLocks/>
            </p:cNvSpPr>
            <p:nvPr/>
          </p:nvSpPr>
          <p:spPr bwMode="auto">
            <a:xfrm>
              <a:off x="1935" y="2036"/>
              <a:ext cx="40" cy="18"/>
            </a:xfrm>
            <a:custGeom>
              <a:avLst/>
              <a:gdLst>
                <a:gd name="T0" fmla="*/ 0 w 81"/>
                <a:gd name="T1" fmla="*/ 0 h 37"/>
                <a:gd name="T2" fmla="*/ 0 w 81"/>
                <a:gd name="T3" fmla="*/ 0 h 37"/>
                <a:gd name="T4" fmla="*/ 0 w 81"/>
                <a:gd name="T5" fmla="*/ 0 h 37"/>
                <a:gd name="T6" fmla="*/ 0 w 81"/>
                <a:gd name="T7" fmla="*/ 0 h 37"/>
                <a:gd name="T8" fmla="*/ 0 w 81"/>
                <a:gd name="T9" fmla="*/ 0 h 37"/>
                <a:gd name="T10" fmla="*/ 0 w 81"/>
                <a:gd name="T11" fmla="*/ 0 h 37"/>
                <a:gd name="T12" fmla="*/ 0 w 81"/>
                <a:gd name="T13" fmla="*/ 0 h 37"/>
                <a:gd name="T14" fmla="*/ 0 w 81"/>
                <a:gd name="T15" fmla="*/ 0 h 37"/>
                <a:gd name="T16" fmla="*/ 0 w 81"/>
                <a:gd name="T17" fmla="*/ 0 h 37"/>
                <a:gd name="T18" fmla="*/ 0 w 81"/>
                <a:gd name="T19" fmla="*/ 0 h 37"/>
                <a:gd name="T20" fmla="*/ 0 w 81"/>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1"/>
                <a:gd name="T34" fmla="*/ 0 h 37"/>
                <a:gd name="T35" fmla="*/ 81 w 81"/>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1" h="37">
                  <a:moveTo>
                    <a:pt x="21" y="0"/>
                  </a:moveTo>
                  <a:lnTo>
                    <a:pt x="21" y="19"/>
                  </a:lnTo>
                  <a:lnTo>
                    <a:pt x="41" y="19"/>
                  </a:lnTo>
                  <a:lnTo>
                    <a:pt x="62" y="19"/>
                  </a:lnTo>
                  <a:lnTo>
                    <a:pt x="81" y="19"/>
                  </a:lnTo>
                  <a:lnTo>
                    <a:pt x="81" y="37"/>
                  </a:lnTo>
                  <a:lnTo>
                    <a:pt x="62" y="37"/>
                  </a:lnTo>
                  <a:lnTo>
                    <a:pt x="41" y="37"/>
                  </a:lnTo>
                  <a:lnTo>
                    <a:pt x="21" y="19"/>
                  </a:lnTo>
                  <a:lnTo>
                    <a:pt x="0" y="0"/>
                  </a:lnTo>
                  <a:lnTo>
                    <a:pt x="21" y="0"/>
                  </a:lnTo>
                  <a:close/>
                </a:path>
              </a:pathLst>
            </a:custGeom>
            <a:solidFill>
              <a:srgbClr val="C0C0C0"/>
            </a:solidFill>
            <a:ln w="9525">
              <a:solidFill>
                <a:srgbClr val="C0C0C0"/>
              </a:solidFill>
              <a:round/>
              <a:headEnd/>
              <a:tailEnd/>
            </a:ln>
          </p:spPr>
          <p:txBody>
            <a:bodyPr/>
            <a:lstStyle/>
            <a:p>
              <a:endParaRPr lang="ru-RU"/>
            </a:p>
          </p:txBody>
        </p:sp>
        <p:sp>
          <p:nvSpPr>
            <p:cNvPr id="1944785" name="Freeform 147"/>
            <p:cNvSpPr>
              <a:spLocks/>
            </p:cNvSpPr>
            <p:nvPr/>
          </p:nvSpPr>
          <p:spPr bwMode="auto">
            <a:xfrm>
              <a:off x="1985" y="2036"/>
              <a:ext cx="20" cy="18"/>
            </a:xfrm>
            <a:custGeom>
              <a:avLst/>
              <a:gdLst>
                <a:gd name="T0" fmla="*/ 1 w 40"/>
                <a:gd name="T1" fmla="*/ 0 h 37"/>
                <a:gd name="T2" fmla="*/ 1 w 40"/>
                <a:gd name="T3" fmla="*/ 0 h 37"/>
                <a:gd name="T4" fmla="*/ 0 w 40"/>
                <a:gd name="T5" fmla="*/ 0 h 37"/>
                <a:gd name="T6" fmla="*/ 0 w 40"/>
                <a:gd name="T7" fmla="*/ 0 h 37"/>
                <a:gd name="T8" fmla="*/ 1 w 40"/>
                <a:gd name="T9" fmla="*/ 0 h 37"/>
                <a:gd name="T10" fmla="*/ 1 w 40"/>
                <a:gd name="T11" fmla="*/ 0 h 37"/>
                <a:gd name="T12" fmla="*/ 1 w 40"/>
                <a:gd name="T13" fmla="*/ 0 h 37"/>
                <a:gd name="T14" fmla="*/ 1 w 40"/>
                <a:gd name="T15" fmla="*/ 0 h 37"/>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37"/>
                <a:gd name="T26" fmla="*/ 40 w 40"/>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37">
                  <a:moveTo>
                    <a:pt x="40" y="37"/>
                  </a:moveTo>
                  <a:lnTo>
                    <a:pt x="21" y="37"/>
                  </a:lnTo>
                  <a:lnTo>
                    <a:pt x="0" y="37"/>
                  </a:lnTo>
                  <a:lnTo>
                    <a:pt x="0" y="19"/>
                  </a:lnTo>
                  <a:lnTo>
                    <a:pt x="21" y="0"/>
                  </a:lnTo>
                  <a:lnTo>
                    <a:pt x="40" y="0"/>
                  </a:lnTo>
                  <a:lnTo>
                    <a:pt x="40" y="19"/>
                  </a:lnTo>
                  <a:lnTo>
                    <a:pt x="40" y="37"/>
                  </a:lnTo>
                  <a:close/>
                </a:path>
              </a:pathLst>
            </a:custGeom>
            <a:solidFill>
              <a:srgbClr val="C0C0C0"/>
            </a:solidFill>
            <a:ln w="9525">
              <a:solidFill>
                <a:srgbClr val="C0C0C0"/>
              </a:solidFill>
              <a:round/>
              <a:headEnd/>
              <a:tailEnd/>
            </a:ln>
          </p:spPr>
          <p:txBody>
            <a:bodyPr/>
            <a:lstStyle/>
            <a:p>
              <a:endParaRPr lang="ru-RU"/>
            </a:p>
          </p:txBody>
        </p:sp>
        <p:sp>
          <p:nvSpPr>
            <p:cNvPr id="1944786" name="Freeform 148"/>
            <p:cNvSpPr>
              <a:spLocks/>
            </p:cNvSpPr>
            <p:nvPr/>
          </p:nvSpPr>
          <p:spPr bwMode="auto">
            <a:xfrm>
              <a:off x="1502" y="1178"/>
              <a:ext cx="483" cy="224"/>
            </a:xfrm>
            <a:custGeom>
              <a:avLst/>
              <a:gdLst>
                <a:gd name="T0" fmla="*/ 1 w 965"/>
                <a:gd name="T1" fmla="*/ 1 h 447"/>
                <a:gd name="T2" fmla="*/ 1 w 965"/>
                <a:gd name="T3" fmla="*/ 1 h 447"/>
                <a:gd name="T4" fmla="*/ 1 w 965"/>
                <a:gd name="T5" fmla="*/ 1 h 447"/>
                <a:gd name="T6" fmla="*/ 1 w 965"/>
                <a:gd name="T7" fmla="*/ 1 h 447"/>
                <a:gd name="T8" fmla="*/ 1 w 965"/>
                <a:gd name="T9" fmla="*/ 1 h 447"/>
                <a:gd name="T10" fmla="*/ 1 w 965"/>
                <a:gd name="T11" fmla="*/ 1 h 447"/>
                <a:gd name="T12" fmla="*/ 1 w 965"/>
                <a:gd name="T13" fmla="*/ 1 h 447"/>
                <a:gd name="T14" fmla="*/ 1 w 965"/>
                <a:gd name="T15" fmla="*/ 1 h 447"/>
                <a:gd name="T16" fmla="*/ 1 w 965"/>
                <a:gd name="T17" fmla="*/ 1 h 447"/>
                <a:gd name="T18" fmla="*/ 1 w 965"/>
                <a:gd name="T19" fmla="*/ 1 h 447"/>
                <a:gd name="T20" fmla="*/ 1 w 965"/>
                <a:gd name="T21" fmla="*/ 1 h 447"/>
                <a:gd name="T22" fmla="*/ 1 w 965"/>
                <a:gd name="T23" fmla="*/ 1 h 447"/>
                <a:gd name="T24" fmla="*/ 1 w 965"/>
                <a:gd name="T25" fmla="*/ 1 h 447"/>
                <a:gd name="T26" fmla="*/ 1 w 965"/>
                <a:gd name="T27" fmla="*/ 1 h 447"/>
                <a:gd name="T28" fmla="*/ 1 w 965"/>
                <a:gd name="T29" fmla="*/ 1 h 447"/>
                <a:gd name="T30" fmla="*/ 1 w 965"/>
                <a:gd name="T31" fmla="*/ 1 h 447"/>
                <a:gd name="T32" fmla="*/ 1 w 965"/>
                <a:gd name="T33" fmla="*/ 1 h 447"/>
                <a:gd name="T34" fmla="*/ 1 w 965"/>
                <a:gd name="T35" fmla="*/ 1 h 447"/>
                <a:gd name="T36" fmla="*/ 1 w 965"/>
                <a:gd name="T37" fmla="*/ 1 h 447"/>
                <a:gd name="T38" fmla="*/ 1 w 965"/>
                <a:gd name="T39" fmla="*/ 1 h 447"/>
                <a:gd name="T40" fmla="*/ 1 w 965"/>
                <a:gd name="T41" fmla="*/ 1 h 447"/>
                <a:gd name="T42" fmla="*/ 1 w 965"/>
                <a:gd name="T43" fmla="*/ 1 h 447"/>
                <a:gd name="T44" fmla="*/ 1 w 965"/>
                <a:gd name="T45" fmla="*/ 1 h 447"/>
                <a:gd name="T46" fmla="*/ 1 w 965"/>
                <a:gd name="T47" fmla="*/ 1 h 447"/>
                <a:gd name="T48" fmla="*/ 1 w 965"/>
                <a:gd name="T49" fmla="*/ 1 h 447"/>
                <a:gd name="T50" fmla="*/ 1 w 965"/>
                <a:gd name="T51" fmla="*/ 1 h 447"/>
                <a:gd name="T52" fmla="*/ 1 w 965"/>
                <a:gd name="T53" fmla="*/ 1 h 447"/>
                <a:gd name="T54" fmla="*/ 1 w 965"/>
                <a:gd name="T55" fmla="*/ 1 h 447"/>
                <a:gd name="T56" fmla="*/ 1 w 965"/>
                <a:gd name="T57" fmla="*/ 1 h 447"/>
                <a:gd name="T58" fmla="*/ 1 w 965"/>
                <a:gd name="T59" fmla="*/ 1 h 447"/>
                <a:gd name="T60" fmla="*/ 1 w 965"/>
                <a:gd name="T61" fmla="*/ 1 h 447"/>
                <a:gd name="T62" fmla="*/ 1 w 965"/>
                <a:gd name="T63" fmla="*/ 1 h 447"/>
                <a:gd name="T64" fmla="*/ 1 w 965"/>
                <a:gd name="T65" fmla="*/ 1 h 447"/>
                <a:gd name="T66" fmla="*/ 1 w 965"/>
                <a:gd name="T67" fmla="*/ 1 h 447"/>
                <a:gd name="T68" fmla="*/ 1 w 965"/>
                <a:gd name="T69" fmla="*/ 1 h 447"/>
                <a:gd name="T70" fmla="*/ 1 w 965"/>
                <a:gd name="T71" fmla="*/ 1 h 447"/>
                <a:gd name="T72" fmla="*/ 1 w 965"/>
                <a:gd name="T73" fmla="*/ 1 h 447"/>
                <a:gd name="T74" fmla="*/ 1 w 965"/>
                <a:gd name="T75" fmla="*/ 1 h 447"/>
                <a:gd name="T76" fmla="*/ 1 w 965"/>
                <a:gd name="T77" fmla="*/ 1 h 447"/>
                <a:gd name="T78" fmla="*/ 1 w 965"/>
                <a:gd name="T79" fmla="*/ 1 h 447"/>
                <a:gd name="T80" fmla="*/ 1 w 965"/>
                <a:gd name="T81" fmla="*/ 1 h 447"/>
                <a:gd name="T82" fmla="*/ 1 w 965"/>
                <a:gd name="T83" fmla="*/ 1 h 447"/>
                <a:gd name="T84" fmla="*/ 1 w 965"/>
                <a:gd name="T85" fmla="*/ 1 h 447"/>
                <a:gd name="T86" fmla="*/ 1 w 965"/>
                <a:gd name="T87" fmla="*/ 1 h 447"/>
                <a:gd name="T88" fmla="*/ 1 w 965"/>
                <a:gd name="T89" fmla="*/ 1 h 447"/>
                <a:gd name="T90" fmla="*/ 1 w 965"/>
                <a:gd name="T91" fmla="*/ 1 h 447"/>
                <a:gd name="T92" fmla="*/ 1 w 965"/>
                <a:gd name="T93" fmla="*/ 1 h 447"/>
                <a:gd name="T94" fmla="*/ 1 w 965"/>
                <a:gd name="T95" fmla="*/ 1 h 447"/>
                <a:gd name="T96" fmla="*/ 1 w 965"/>
                <a:gd name="T97" fmla="*/ 1 h 447"/>
                <a:gd name="T98" fmla="*/ 1 w 965"/>
                <a:gd name="T99" fmla="*/ 0 h 447"/>
                <a:gd name="T100" fmla="*/ 1 w 965"/>
                <a:gd name="T101" fmla="*/ 1 h 447"/>
                <a:gd name="T102" fmla="*/ 1 w 965"/>
                <a:gd name="T103" fmla="*/ 0 h 447"/>
                <a:gd name="T104" fmla="*/ 1 w 965"/>
                <a:gd name="T105" fmla="*/ 0 h 44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65"/>
                <a:gd name="T160" fmla="*/ 0 h 447"/>
                <a:gd name="T161" fmla="*/ 965 w 965"/>
                <a:gd name="T162" fmla="*/ 447 h 44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65" h="447">
                  <a:moveTo>
                    <a:pt x="806" y="17"/>
                  </a:moveTo>
                  <a:lnTo>
                    <a:pt x="785" y="35"/>
                  </a:lnTo>
                  <a:lnTo>
                    <a:pt x="765" y="35"/>
                  </a:lnTo>
                  <a:lnTo>
                    <a:pt x="806" y="35"/>
                  </a:lnTo>
                  <a:lnTo>
                    <a:pt x="825" y="17"/>
                  </a:lnTo>
                  <a:lnTo>
                    <a:pt x="865" y="17"/>
                  </a:lnTo>
                  <a:lnTo>
                    <a:pt x="886" y="35"/>
                  </a:lnTo>
                  <a:lnTo>
                    <a:pt x="927" y="54"/>
                  </a:lnTo>
                  <a:lnTo>
                    <a:pt x="946" y="54"/>
                  </a:lnTo>
                  <a:lnTo>
                    <a:pt x="965" y="54"/>
                  </a:lnTo>
                  <a:lnTo>
                    <a:pt x="965" y="71"/>
                  </a:lnTo>
                  <a:lnTo>
                    <a:pt x="946" y="71"/>
                  </a:lnTo>
                  <a:lnTo>
                    <a:pt x="886" y="90"/>
                  </a:lnTo>
                  <a:lnTo>
                    <a:pt x="846" y="108"/>
                  </a:lnTo>
                  <a:lnTo>
                    <a:pt x="785" y="125"/>
                  </a:lnTo>
                  <a:lnTo>
                    <a:pt x="806" y="125"/>
                  </a:lnTo>
                  <a:lnTo>
                    <a:pt x="846" y="125"/>
                  </a:lnTo>
                  <a:lnTo>
                    <a:pt x="865" y="125"/>
                  </a:lnTo>
                  <a:lnTo>
                    <a:pt x="825" y="144"/>
                  </a:lnTo>
                  <a:lnTo>
                    <a:pt x="785" y="161"/>
                  </a:lnTo>
                  <a:lnTo>
                    <a:pt x="746" y="179"/>
                  </a:lnTo>
                  <a:lnTo>
                    <a:pt x="706" y="179"/>
                  </a:lnTo>
                  <a:lnTo>
                    <a:pt x="666" y="215"/>
                  </a:lnTo>
                  <a:lnTo>
                    <a:pt x="645" y="234"/>
                  </a:lnTo>
                  <a:lnTo>
                    <a:pt x="625" y="234"/>
                  </a:lnTo>
                  <a:lnTo>
                    <a:pt x="606" y="234"/>
                  </a:lnTo>
                  <a:lnTo>
                    <a:pt x="585" y="234"/>
                  </a:lnTo>
                  <a:lnTo>
                    <a:pt x="543" y="252"/>
                  </a:lnTo>
                  <a:lnTo>
                    <a:pt x="524" y="267"/>
                  </a:lnTo>
                  <a:lnTo>
                    <a:pt x="543" y="267"/>
                  </a:lnTo>
                  <a:lnTo>
                    <a:pt x="543" y="286"/>
                  </a:lnTo>
                  <a:lnTo>
                    <a:pt x="524" y="286"/>
                  </a:lnTo>
                  <a:lnTo>
                    <a:pt x="543" y="303"/>
                  </a:lnTo>
                  <a:lnTo>
                    <a:pt x="524" y="321"/>
                  </a:lnTo>
                  <a:lnTo>
                    <a:pt x="502" y="340"/>
                  </a:lnTo>
                  <a:lnTo>
                    <a:pt x="483" y="357"/>
                  </a:lnTo>
                  <a:lnTo>
                    <a:pt x="462" y="357"/>
                  </a:lnTo>
                  <a:lnTo>
                    <a:pt x="443" y="357"/>
                  </a:lnTo>
                  <a:lnTo>
                    <a:pt x="443" y="374"/>
                  </a:lnTo>
                  <a:lnTo>
                    <a:pt x="403" y="394"/>
                  </a:lnTo>
                  <a:lnTo>
                    <a:pt x="403" y="411"/>
                  </a:lnTo>
                  <a:lnTo>
                    <a:pt x="424" y="411"/>
                  </a:lnTo>
                  <a:lnTo>
                    <a:pt x="443" y="411"/>
                  </a:lnTo>
                  <a:lnTo>
                    <a:pt x="424" y="430"/>
                  </a:lnTo>
                  <a:lnTo>
                    <a:pt x="403" y="447"/>
                  </a:lnTo>
                  <a:lnTo>
                    <a:pt x="362" y="447"/>
                  </a:lnTo>
                  <a:lnTo>
                    <a:pt x="343" y="447"/>
                  </a:lnTo>
                  <a:lnTo>
                    <a:pt x="322" y="430"/>
                  </a:lnTo>
                  <a:lnTo>
                    <a:pt x="282" y="430"/>
                  </a:lnTo>
                  <a:lnTo>
                    <a:pt x="243" y="430"/>
                  </a:lnTo>
                  <a:lnTo>
                    <a:pt x="222" y="430"/>
                  </a:lnTo>
                  <a:lnTo>
                    <a:pt x="222" y="447"/>
                  </a:lnTo>
                  <a:lnTo>
                    <a:pt x="203" y="447"/>
                  </a:lnTo>
                  <a:lnTo>
                    <a:pt x="182" y="447"/>
                  </a:lnTo>
                  <a:lnTo>
                    <a:pt x="142" y="430"/>
                  </a:lnTo>
                  <a:lnTo>
                    <a:pt x="103" y="430"/>
                  </a:lnTo>
                  <a:lnTo>
                    <a:pt x="80" y="430"/>
                  </a:lnTo>
                  <a:lnTo>
                    <a:pt x="103" y="411"/>
                  </a:lnTo>
                  <a:lnTo>
                    <a:pt x="142" y="394"/>
                  </a:lnTo>
                  <a:lnTo>
                    <a:pt x="163" y="394"/>
                  </a:lnTo>
                  <a:lnTo>
                    <a:pt x="142" y="374"/>
                  </a:lnTo>
                  <a:lnTo>
                    <a:pt x="122" y="357"/>
                  </a:lnTo>
                  <a:lnTo>
                    <a:pt x="142" y="357"/>
                  </a:lnTo>
                  <a:lnTo>
                    <a:pt x="182" y="357"/>
                  </a:lnTo>
                  <a:lnTo>
                    <a:pt x="203" y="357"/>
                  </a:lnTo>
                  <a:lnTo>
                    <a:pt x="222" y="374"/>
                  </a:lnTo>
                  <a:lnTo>
                    <a:pt x="243" y="374"/>
                  </a:lnTo>
                  <a:lnTo>
                    <a:pt x="222" y="357"/>
                  </a:lnTo>
                  <a:lnTo>
                    <a:pt x="203" y="357"/>
                  </a:lnTo>
                  <a:lnTo>
                    <a:pt x="203" y="340"/>
                  </a:lnTo>
                  <a:lnTo>
                    <a:pt x="182" y="340"/>
                  </a:lnTo>
                  <a:lnTo>
                    <a:pt x="163" y="340"/>
                  </a:lnTo>
                  <a:lnTo>
                    <a:pt x="142" y="340"/>
                  </a:lnTo>
                  <a:lnTo>
                    <a:pt x="142" y="321"/>
                  </a:lnTo>
                  <a:lnTo>
                    <a:pt x="142" y="303"/>
                  </a:lnTo>
                  <a:lnTo>
                    <a:pt x="163" y="303"/>
                  </a:lnTo>
                  <a:lnTo>
                    <a:pt x="182" y="303"/>
                  </a:lnTo>
                  <a:lnTo>
                    <a:pt x="203" y="303"/>
                  </a:lnTo>
                  <a:lnTo>
                    <a:pt x="222" y="286"/>
                  </a:lnTo>
                  <a:lnTo>
                    <a:pt x="243" y="267"/>
                  </a:lnTo>
                  <a:lnTo>
                    <a:pt x="222" y="234"/>
                  </a:lnTo>
                  <a:lnTo>
                    <a:pt x="182" y="234"/>
                  </a:lnTo>
                  <a:lnTo>
                    <a:pt x="163" y="215"/>
                  </a:lnTo>
                  <a:lnTo>
                    <a:pt x="182" y="215"/>
                  </a:lnTo>
                  <a:lnTo>
                    <a:pt x="203" y="215"/>
                  </a:lnTo>
                  <a:lnTo>
                    <a:pt x="182" y="215"/>
                  </a:lnTo>
                  <a:lnTo>
                    <a:pt x="182" y="198"/>
                  </a:lnTo>
                  <a:lnTo>
                    <a:pt x="203" y="198"/>
                  </a:lnTo>
                  <a:lnTo>
                    <a:pt x="222" y="198"/>
                  </a:lnTo>
                  <a:lnTo>
                    <a:pt x="243" y="198"/>
                  </a:lnTo>
                  <a:lnTo>
                    <a:pt x="282" y="215"/>
                  </a:lnTo>
                  <a:lnTo>
                    <a:pt x="282" y="234"/>
                  </a:lnTo>
                  <a:lnTo>
                    <a:pt x="322" y="234"/>
                  </a:lnTo>
                  <a:lnTo>
                    <a:pt x="303" y="234"/>
                  </a:lnTo>
                  <a:lnTo>
                    <a:pt x="282" y="215"/>
                  </a:lnTo>
                  <a:lnTo>
                    <a:pt x="282" y="198"/>
                  </a:lnTo>
                  <a:lnTo>
                    <a:pt x="303" y="198"/>
                  </a:lnTo>
                  <a:lnTo>
                    <a:pt x="322" y="198"/>
                  </a:lnTo>
                  <a:lnTo>
                    <a:pt x="343" y="198"/>
                  </a:lnTo>
                  <a:lnTo>
                    <a:pt x="362" y="179"/>
                  </a:lnTo>
                  <a:lnTo>
                    <a:pt x="383" y="179"/>
                  </a:lnTo>
                  <a:lnTo>
                    <a:pt x="403" y="179"/>
                  </a:lnTo>
                  <a:lnTo>
                    <a:pt x="383" y="179"/>
                  </a:lnTo>
                  <a:lnTo>
                    <a:pt x="343" y="179"/>
                  </a:lnTo>
                  <a:lnTo>
                    <a:pt x="322" y="179"/>
                  </a:lnTo>
                  <a:lnTo>
                    <a:pt x="282" y="179"/>
                  </a:lnTo>
                  <a:lnTo>
                    <a:pt x="263" y="179"/>
                  </a:lnTo>
                  <a:lnTo>
                    <a:pt x="243" y="179"/>
                  </a:lnTo>
                  <a:lnTo>
                    <a:pt x="222" y="179"/>
                  </a:lnTo>
                  <a:lnTo>
                    <a:pt x="203" y="179"/>
                  </a:lnTo>
                  <a:lnTo>
                    <a:pt x="182" y="179"/>
                  </a:lnTo>
                  <a:lnTo>
                    <a:pt x="163" y="179"/>
                  </a:lnTo>
                  <a:lnTo>
                    <a:pt x="142" y="179"/>
                  </a:lnTo>
                  <a:lnTo>
                    <a:pt x="103" y="179"/>
                  </a:lnTo>
                  <a:lnTo>
                    <a:pt x="80" y="161"/>
                  </a:lnTo>
                  <a:lnTo>
                    <a:pt x="103" y="161"/>
                  </a:lnTo>
                  <a:lnTo>
                    <a:pt x="122" y="144"/>
                  </a:lnTo>
                  <a:lnTo>
                    <a:pt x="103" y="144"/>
                  </a:lnTo>
                  <a:lnTo>
                    <a:pt x="80" y="144"/>
                  </a:lnTo>
                  <a:lnTo>
                    <a:pt x="80" y="125"/>
                  </a:lnTo>
                  <a:lnTo>
                    <a:pt x="103" y="125"/>
                  </a:lnTo>
                  <a:lnTo>
                    <a:pt x="142" y="125"/>
                  </a:lnTo>
                  <a:lnTo>
                    <a:pt x="122" y="125"/>
                  </a:lnTo>
                  <a:lnTo>
                    <a:pt x="103" y="125"/>
                  </a:lnTo>
                  <a:lnTo>
                    <a:pt x="80" y="125"/>
                  </a:lnTo>
                  <a:lnTo>
                    <a:pt x="61" y="125"/>
                  </a:lnTo>
                  <a:lnTo>
                    <a:pt x="80" y="125"/>
                  </a:lnTo>
                  <a:lnTo>
                    <a:pt x="61" y="125"/>
                  </a:lnTo>
                  <a:lnTo>
                    <a:pt x="40" y="125"/>
                  </a:lnTo>
                  <a:lnTo>
                    <a:pt x="21" y="125"/>
                  </a:lnTo>
                  <a:lnTo>
                    <a:pt x="0" y="125"/>
                  </a:lnTo>
                  <a:lnTo>
                    <a:pt x="21" y="108"/>
                  </a:lnTo>
                  <a:lnTo>
                    <a:pt x="80" y="90"/>
                  </a:lnTo>
                  <a:lnTo>
                    <a:pt x="122" y="71"/>
                  </a:lnTo>
                  <a:lnTo>
                    <a:pt x="142" y="71"/>
                  </a:lnTo>
                  <a:lnTo>
                    <a:pt x="182" y="54"/>
                  </a:lnTo>
                  <a:lnTo>
                    <a:pt x="203" y="54"/>
                  </a:lnTo>
                  <a:lnTo>
                    <a:pt x="222" y="54"/>
                  </a:lnTo>
                  <a:lnTo>
                    <a:pt x="243" y="54"/>
                  </a:lnTo>
                  <a:lnTo>
                    <a:pt x="282" y="71"/>
                  </a:lnTo>
                  <a:lnTo>
                    <a:pt x="282" y="54"/>
                  </a:lnTo>
                  <a:lnTo>
                    <a:pt x="303" y="35"/>
                  </a:lnTo>
                  <a:lnTo>
                    <a:pt x="322" y="35"/>
                  </a:lnTo>
                  <a:lnTo>
                    <a:pt x="343" y="35"/>
                  </a:lnTo>
                  <a:lnTo>
                    <a:pt x="343" y="17"/>
                  </a:lnTo>
                  <a:lnTo>
                    <a:pt x="362" y="17"/>
                  </a:lnTo>
                  <a:lnTo>
                    <a:pt x="403" y="17"/>
                  </a:lnTo>
                  <a:lnTo>
                    <a:pt x="443" y="17"/>
                  </a:lnTo>
                  <a:lnTo>
                    <a:pt x="483" y="17"/>
                  </a:lnTo>
                  <a:lnTo>
                    <a:pt x="502" y="0"/>
                  </a:lnTo>
                  <a:lnTo>
                    <a:pt x="524" y="0"/>
                  </a:lnTo>
                  <a:lnTo>
                    <a:pt x="543" y="17"/>
                  </a:lnTo>
                  <a:lnTo>
                    <a:pt x="564" y="17"/>
                  </a:lnTo>
                  <a:lnTo>
                    <a:pt x="564" y="0"/>
                  </a:lnTo>
                  <a:lnTo>
                    <a:pt x="585" y="0"/>
                  </a:lnTo>
                  <a:lnTo>
                    <a:pt x="606" y="0"/>
                  </a:lnTo>
                  <a:lnTo>
                    <a:pt x="625" y="0"/>
                  </a:lnTo>
                  <a:lnTo>
                    <a:pt x="645" y="0"/>
                  </a:lnTo>
                  <a:lnTo>
                    <a:pt x="685" y="0"/>
                  </a:lnTo>
                  <a:lnTo>
                    <a:pt x="746" y="17"/>
                  </a:lnTo>
                  <a:lnTo>
                    <a:pt x="806" y="17"/>
                  </a:lnTo>
                  <a:close/>
                </a:path>
              </a:pathLst>
            </a:custGeom>
            <a:solidFill>
              <a:srgbClr val="C0C0C0"/>
            </a:solidFill>
            <a:ln w="9525">
              <a:solidFill>
                <a:srgbClr val="C0C0C0"/>
              </a:solidFill>
              <a:round/>
              <a:headEnd/>
              <a:tailEnd/>
            </a:ln>
          </p:spPr>
          <p:txBody>
            <a:bodyPr/>
            <a:lstStyle/>
            <a:p>
              <a:endParaRPr lang="ru-RU"/>
            </a:p>
          </p:txBody>
        </p:sp>
        <p:sp>
          <p:nvSpPr>
            <p:cNvPr id="1944787" name="Freeform 149"/>
            <p:cNvSpPr>
              <a:spLocks/>
            </p:cNvSpPr>
            <p:nvPr/>
          </p:nvSpPr>
          <p:spPr bwMode="auto">
            <a:xfrm>
              <a:off x="1102" y="1383"/>
              <a:ext cx="189" cy="72"/>
            </a:xfrm>
            <a:custGeom>
              <a:avLst/>
              <a:gdLst>
                <a:gd name="T0" fmla="*/ 1 w 378"/>
                <a:gd name="T1" fmla="*/ 1 h 144"/>
                <a:gd name="T2" fmla="*/ 1 w 378"/>
                <a:gd name="T3" fmla="*/ 1 h 144"/>
                <a:gd name="T4" fmla="*/ 1 w 378"/>
                <a:gd name="T5" fmla="*/ 1 h 144"/>
                <a:gd name="T6" fmla="*/ 1 w 378"/>
                <a:gd name="T7" fmla="*/ 1 h 144"/>
                <a:gd name="T8" fmla="*/ 1 w 378"/>
                <a:gd name="T9" fmla="*/ 1 h 144"/>
                <a:gd name="T10" fmla="*/ 1 w 378"/>
                <a:gd name="T11" fmla="*/ 1 h 144"/>
                <a:gd name="T12" fmla="*/ 1 w 378"/>
                <a:gd name="T13" fmla="*/ 1 h 144"/>
                <a:gd name="T14" fmla="*/ 0 w 378"/>
                <a:gd name="T15" fmla="*/ 1 h 144"/>
                <a:gd name="T16" fmla="*/ 1 w 378"/>
                <a:gd name="T17" fmla="*/ 1 h 144"/>
                <a:gd name="T18" fmla="*/ 1 w 378"/>
                <a:gd name="T19" fmla="*/ 1 h 144"/>
                <a:gd name="T20" fmla="*/ 1 w 378"/>
                <a:gd name="T21" fmla="*/ 1 h 144"/>
                <a:gd name="T22" fmla="*/ 1 w 378"/>
                <a:gd name="T23" fmla="*/ 1 h 144"/>
                <a:gd name="T24" fmla="*/ 1 w 378"/>
                <a:gd name="T25" fmla="*/ 1 h 144"/>
                <a:gd name="T26" fmla="*/ 1 w 378"/>
                <a:gd name="T27" fmla="*/ 1 h 144"/>
                <a:gd name="T28" fmla="*/ 1 w 378"/>
                <a:gd name="T29" fmla="*/ 1 h 144"/>
                <a:gd name="T30" fmla="*/ 1 w 378"/>
                <a:gd name="T31" fmla="*/ 1 h 144"/>
                <a:gd name="T32" fmla="*/ 1 w 378"/>
                <a:gd name="T33" fmla="*/ 1 h 144"/>
                <a:gd name="T34" fmla="*/ 1 w 378"/>
                <a:gd name="T35" fmla="*/ 1 h 144"/>
                <a:gd name="T36" fmla="*/ 1 w 378"/>
                <a:gd name="T37" fmla="*/ 1 h 144"/>
                <a:gd name="T38" fmla="*/ 1 w 378"/>
                <a:gd name="T39" fmla="*/ 1 h 144"/>
                <a:gd name="T40" fmla="*/ 1 w 378"/>
                <a:gd name="T41" fmla="*/ 1 h 144"/>
                <a:gd name="T42" fmla="*/ 1 w 378"/>
                <a:gd name="T43" fmla="*/ 1 h 144"/>
                <a:gd name="T44" fmla="*/ 1 w 378"/>
                <a:gd name="T45" fmla="*/ 1 h 144"/>
                <a:gd name="T46" fmla="*/ 1 w 378"/>
                <a:gd name="T47" fmla="*/ 1 h 144"/>
                <a:gd name="T48" fmla="*/ 1 w 378"/>
                <a:gd name="T49" fmla="*/ 1 h 144"/>
                <a:gd name="T50" fmla="*/ 1 w 378"/>
                <a:gd name="T51" fmla="*/ 1 h 144"/>
                <a:gd name="T52" fmla="*/ 1 w 378"/>
                <a:gd name="T53" fmla="*/ 0 h 144"/>
                <a:gd name="T54" fmla="*/ 1 w 378"/>
                <a:gd name="T55" fmla="*/ 1 h 144"/>
                <a:gd name="T56" fmla="*/ 1 w 378"/>
                <a:gd name="T57" fmla="*/ 1 h 144"/>
                <a:gd name="T58" fmla="*/ 1 w 378"/>
                <a:gd name="T59" fmla="*/ 1 h 144"/>
                <a:gd name="T60" fmla="*/ 1 w 378"/>
                <a:gd name="T61" fmla="*/ 1 h 144"/>
                <a:gd name="T62" fmla="*/ 1 w 378"/>
                <a:gd name="T63" fmla="*/ 1 h 144"/>
                <a:gd name="T64" fmla="*/ 1 w 378"/>
                <a:gd name="T65" fmla="*/ 1 h 144"/>
                <a:gd name="T66" fmla="*/ 1 w 378"/>
                <a:gd name="T67" fmla="*/ 1 h 144"/>
                <a:gd name="T68" fmla="*/ 1 w 378"/>
                <a:gd name="T69" fmla="*/ 1 h 144"/>
                <a:gd name="T70" fmla="*/ 1 w 378"/>
                <a:gd name="T71" fmla="*/ 1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8"/>
                <a:gd name="T109" fmla="*/ 0 h 144"/>
                <a:gd name="T110" fmla="*/ 378 w 378"/>
                <a:gd name="T111" fmla="*/ 144 h 1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8" h="144">
                  <a:moveTo>
                    <a:pt x="138" y="144"/>
                  </a:moveTo>
                  <a:lnTo>
                    <a:pt x="119" y="127"/>
                  </a:lnTo>
                  <a:lnTo>
                    <a:pt x="100" y="127"/>
                  </a:lnTo>
                  <a:lnTo>
                    <a:pt x="119" y="127"/>
                  </a:lnTo>
                  <a:lnTo>
                    <a:pt x="138" y="127"/>
                  </a:lnTo>
                  <a:lnTo>
                    <a:pt x="138" y="107"/>
                  </a:lnTo>
                  <a:lnTo>
                    <a:pt x="119" y="107"/>
                  </a:lnTo>
                  <a:lnTo>
                    <a:pt x="119" y="90"/>
                  </a:lnTo>
                  <a:lnTo>
                    <a:pt x="100" y="90"/>
                  </a:lnTo>
                  <a:lnTo>
                    <a:pt x="100" y="107"/>
                  </a:lnTo>
                  <a:lnTo>
                    <a:pt x="79" y="107"/>
                  </a:lnTo>
                  <a:lnTo>
                    <a:pt x="60" y="107"/>
                  </a:lnTo>
                  <a:lnTo>
                    <a:pt x="38" y="107"/>
                  </a:lnTo>
                  <a:lnTo>
                    <a:pt x="19" y="107"/>
                  </a:lnTo>
                  <a:lnTo>
                    <a:pt x="0" y="107"/>
                  </a:lnTo>
                  <a:lnTo>
                    <a:pt x="0" y="90"/>
                  </a:lnTo>
                  <a:lnTo>
                    <a:pt x="0" y="73"/>
                  </a:lnTo>
                  <a:lnTo>
                    <a:pt x="19" y="73"/>
                  </a:lnTo>
                  <a:lnTo>
                    <a:pt x="38" y="73"/>
                  </a:lnTo>
                  <a:lnTo>
                    <a:pt x="60" y="73"/>
                  </a:lnTo>
                  <a:lnTo>
                    <a:pt x="79" y="73"/>
                  </a:lnTo>
                  <a:lnTo>
                    <a:pt x="60" y="73"/>
                  </a:lnTo>
                  <a:lnTo>
                    <a:pt x="38" y="73"/>
                  </a:lnTo>
                  <a:lnTo>
                    <a:pt x="19" y="73"/>
                  </a:lnTo>
                  <a:lnTo>
                    <a:pt x="19" y="54"/>
                  </a:lnTo>
                  <a:lnTo>
                    <a:pt x="38" y="54"/>
                  </a:lnTo>
                  <a:lnTo>
                    <a:pt x="60" y="54"/>
                  </a:lnTo>
                  <a:lnTo>
                    <a:pt x="79" y="54"/>
                  </a:lnTo>
                  <a:lnTo>
                    <a:pt x="100" y="54"/>
                  </a:lnTo>
                  <a:lnTo>
                    <a:pt x="79" y="54"/>
                  </a:lnTo>
                  <a:lnTo>
                    <a:pt x="60" y="54"/>
                  </a:lnTo>
                  <a:lnTo>
                    <a:pt x="38" y="54"/>
                  </a:lnTo>
                  <a:lnTo>
                    <a:pt x="38" y="36"/>
                  </a:lnTo>
                  <a:lnTo>
                    <a:pt x="60" y="36"/>
                  </a:lnTo>
                  <a:lnTo>
                    <a:pt x="79" y="36"/>
                  </a:lnTo>
                  <a:lnTo>
                    <a:pt x="60" y="19"/>
                  </a:lnTo>
                  <a:lnTo>
                    <a:pt x="79" y="19"/>
                  </a:lnTo>
                  <a:lnTo>
                    <a:pt x="100" y="19"/>
                  </a:lnTo>
                  <a:lnTo>
                    <a:pt x="119" y="36"/>
                  </a:lnTo>
                  <a:lnTo>
                    <a:pt x="138" y="36"/>
                  </a:lnTo>
                  <a:lnTo>
                    <a:pt x="159" y="54"/>
                  </a:lnTo>
                  <a:lnTo>
                    <a:pt x="200" y="73"/>
                  </a:lnTo>
                  <a:lnTo>
                    <a:pt x="240" y="73"/>
                  </a:lnTo>
                  <a:lnTo>
                    <a:pt x="259" y="73"/>
                  </a:lnTo>
                  <a:lnTo>
                    <a:pt x="278" y="73"/>
                  </a:lnTo>
                  <a:lnTo>
                    <a:pt x="259" y="73"/>
                  </a:lnTo>
                  <a:lnTo>
                    <a:pt x="240" y="73"/>
                  </a:lnTo>
                  <a:lnTo>
                    <a:pt x="259" y="54"/>
                  </a:lnTo>
                  <a:lnTo>
                    <a:pt x="259" y="36"/>
                  </a:lnTo>
                  <a:lnTo>
                    <a:pt x="240" y="36"/>
                  </a:lnTo>
                  <a:lnTo>
                    <a:pt x="219" y="36"/>
                  </a:lnTo>
                  <a:lnTo>
                    <a:pt x="219" y="19"/>
                  </a:lnTo>
                  <a:lnTo>
                    <a:pt x="240" y="0"/>
                  </a:lnTo>
                  <a:lnTo>
                    <a:pt x="259" y="0"/>
                  </a:lnTo>
                  <a:lnTo>
                    <a:pt x="278" y="0"/>
                  </a:lnTo>
                  <a:lnTo>
                    <a:pt x="278" y="19"/>
                  </a:lnTo>
                  <a:lnTo>
                    <a:pt x="278" y="36"/>
                  </a:lnTo>
                  <a:lnTo>
                    <a:pt x="300" y="54"/>
                  </a:lnTo>
                  <a:lnTo>
                    <a:pt x="340" y="54"/>
                  </a:lnTo>
                  <a:lnTo>
                    <a:pt x="359" y="36"/>
                  </a:lnTo>
                  <a:lnTo>
                    <a:pt x="359" y="54"/>
                  </a:lnTo>
                  <a:lnTo>
                    <a:pt x="378" y="54"/>
                  </a:lnTo>
                  <a:lnTo>
                    <a:pt x="378" y="73"/>
                  </a:lnTo>
                  <a:lnTo>
                    <a:pt x="359" y="107"/>
                  </a:lnTo>
                  <a:lnTo>
                    <a:pt x="340" y="107"/>
                  </a:lnTo>
                  <a:lnTo>
                    <a:pt x="278" y="107"/>
                  </a:lnTo>
                  <a:lnTo>
                    <a:pt x="259" y="127"/>
                  </a:lnTo>
                  <a:lnTo>
                    <a:pt x="219" y="127"/>
                  </a:lnTo>
                  <a:lnTo>
                    <a:pt x="200" y="127"/>
                  </a:lnTo>
                  <a:lnTo>
                    <a:pt x="179" y="127"/>
                  </a:lnTo>
                  <a:lnTo>
                    <a:pt x="159" y="127"/>
                  </a:lnTo>
                  <a:lnTo>
                    <a:pt x="138" y="144"/>
                  </a:lnTo>
                  <a:close/>
                </a:path>
              </a:pathLst>
            </a:custGeom>
            <a:solidFill>
              <a:srgbClr val="C0C0C0"/>
            </a:solidFill>
            <a:ln w="9525">
              <a:solidFill>
                <a:srgbClr val="C0C0C0"/>
              </a:solidFill>
              <a:round/>
              <a:headEnd/>
              <a:tailEnd/>
            </a:ln>
          </p:spPr>
          <p:txBody>
            <a:bodyPr/>
            <a:lstStyle/>
            <a:p>
              <a:endParaRPr lang="ru-RU"/>
            </a:p>
          </p:txBody>
        </p:sp>
        <p:sp>
          <p:nvSpPr>
            <p:cNvPr id="1944788" name="Freeform 150"/>
            <p:cNvSpPr>
              <a:spLocks/>
            </p:cNvSpPr>
            <p:nvPr/>
          </p:nvSpPr>
          <p:spPr bwMode="auto">
            <a:xfrm>
              <a:off x="1141" y="1383"/>
              <a:ext cx="21" cy="0"/>
            </a:xfrm>
            <a:custGeom>
              <a:avLst/>
              <a:gdLst>
                <a:gd name="T0" fmla="*/ 1 w 40"/>
                <a:gd name="T1" fmla="*/ 0 w 40"/>
                <a:gd name="T2" fmla="*/ 1 w 40"/>
                <a:gd name="T3" fmla="*/ 1 w 40"/>
                <a:gd name="T4" fmla="*/ 1 w 40"/>
                <a:gd name="T5" fmla="*/ 0 60000 65536"/>
                <a:gd name="T6" fmla="*/ 0 60000 65536"/>
                <a:gd name="T7" fmla="*/ 0 60000 65536"/>
                <a:gd name="T8" fmla="*/ 0 60000 65536"/>
                <a:gd name="T9" fmla="*/ 0 60000 65536"/>
                <a:gd name="T10" fmla="*/ 0 w 40"/>
                <a:gd name="T11" fmla="*/ 40 w 40"/>
              </a:gdLst>
              <a:ahLst/>
              <a:cxnLst>
                <a:cxn ang="T5">
                  <a:pos x="T0" y="0"/>
                </a:cxn>
                <a:cxn ang="T6">
                  <a:pos x="T1" y="0"/>
                </a:cxn>
                <a:cxn ang="T7">
                  <a:pos x="T2" y="0"/>
                </a:cxn>
                <a:cxn ang="T8">
                  <a:pos x="T3" y="0"/>
                </a:cxn>
                <a:cxn ang="T9">
                  <a:pos x="T4" y="0"/>
                </a:cxn>
              </a:cxnLst>
              <a:rect l="T10" t="0" r="T11" b="0"/>
              <a:pathLst>
                <a:path w="40">
                  <a:moveTo>
                    <a:pt x="21" y="0"/>
                  </a:moveTo>
                  <a:lnTo>
                    <a:pt x="0" y="0"/>
                  </a:lnTo>
                  <a:lnTo>
                    <a:pt x="21" y="0"/>
                  </a:lnTo>
                  <a:lnTo>
                    <a:pt x="40" y="0"/>
                  </a:lnTo>
                  <a:lnTo>
                    <a:pt x="21" y="0"/>
                  </a:lnTo>
                  <a:close/>
                </a:path>
              </a:pathLst>
            </a:custGeom>
            <a:solidFill>
              <a:srgbClr val="C0C0C0"/>
            </a:solidFill>
            <a:ln w="9525">
              <a:solidFill>
                <a:srgbClr val="C0C0C0"/>
              </a:solidFill>
              <a:round/>
              <a:headEnd/>
              <a:tailEnd/>
            </a:ln>
          </p:spPr>
          <p:txBody>
            <a:bodyPr/>
            <a:lstStyle/>
            <a:p>
              <a:endParaRPr lang="ru-RU"/>
            </a:p>
          </p:txBody>
        </p:sp>
        <p:sp>
          <p:nvSpPr>
            <p:cNvPr id="1944789" name="Freeform 151"/>
            <p:cNvSpPr>
              <a:spLocks/>
            </p:cNvSpPr>
            <p:nvPr/>
          </p:nvSpPr>
          <p:spPr bwMode="auto">
            <a:xfrm>
              <a:off x="1171" y="1330"/>
              <a:ext cx="61" cy="18"/>
            </a:xfrm>
            <a:custGeom>
              <a:avLst/>
              <a:gdLst>
                <a:gd name="T0" fmla="*/ 1 w 121"/>
                <a:gd name="T1" fmla="*/ 0 h 37"/>
                <a:gd name="T2" fmla="*/ 1 w 121"/>
                <a:gd name="T3" fmla="*/ 0 h 37"/>
                <a:gd name="T4" fmla="*/ 0 w 121"/>
                <a:gd name="T5" fmla="*/ 0 h 37"/>
                <a:gd name="T6" fmla="*/ 0 w 121"/>
                <a:gd name="T7" fmla="*/ 0 h 37"/>
                <a:gd name="T8" fmla="*/ 0 w 121"/>
                <a:gd name="T9" fmla="*/ 0 h 37"/>
                <a:gd name="T10" fmla="*/ 1 w 121"/>
                <a:gd name="T11" fmla="*/ 0 h 37"/>
                <a:gd name="T12" fmla="*/ 1 w 121"/>
                <a:gd name="T13" fmla="*/ 0 h 37"/>
                <a:gd name="T14" fmla="*/ 1 w 121"/>
                <a:gd name="T15" fmla="*/ 0 h 37"/>
                <a:gd name="T16" fmla="*/ 1 w 121"/>
                <a:gd name="T17" fmla="*/ 0 h 37"/>
                <a:gd name="T18" fmla="*/ 1 w 121"/>
                <a:gd name="T19" fmla="*/ 0 h 37"/>
                <a:gd name="T20" fmla="*/ 1 w 121"/>
                <a:gd name="T21" fmla="*/ 0 h 37"/>
                <a:gd name="T22" fmla="*/ 1 w 121"/>
                <a:gd name="T23" fmla="*/ 0 h 37"/>
                <a:gd name="T24" fmla="*/ 1 w 121"/>
                <a:gd name="T25" fmla="*/ 0 h 37"/>
                <a:gd name="T26" fmla="*/ 1 w 121"/>
                <a:gd name="T27" fmla="*/ 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1"/>
                <a:gd name="T43" fmla="*/ 0 h 37"/>
                <a:gd name="T44" fmla="*/ 121 w 121"/>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1" h="37">
                  <a:moveTo>
                    <a:pt x="41" y="37"/>
                  </a:moveTo>
                  <a:lnTo>
                    <a:pt x="21" y="18"/>
                  </a:lnTo>
                  <a:lnTo>
                    <a:pt x="0" y="18"/>
                  </a:lnTo>
                  <a:lnTo>
                    <a:pt x="0" y="37"/>
                  </a:lnTo>
                  <a:lnTo>
                    <a:pt x="0" y="0"/>
                  </a:lnTo>
                  <a:lnTo>
                    <a:pt x="41" y="0"/>
                  </a:lnTo>
                  <a:lnTo>
                    <a:pt x="62" y="0"/>
                  </a:lnTo>
                  <a:lnTo>
                    <a:pt x="81" y="0"/>
                  </a:lnTo>
                  <a:lnTo>
                    <a:pt x="102" y="0"/>
                  </a:lnTo>
                  <a:lnTo>
                    <a:pt x="121" y="18"/>
                  </a:lnTo>
                  <a:lnTo>
                    <a:pt x="102" y="18"/>
                  </a:lnTo>
                  <a:lnTo>
                    <a:pt x="81" y="37"/>
                  </a:lnTo>
                  <a:lnTo>
                    <a:pt x="62" y="37"/>
                  </a:lnTo>
                  <a:lnTo>
                    <a:pt x="41" y="37"/>
                  </a:lnTo>
                  <a:close/>
                </a:path>
              </a:pathLst>
            </a:custGeom>
            <a:solidFill>
              <a:srgbClr val="C0C0C0"/>
            </a:solidFill>
            <a:ln w="9525">
              <a:solidFill>
                <a:srgbClr val="C0C0C0"/>
              </a:solidFill>
              <a:round/>
              <a:headEnd/>
              <a:tailEnd/>
            </a:ln>
          </p:spPr>
          <p:txBody>
            <a:bodyPr/>
            <a:lstStyle/>
            <a:p>
              <a:endParaRPr lang="ru-RU"/>
            </a:p>
          </p:txBody>
        </p:sp>
        <p:sp>
          <p:nvSpPr>
            <p:cNvPr id="1944790" name="Freeform 152"/>
            <p:cNvSpPr>
              <a:spLocks/>
            </p:cNvSpPr>
            <p:nvPr/>
          </p:nvSpPr>
          <p:spPr bwMode="auto">
            <a:xfrm>
              <a:off x="1171" y="1348"/>
              <a:ext cx="51" cy="27"/>
            </a:xfrm>
            <a:custGeom>
              <a:avLst/>
              <a:gdLst>
                <a:gd name="T0" fmla="*/ 1 w 102"/>
                <a:gd name="T1" fmla="*/ 1 h 54"/>
                <a:gd name="T2" fmla="*/ 1 w 102"/>
                <a:gd name="T3" fmla="*/ 1 h 54"/>
                <a:gd name="T4" fmla="*/ 1 w 102"/>
                <a:gd name="T5" fmla="*/ 1 h 54"/>
                <a:gd name="T6" fmla="*/ 0 w 102"/>
                <a:gd name="T7" fmla="*/ 1 h 54"/>
                <a:gd name="T8" fmla="*/ 0 w 102"/>
                <a:gd name="T9" fmla="*/ 1 h 54"/>
                <a:gd name="T10" fmla="*/ 0 w 102"/>
                <a:gd name="T11" fmla="*/ 0 h 54"/>
                <a:gd name="T12" fmla="*/ 1 w 102"/>
                <a:gd name="T13" fmla="*/ 0 h 54"/>
                <a:gd name="T14" fmla="*/ 1 w 102"/>
                <a:gd name="T15" fmla="*/ 0 h 54"/>
                <a:gd name="T16" fmla="*/ 1 w 102"/>
                <a:gd name="T17" fmla="*/ 0 h 54"/>
                <a:gd name="T18" fmla="*/ 1 w 102"/>
                <a:gd name="T19" fmla="*/ 1 h 54"/>
                <a:gd name="T20" fmla="*/ 1 w 102"/>
                <a:gd name="T21" fmla="*/ 1 h 54"/>
                <a:gd name="T22" fmla="*/ 1 w 102"/>
                <a:gd name="T23" fmla="*/ 1 h 54"/>
                <a:gd name="T24" fmla="*/ 1 w 102"/>
                <a:gd name="T25" fmla="*/ 1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54"/>
                <a:gd name="T41" fmla="*/ 102 w 102"/>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54">
                  <a:moveTo>
                    <a:pt x="81" y="17"/>
                  </a:moveTo>
                  <a:lnTo>
                    <a:pt x="62" y="34"/>
                  </a:lnTo>
                  <a:lnTo>
                    <a:pt x="21" y="54"/>
                  </a:lnTo>
                  <a:lnTo>
                    <a:pt x="0" y="34"/>
                  </a:lnTo>
                  <a:lnTo>
                    <a:pt x="0" y="17"/>
                  </a:lnTo>
                  <a:lnTo>
                    <a:pt x="0" y="0"/>
                  </a:lnTo>
                  <a:lnTo>
                    <a:pt x="62" y="0"/>
                  </a:lnTo>
                  <a:lnTo>
                    <a:pt x="81" y="0"/>
                  </a:lnTo>
                  <a:lnTo>
                    <a:pt x="102" y="0"/>
                  </a:lnTo>
                  <a:lnTo>
                    <a:pt x="102" y="17"/>
                  </a:lnTo>
                  <a:lnTo>
                    <a:pt x="81" y="17"/>
                  </a:lnTo>
                  <a:lnTo>
                    <a:pt x="62" y="17"/>
                  </a:lnTo>
                  <a:lnTo>
                    <a:pt x="81" y="17"/>
                  </a:lnTo>
                  <a:close/>
                </a:path>
              </a:pathLst>
            </a:custGeom>
            <a:solidFill>
              <a:srgbClr val="C0C0C0"/>
            </a:solidFill>
            <a:ln w="9525">
              <a:solidFill>
                <a:srgbClr val="C0C0C0"/>
              </a:solidFill>
              <a:round/>
              <a:headEnd/>
              <a:tailEnd/>
            </a:ln>
          </p:spPr>
          <p:txBody>
            <a:bodyPr/>
            <a:lstStyle/>
            <a:p>
              <a:endParaRPr lang="ru-RU"/>
            </a:p>
          </p:txBody>
        </p:sp>
        <p:sp>
          <p:nvSpPr>
            <p:cNvPr id="1944791" name="Freeform 153"/>
            <p:cNvSpPr>
              <a:spLocks/>
            </p:cNvSpPr>
            <p:nvPr/>
          </p:nvSpPr>
          <p:spPr bwMode="auto">
            <a:xfrm>
              <a:off x="1343" y="1474"/>
              <a:ext cx="100" cy="62"/>
            </a:xfrm>
            <a:custGeom>
              <a:avLst/>
              <a:gdLst>
                <a:gd name="T0" fmla="*/ 1 w 200"/>
                <a:gd name="T1" fmla="*/ 0 h 125"/>
                <a:gd name="T2" fmla="*/ 1 w 200"/>
                <a:gd name="T3" fmla="*/ 0 h 125"/>
                <a:gd name="T4" fmla="*/ 1 w 200"/>
                <a:gd name="T5" fmla="*/ 0 h 125"/>
                <a:gd name="T6" fmla="*/ 1 w 200"/>
                <a:gd name="T7" fmla="*/ 0 h 125"/>
                <a:gd name="T8" fmla="*/ 1 w 200"/>
                <a:gd name="T9" fmla="*/ 0 h 125"/>
                <a:gd name="T10" fmla="*/ 1 w 200"/>
                <a:gd name="T11" fmla="*/ 0 h 125"/>
                <a:gd name="T12" fmla="*/ 1 w 200"/>
                <a:gd name="T13" fmla="*/ 0 h 125"/>
                <a:gd name="T14" fmla="*/ 1 w 200"/>
                <a:gd name="T15" fmla="*/ 0 h 125"/>
                <a:gd name="T16" fmla="*/ 1 w 200"/>
                <a:gd name="T17" fmla="*/ 0 h 125"/>
                <a:gd name="T18" fmla="*/ 1 w 200"/>
                <a:gd name="T19" fmla="*/ 0 h 125"/>
                <a:gd name="T20" fmla="*/ 1 w 200"/>
                <a:gd name="T21" fmla="*/ 0 h 125"/>
                <a:gd name="T22" fmla="*/ 1 w 200"/>
                <a:gd name="T23" fmla="*/ 0 h 125"/>
                <a:gd name="T24" fmla="*/ 1 w 200"/>
                <a:gd name="T25" fmla="*/ 0 h 125"/>
                <a:gd name="T26" fmla="*/ 0 w 200"/>
                <a:gd name="T27" fmla="*/ 0 h 125"/>
                <a:gd name="T28" fmla="*/ 0 w 200"/>
                <a:gd name="T29" fmla="*/ 0 h 125"/>
                <a:gd name="T30" fmla="*/ 0 w 200"/>
                <a:gd name="T31" fmla="*/ 0 h 125"/>
                <a:gd name="T32" fmla="*/ 1 w 200"/>
                <a:gd name="T33" fmla="*/ 0 h 125"/>
                <a:gd name="T34" fmla="*/ 1 w 200"/>
                <a:gd name="T35" fmla="*/ 0 h 125"/>
                <a:gd name="T36" fmla="*/ 1 w 200"/>
                <a:gd name="T37" fmla="*/ 0 h 125"/>
                <a:gd name="T38" fmla="*/ 1 w 200"/>
                <a:gd name="T39" fmla="*/ 0 h 125"/>
                <a:gd name="T40" fmla="*/ 1 w 200"/>
                <a:gd name="T41" fmla="*/ 0 h 125"/>
                <a:gd name="T42" fmla="*/ 1 w 200"/>
                <a:gd name="T43" fmla="*/ 0 h 125"/>
                <a:gd name="T44" fmla="*/ 1 w 200"/>
                <a:gd name="T45" fmla="*/ 0 h 125"/>
                <a:gd name="T46" fmla="*/ 1 w 200"/>
                <a:gd name="T47" fmla="*/ 0 h 125"/>
                <a:gd name="T48" fmla="*/ 1 w 200"/>
                <a:gd name="T49" fmla="*/ 0 h 125"/>
                <a:gd name="T50" fmla="*/ 1 w 200"/>
                <a:gd name="T51" fmla="*/ 0 h 125"/>
                <a:gd name="T52" fmla="*/ 1 w 200"/>
                <a:gd name="T53" fmla="*/ 0 h 125"/>
                <a:gd name="T54" fmla="*/ 1 w 200"/>
                <a:gd name="T55" fmla="*/ 0 h 125"/>
                <a:gd name="T56" fmla="*/ 1 w 200"/>
                <a:gd name="T57" fmla="*/ 0 h 125"/>
                <a:gd name="T58" fmla="*/ 1 w 200"/>
                <a:gd name="T59" fmla="*/ 0 h 125"/>
                <a:gd name="T60" fmla="*/ 1 w 200"/>
                <a:gd name="T61" fmla="*/ 0 h 125"/>
                <a:gd name="T62" fmla="*/ 1 w 200"/>
                <a:gd name="T63" fmla="*/ 0 h 125"/>
                <a:gd name="T64" fmla="*/ 1 w 200"/>
                <a:gd name="T65" fmla="*/ 0 h 1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
                <a:gd name="T100" fmla="*/ 0 h 125"/>
                <a:gd name="T101" fmla="*/ 200 w 200"/>
                <a:gd name="T102" fmla="*/ 125 h 1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 h="125">
                  <a:moveTo>
                    <a:pt x="159" y="35"/>
                  </a:moveTo>
                  <a:lnTo>
                    <a:pt x="159" y="52"/>
                  </a:lnTo>
                  <a:lnTo>
                    <a:pt x="159" y="69"/>
                  </a:lnTo>
                  <a:lnTo>
                    <a:pt x="178" y="69"/>
                  </a:lnTo>
                  <a:lnTo>
                    <a:pt x="200" y="69"/>
                  </a:lnTo>
                  <a:lnTo>
                    <a:pt x="178" y="89"/>
                  </a:lnTo>
                  <a:lnTo>
                    <a:pt x="178" y="106"/>
                  </a:lnTo>
                  <a:lnTo>
                    <a:pt x="140" y="125"/>
                  </a:lnTo>
                  <a:lnTo>
                    <a:pt x="119" y="125"/>
                  </a:lnTo>
                  <a:lnTo>
                    <a:pt x="100" y="125"/>
                  </a:lnTo>
                  <a:lnTo>
                    <a:pt x="100" y="106"/>
                  </a:lnTo>
                  <a:lnTo>
                    <a:pt x="59" y="89"/>
                  </a:lnTo>
                  <a:lnTo>
                    <a:pt x="38" y="69"/>
                  </a:lnTo>
                  <a:lnTo>
                    <a:pt x="0" y="69"/>
                  </a:lnTo>
                  <a:lnTo>
                    <a:pt x="0" y="52"/>
                  </a:lnTo>
                  <a:lnTo>
                    <a:pt x="0" y="35"/>
                  </a:lnTo>
                  <a:lnTo>
                    <a:pt x="19" y="52"/>
                  </a:lnTo>
                  <a:lnTo>
                    <a:pt x="38" y="52"/>
                  </a:lnTo>
                  <a:lnTo>
                    <a:pt x="59" y="52"/>
                  </a:lnTo>
                  <a:lnTo>
                    <a:pt x="59" y="35"/>
                  </a:lnTo>
                  <a:lnTo>
                    <a:pt x="59" y="16"/>
                  </a:lnTo>
                  <a:lnTo>
                    <a:pt x="38" y="16"/>
                  </a:lnTo>
                  <a:lnTo>
                    <a:pt x="38" y="0"/>
                  </a:lnTo>
                  <a:lnTo>
                    <a:pt x="59" y="0"/>
                  </a:lnTo>
                  <a:lnTo>
                    <a:pt x="79" y="0"/>
                  </a:lnTo>
                  <a:lnTo>
                    <a:pt x="119" y="0"/>
                  </a:lnTo>
                  <a:lnTo>
                    <a:pt x="140" y="0"/>
                  </a:lnTo>
                  <a:lnTo>
                    <a:pt x="159" y="0"/>
                  </a:lnTo>
                  <a:lnTo>
                    <a:pt x="159" y="16"/>
                  </a:lnTo>
                  <a:lnTo>
                    <a:pt x="140" y="35"/>
                  </a:lnTo>
                  <a:lnTo>
                    <a:pt x="119" y="35"/>
                  </a:lnTo>
                  <a:lnTo>
                    <a:pt x="140" y="35"/>
                  </a:lnTo>
                  <a:lnTo>
                    <a:pt x="159" y="35"/>
                  </a:lnTo>
                  <a:close/>
                </a:path>
              </a:pathLst>
            </a:custGeom>
            <a:solidFill>
              <a:srgbClr val="C0C0C0"/>
            </a:solidFill>
            <a:ln w="9525">
              <a:solidFill>
                <a:srgbClr val="C0C0C0"/>
              </a:solidFill>
              <a:round/>
              <a:headEnd/>
              <a:tailEnd/>
            </a:ln>
          </p:spPr>
          <p:txBody>
            <a:bodyPr/>
            <a:lstStyle/>
            <a:p>
              <a:endParaRPr lang="ru-RU"/>
            </a:p>
          </p:txBody>
        </p:sp>
        <p:sp>
          <p:nvSpPr>
            <p:cNvPr id="1944792" name="Freeform 154"/>
            <p:cNvSpPr>
              <a:spLocks/>
            </p:cNvSpPr>
            <p:nvPr/>
          </p:nvSpPr>
          <p:spPr bwMode="auto">
            <a:xfrm>
              <a:off x="1302" y="1383"/>
              <a:ext cx="111" cy="54"/>
            </a:xfrm>
            <a:custGeom>
              <a:avLst/>
              <a:gdLst>
                <a:gd name="T0" fmla="*/ 0 w 223"/>
                <a:gd name="T1" fmla="*/ 1 h 107"/>
                <a:gd name="T2" fmla="*/ 0 w 223"/>
                <a:gd name="T3" fmla="*/ 1 h 107"/>
                <a:gd name="T4" fmla="*/ 0 w 223"/>
                <a:gd name="T5" fmla="*/ 0 h 107"/>
                <a:gd name="T6" fmla="*/ 0 w 223"/>
                <a:gd name="T7" fmla="*/ 0 h 107"/>
                <a:gd name="T8" fmla="*/ 0 w 223"/>
                <a:gd name="T9" fmla="*/ 1 h 107"/>
                <a:gd name="T10" fmla="*/ 0 w 223"/>
                <a:gd name="T11" fmla="*/ 1 h 107"/>
                <a:gd name="T12" fmla="*/ 0 w 223"/>
                <a:gd name="T13" fmla="*/ 1 h 107"/>
                <a:gd name="T14" fmla="*/ 0 w 223"/>
                <a:gd name="T15" fmla="*/ 1 h 107"/>
                <a:gd name="T16" fmla="*/ 0 w 223"/>
                <a:gd name="T17" fmla="*/ 1 h 107"/>
                <a:gd name="T18" fmla="*/ 0 w 223"/>
                <a:gd name="T19" fmla="*/ 1 h 107"/>
                <a:gd name="T20" fmla="*/ 0 w 223"/>
                <a:gd name="T21" fmla="*/ 1 h 107"/>
                <a:gd name="T22" fmla="*/ 0 w 223"/>
                <a:gd name="T23" fmla="*/ 1 h 107"/>
                <a:gd name="T24" fmla="*/ 0 w 223"/>
                <a:gd name="T25" fmla="*/ 1 h 107"/>
                <a:gd name="T26" fmla="*/ 0 w 223"/>
                <a:gd name="T27" fmla="*/ 1 h 107"/>
                <a:gd name="T28" fmla="*/ 0 w 223"/>
                <a:gd name="T29" fmla="*/ 1 h 107"/>
                <a:gd name="T30" fmla="*/ 0 w 223"/>
                <a:gd name="T31" fmla="*/ 1 h 107"/>
                <a:gd name="T32" fmla="*/ 0 w 223"/>
                <a:gd name="T33" fmla="*/ 0 h 107"/>
                <a:gd name="T34" fmla="*/ 0 w 223"/>
                <a:gd name="T35" fmla="*/ 0 h 107"/>
                <a:gd name="T36" fmla="*/ 0 w 223"/>
                <a:gd name="T37" fmla="*/ 1 h 107"/>
                <a:gd name="T38" fmla="*/ 0 w 223"/>
                <a:gd name="T39" fmla="*/ 1 h 107"/>
                <a:gd name="T40" fmla="*/ 0 w 223"/>
                <a:gd name="T41" fmla="*/ 1 h 107"/>
                <a:gd name="T42" fmla="*/ 0 w 223"/>
                <a:gd name="T43" fmla="*/ 0 h 107"/>
                <a:gd name="T44" fmla="*/ 0 w 223"/>
                <a:gd name="T45" fmla="*/ 1 h 107"/>
                <a:gd name="T46" fmla="*/ 0 w 223"/>
                <a:gd name="T47" fmla="*/ 1 h 107"/>
                <a:gd name="T48" fmla="*/ 0 w 223"/>
                <a:gd name="T49" fmla="*/ 1 h 107"/>
                <a:gd name="T50" fmla="*/ 0 w 223"/>
                <a:gd name="T51" fmla="*/ 1 h 107"/>
                <a:gd name="T52" fmla="*/ 0 w 223"/>
                <a:gd name="T53" fmla="*/ 1 h 107"/>
                <a:gd name="T54" fmla="*/ 0 w 223"/>
                <a:gd name="T55" fmla="*/ 1 h 107"/>
                <a:gd name="T56" fmla="*/ 0 w 223"/>
                <a:gd name="T57" fmla="*/ 1 h 107"/>
                <a:gd name="T58" fmla="*/ 0 w 223"/>
                <a:gd name="T59" fmla="*/ 1 h 107"/>
                <a:gd name="T60" fmla="*/ 0 w 223"/>
                <a:gd name="T61" fmla="*/ 1 h 107"/>
                <a:gd name="T62" fmla="*/ 0 w 223"/>
                <a:gd name="T63" fmla="*/ 1 h 107"/>
                <a:gd name="T64" fmla="*/ 0 w 223"/>
                <a:gd name="T65" fmla="*/ 1 h 107"/>
                <a:gd name="T66" fmla="*/ 0 w 223"/>
                <a:gd name="T67" fmla="*/ 1 h 107"/>
                <a:gd name="T68" fmla="*/ 0 w 223"/>
                <a:gd name="T69" fmla="*/ 1 h 107"/>
                <a:gd name="T70" fmla="*/ 0 w 223"/>
                <a:gd name="T71" fmla="*/ 1 h 107"/>
                <a:gd name="T72" fmla="*/ 0 w 223"/>
                <a:gd name="T73" fmla="*/ 1 h 107"/>
                <a:gd name="T74" fmla="*/ 0 w 223"/>
                <a:gd name="T75" fmla="*/ 1 h 107"/>
                <a:gd name="T76" fmla="*/ 0 w 223"/>
                <a:gd name="T77" fmla="*/ 1 h 107"/>
                <a:gd name="T78" fmla="*/ 0 w 223"/>
                <a:gd name="T79" fmla="*/ 1 h 107"/>
                <a:gd name="T80" fmla="*/ 0 w 223"/>
                <a:gd name="T81" fmla="*/ 1 h 107"/>
                <a:gd name="T82" fmla="*/ 0 w 223"/>
                <a:gd name="T83" fmla="*/ 1 h 107"/>
                <a:gd name="T84" fmla="*/ 0 w 223"/>
                <a:gd name="T85" fmla="*/ 1 h 107"/>
                <a:gd name="T86" fmla="*/ 0 w 223"/>
                <a:gd name="T87" fmla="*/ 1 h 1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3"/>
                <a:gd name="T133" fmla="*/ 0 h 107"/>
                <a:gd name="T134" fmla="*/ 223 w 223"/>
                <a:gd name="T135" fmla="*/ 107 h 10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3" h="107">
                  <a:moveTo>
                    <a:pt x="21" y="36"/>
                  </a:moveTo>
                  <a:lnTo>
                    <a:pt x="21" y="19"/>
                  </a:lnTo>
                  <a:lnTo>
                    <a:pt x="0" y="0"/>
                  </a:lnTo>
                  <a:lnTo>
                    <a:pt x="21" y="0"/>
                  </a:lnTo>
                  <a:lnTo>
                    <a:pt x="62" y="19"/>
                  </a:lnTo>
                  <a:lnTo>
                    <a:pt x="83" y="54"/>
                  </a:lnTo>
                  <a:lnTo>
                    <a:pt x="121" y="54"/>
                  </a:lnTo>
                  <a:lnTo>
                    <a:pt x="102" y="54"/>
                  </a:lnTo>
                  <a:lnTo>
                    <a:pt x="83" y="36"/>
                  </a:lnTo>
                  <a:lnTo>
                    <a:pt x="83" y="19"/>
                  </a:lnTo>
                  <a:lnTo>
                    <a:pt x="102" y="36"/>
                  </a:lnTo>
                  <a:lnTo>
                    <a:pt x="142" y="36"/>
                  </a:lnTo>
                  <a:lnTo>
                    <a:pt x="142" y="54"/>
                  </a:lnTo>
                  <a:lnTo>
                    <a:pt x="142" y="36"/>
                  </a:lnTo>
                  <a:lnTo>
                    <a:pt x="142" y="19"/>
                  </a:lnTo>
                  <a:lnTo>
                    <a:pt x="121" y="19"/>
                  </a:lnTo>
                  <a:lnTo>
                    <a:pt x="121" y="0"/>
                  </a:lnTo>
                  <a:lnTo>
                    <a:pt x="142" y="0"/>
                  </a:lnTo>
                  <a:lnTo>
                    <a:pt x="162" y="19"/>
                  </a:lnTo>
                  <a:lnTo>
                    <a:pt x="183" y="19"/>
                  </a:lnTo>
                  <a:lnTo>
                    <a:pt x="202" y="19"/>
                  </a:lnTo>
                  <a:lnTo>
                    <a:pt x="202" y="0"/>
                  </a:lnTo>
                  <a:lnTo>
                    <a:pt x="202" y="19"/>
                  </a:lnTo>
                  <a:lnTo>
                    <a:pt x="223" y="19"/>
                  </a:lnTo>
                  <a:lnTo>
                    <a:pt x="223" y="36"/>
                  </a:lnTo>
                  <a:lnTo>
                    <a:pt x="223" y="73"/>
                  </a:lnTo>
                  <a:lnTo>
                    <a:pt x="202" y="73"/>
                  </a:lnTo>
                  <a:lnTo>
                    <a:pt x="202" y="107"/>
                  </a:lnTo>
                  <a:lnTo>
                    <a:pt x="183" y="107"/>
                  </a:lnTo>
                  <a:lnTo>
                    <a:pt x="162" y="107"/>
                  </a:lnTo>
                  <a:lnTo>
                    <a:pt x="142" y="107"/>
                  </a:lnTo>
                  <a:lnTo>
                    <a:pt x="142" y="90"/>
                  </a:lnTo>
                  <a:lnTo>
                    <a:pt x="142" y="73"/>
                  </a:lnTo>
                  <a:lnTo>
                    <a:pt x="162" y="73"/>
                  </a:lnTo>
                  <a:lnTo>
                    <a:pt x="142" y="73"/>
                  </a:lnTo>
                  <a:lnTo>
                    <a:pt x="102" y="73"/>
                  </a:lnTo>
                  <a:lnTo>
                    <a:pt x="83" y="73"/>
                  </a:lnTo>
                  <a:lnTo>
                    <a:pt x="62" y="73"/>
                  </a:lnTo>
                  <a:lnTo>
                    <a:pt x="43" y="73"/>
                  </a:lnTo>
                  <a:lnTo>
                    <a:pt x="43" y="54"/>
                  </a:lnTo>
                  <a:lnTo>
                    <a:pt x="21" y="54"/>
                  </a:lnTo>
                  <a:lnTo>
                    <a:pt x="21" y="36"/>
                  </a:lnTo>
                  <a:lnTo>
                    <a:pt x="21" y="19"/>
                  </a:lnTo>
                  <a:lnTo>
                    <a:pt x="21" y="36"/>
                  </a:lnTo>
                  <a:close/>
                </a:path>
              </a:pathLst>
            </a:custGeom>
            <a:solidFill>
              <a:srgbClr val="C0C0C0"/>
            </a:solidFill>
            <a:ln w="9525">
              <a:solidFill>
                <a:srgbClr val="C0C0C0"/>
              </a:solidFill>
              <a:round/>
              <a:headEnd/>
              <a:tailEnd/>
            </a:ln>
          </p:spPr>
          <p:txBody>
            <a:bodyPr/>
            <a:lstStyle/>
            <a:p>
              <a:endParaRPr lang="ru-RU"/>
            </a:p>
          </p:txBody>
        </p:sp>
        <p:sp>
          <p:nvSpPr>
            <p:cNvPr id="1944793" name="Freeform 155"/>
            <p:cNvSpPr>
              <a:spLocks/>
            </p:cNvSpPr>
            <p:nvPr/>
          </p:nvSpPr>
          <p:spPr bwMode="auto">
            <a:xfrm>
              <a:off x="1393" y="1572"/>
              <a:ext cx="59" cy="36"/>
            </a:xfrm>
            <a:custGeom>
              <a:avLst/>
              <a:gdLst>
                <a:gd name="T0" fmla="*/ 0 w 119"/>
                <a:gd name="T1" fmla="*/ 0 h 73"/>
                <a:gd name="T2" fmla="*/ 0 w 119"/>
                <a:gd name="T3" fmla="*/ 0 h 73"/>
                <a:gd name="T4" fmla="*/ 0 w 119"/>
                <a:gd name="T5" fmla="*/ 0 h 73"/>
                <a:gd name="T6" fmla="*/ 0 w 119"/>
                <a:gd name="T7" fmla="*/ 0 h 73"/>
                <a:gd name="T8" fmla="*/ 0 w 119"/>
                <a:gd name="T9" fmla="*/ 0 h 73"/>
                <a:gd name="T10" fmla="*/ 0 w 119"/>
                <a:gd name="T11" fmla="*/ 0 h 73"/>
                <a:gd name="T12" fmla="*/ 0 w 119"/>
                <a:gd name="T13" fmla="*/ 0 h 73"/>
                <a:gd name="T14" fmla="*/ 0 w 119"/>
                <a:gd name="T15" fmla="*/ 0 h 73"/>
                <a:gd name="T16" fmla="*/ 0 w 119"/>
                <a:gd name="T17" fmla="*/ 0 h 73"/>
                <a:gd name="T18" fmla="*/ 0 w 119"/>
                <a:gd name="T19" fmla="*/ 0 h 73"/>
                <a:gd name="T20" fmla="*/ 0 w 119"/>
                <a:gd name="T21" fmla="*/ 0 h 73"/>
                <a:gd name="T22" fmla="*/ 0 w 119"/>
                <a:gd name="T23" fmla="*/ 0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9"/>
                <a:gd name="T37" fmla="*/ 0 h 73"/>
                <a:gd name="T38" fmla="*/ 119 w 119"/>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9" h="73">
                  <a:moveTo>
                    <a:pt x="100" y="73"/>
                  </a:moveTo>
                  <a:lnTo>
                    <a:pt x="59" y="54"/>
                  </a:lnTo>
                  <a:lnTo>
                    <a:pt x="19" y="37"/>
                  </a:lnTo>
                  <a:lnTo>
                    <a:pt x="0" y="37"/>
                  </a:lnTo>
                  <a:lnTo>
                    <a:pt x="19" y="37"/>
                  </a:lnTo>
                  <a:lnTo>
                    <a:pt x="19" y="17"/>
                  </a:lnTo>
                  <a:lnTo>
                    <a:pt x="40" y="0"/>
                  </a:lnTo>
                  <a:lnTo>
                    <a:pt x="78" y="17"/>
                  </a:lnTo>
                  <a:lnTo>
                    <a:pt x="100" y="37"/>
                  </a:lnTo>
                  <a:lnTo>
                    <a:pt x="119" y="54"/>
                  </a:lnTo>
                  <a:lnTo>
                    <a:pt x="100" y="54"/>
                  </a:lnTo>
                  <a:lnTo>
                    <a:pt x="100" y="73"/>
                  </a:lnTo>
                  <a:close/>
                </a:path>
              </a:pathLst>
            </a:custGeom>
            <a:solidFill>
              <a:srgbClr val="C0C0C0"/>
            </a:solidFill>
            <a:ln w="9525">
              <a:solidFill>
                <a:srgbClr val="C0C0C0"/>
              </a:solidFill>
              <a:round/>
              <a:headEnd/>
              <a:tailEnd/>
            </a:ln>
          </p:spPr>
          <p:txBody>
            <a:bodyPr/>
            <a:lstStyle/>
            <a:p>
              <a:endParaRPr lang="ru-RU"/>
            </a:p>
          </p:txBody>
        </p:sp>
        <p:sp>
          <p:nvSpPr>
            <p:cNvPr id="1944794" name="Freeform 156"/>
            <p:cNvSpPr>
              <a:spLocks/>
            </p:cNvSpPr>
            <p:nvPr/>
          </p:nvSpPr>
          <p:spPr bwMode="auto">
            <a:xfrm>
              <a:off x="1443" y="1455"/>
              <a:ext cx="90" cy="63"/>
            </a:xfrm>
            <a:custGeom>
              <a:avLst/>
              <a:gdLst>
                <a:gd name="T0" fmla="*/ 1 w 180"/>
                <a:gd name="T1" fmla="*/ 1 h 125"/>
                <a:gd name="T2" fmla="*/ 1 w 180"/>
                <a:gd name="T3" fmla="*/ 1 h 125"/>
                <a:gd name="T4" fmla="*/ 1 w 180"/>
                <a:gd name="T5" fmla="*/ 1 h 125"/>
                <a:gd name="T6" fmla="*/ 1 w 180"/>
                <a:gd name="T7" fmla="*/ 1 h 125"/>
                <a:gd name="T8" fmla="*/ 1 w 180"/>
                <a:gd name="T9" fmla="*/ 1 h 125"/>
                <a:gd name="T10" fmla="*/ 1 w 180"/>
                <a:gd name="T11" fmla="*/ 1 h 125"/>
                <a:gd name="T12" fmla="*/ 1 w 180"/>
                <a:gd name="T13" fmla="*/ 1 h 125"/>
                <a:gd name="T14" fmla="*/ 1 w 180"/>
                <a:gd name="T15" fmla="*/ 1 h 125"/>
                <a:gd name="T16" fmla="*/ 1 w 180"/>
                <a:gd name="T17" fmla="*/ 1 h 125"/>
                <a:gd name="T18" fmla="*/ 1 w 180"/>
                <a:gd name="T19" fmla="*/ 1 h 125"/>
                <a:gd name="T20" fmla="*/ 1 w 180"/>
                <a:gd name="T21" fmla="*/ 1 h 125"/>
                <a:gd name="T22" fmla="*/ 1 w 180"/>
                <a:gd name="T23" fmla="*/ 1 h 125"/>
                <a:gd name="T24" fmla="*/ 1 w 180"/>
                <a:gd name="T25" fmla="*/ 1 h 125"/>
                <a:gd name="T26" fmla="*/ 1 w 180"/>
                <a:gd name="T27" fmla="*/ 1 h 125"/>
                <a:gd name="T28" fmla="*/ 0 w 180"/>
                <a:gd name="T29" fmla="*/ 1 h 125"/>
                <a:gd name="T30" fmla="*/ 1 w 180"/>
                <a:gd name="T31" fmla="*/ 1 h 125"/>
                <a:gd name="T32" fmla="*/ 1 w 180"/>
                <a:gd name="T33" fmla="*/ 1 h 125"/>
                <a:gd name="T34" fmla="*/ 1 w 180"/>
                <a:gd name="T35" fmla="*/ 1 h 125"/>
                <a:gd name="T36" fmla="*/ 1 w 180"/>
                <a:gd name="T37" fmla="*/ 1 h 125"/>
                <a:gd name="T38" fmla="*/ 1 w 180"/>
                <a:gd name="T39" fmla="*/ 0 h 125"/>
                <a:gd name="T40" fmla="*/ 1 w 180"/>
                <a:gd name="T41" fmla="*/ 1 h 125"/>
                <a:gd name="T42" fmla="*/ 1 w 180"/>
                <a:gd name="T43" fmla="*/ 1 h 125"/>
                <a:gd name="T44" fmla="*/ 1 w 180"/>
                <a:gd name="T45" fmla="*/ 1 h 125"/>
                <a:gd name="T46" fmla="*/ 1 w 180"/>
                <a:gd name="T47" fmla="*/ 1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0"/>
                <a:gd name="T73" fmla="*/ 0 h 125"/>
                <a:gd name="T74" fmla="*/ 180 w 180"/>
                <a:gd name="T75" fmla="*/ 125 h 1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0" h="125">
                  <a:moveTo>
                    <a:pt x="180" y="36"/>
                  </a:moveTo>
                  <a:lnTo>
                    <a:pt x="159" y="36"/>
                  </a:lnTo>
                  <a:lnTo>
                    <a:pt x="140" y="36"/>
                  </a:lnTo>
                  <a:lnTo>
                    <a:pt x="119" y="71"/>
                  </a:lnTo>
                  <a:lnTo>
                    <a:pt x="119" y="88"/>
                  </a:lnTo>
                  <a:lnTo>
                    <a:pt x="78" y="88"/>
                  </a:lnTo>
                  <a:lnTo>
                    <a:pt x="59" y="88"/>
                  </a:lnTo>
                  <a:lnTo>
                    <a:pt x="59" y="105"/>
                  </a:lnTo>
                  <a:lnTo>
                    <a:pt x="59" y="125"/>
                  </a:lnTo>
                  <a:lnTo>
                    <a:pt x="40" y="125"/>
                  </a:lnTo>
                  <a:lnTo>
                    <a:pt x="19" y="125"/>
                  </a:lnTo>
                  <a:lnTo>
                    <a:pt x="19" y="105"/>
                  </a:lnTo>
                  <a:lnTo>
                    <a:pt x="19" y="88"/>
                  </a:lnTo>
                  <a:lnTo>
                    <a:pt x="19" y="71"/>
                  </a:lnTo>
                  <a:lnTo>
                    <a:pt x="0" y="36"/>
                  </a:lnTo>
                  <a:lnTo>
                    <a:pt x="19" y="36"/>
                  </a:lnTo>
                  <a:lnTo>
                    <a:pt x="40" y="36"/>
                  </a:lnTo>
                  <a:lnTo>
                    <a:pt x="40" y="19"/>
                  </a:lnTo>
                  <a:lnTo>
                    <a:pt x="59" y="19"/>
                  </a:lnTo>
                  <a:lnTo>
                    <a:pt x="59" y="0"/>
                  </a:lnTo>
                  <a:lnTo>
                    <a:pt x="99" y="19"/>
                  </a:lnTo>
                  <a:lnTo>
                    <a:pt x="119" y="19"/>
                  </a:lnTo>
                  <a:lnTo>
                    <a:pt x="180" y="19"/>
                  </a:lnTo>
                  <a:lnTo>
                    <a:pt x="180" y="36"/>
                  </a:lnTo>
                  <a:close/>
                </a:path>
              </a:pathLst>
            </a:custGeom>
            <a:solidFill>
              <a:srgbClr val="C0C0C0"/>
            </a:solidFill>
            <a:ln w="9525">
              <a:solidFill>
                <a:srgbClr val="C0C0C0"/>
              </a:solidFill>
              <a:round/>
              <a:headEnd/>
              <a:tailEnd/>
            </a:ln>
          </p:spPr>
          <p:txBody>
            <a:bodyPr/>
            <a:lstStyle/>
            <a:p>
              <a:endParaRPr lang="ru-RU"/>
            </a:p>
          </p:txBody>
        </p:sp>
        <p:sp>
          <p:nvSpPr>
            <p:cNvPr id="1944795" name="Freeform 157"/>
            <p:cNvSpPr>
              <a:spLocks/>
            </p:cNvSpPr>
            <p:nvPr/>
          </p:nvSpPr>
          <p:spPr bwMode="auto">
            <a:xfrm>
              <a:off x="1282" y="1357"/>
              <a:ext cx="20" cy="18"/>
            </a:xfrm>
            <a:custGeom>
              <a:avLst/>
              <a:gdLst>
                <a:gd name="T0" fmla="*/ 1 w 40"/>
                <a:gd name="T1" fmla="*/ 0 h 37"/>
                <a:gd name="T2" fmla="*/ 1 w 40"/>
                <a:gd name="T3" fmla="*/ 0 h 37"/>
                <a:gd name="T4" fmla="*/ 1 w 40"/>
                <a:gd name="T5" fmla="*/ 0 h 37"/>
                <a:gd name="T6" fmla="*/ 0 w 40"/>
                <a:gd name="T7" fmla="*/ 0 h 37"/>
                <a:gd name="T8" fmla="*/ 0 w 40"/>
                <a:gd name="T9" fmla="*/ 0 h 37"/>
                <a:gd name="T10" fmla="*/ 1 w 40"/>
                <a:gd name="T11" fmla="*/ 0 h 37"/>
                <a:gd name="T12" fmla="*/ 1 w 40"/>
                <a:gd name="T13" fmla="*/ 0 h 37"/>
                <a:gd name="T14" fmla="*/ 0 60000 65536"/>
                <a:gd name="T15" fmla="*/ 0 60000 65536"/>
                <a:gd name="T16" fmla="*/ 0 60000 65536"/>
                <a:gd name="T17" fmla="*/ 0 60000 65536"/>
                <a:gd name="T18" fmla="*/ 0 60000 65536"/>
                <a:gd name="T19" fmla="*/ 0 60000 65536"/>
                <a:gd name="T20" fmla="*/ 0 60000 65536"/>
                <a:gd name="T21" fmla="*/ 0 w 40"/>
                <a:gd name="T22" fmla="*/ 0 h 37"/>
                <a:gd name="T23" fmla="*/ 40 w 40"/>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7">
                  <a:moveTo>
                    <a:pt x="40" y="17"/>
                  </a:moveTo>
                  <a:lnTo>
                    <a:pt x="40" y="37"/>
                  </a:lnTo>
                  <a:lnTo>
                    <a:pt x="19" y="37"/>
                  </a:lnTo>
                  <a:lnTo>
                    <a:pt x="0" y="17"/>
                  </a:lnTo>
                  <a:lnTo>
                    <a:pt x="0" y="0"/>
                  </a:lnTo>
                  <a:lnTo>
                    <a:pt x="19" y="0"/>
                  </a:lnTo>
                  <a:lnTo>
                    <a:pt x="40" y="17"/>
                  </a:lnTo>
                  <a:close/>
                </a:path>
              </a:pathLst>
            </a:custGeom>
            <a:solidFill>
              <a:srgbClr val="C0C0C0"/>
            </a:solidFill>
            <a:ln w="9525">
              <a:solidFill>
                <a:srgbClr val="C0C0C0"/>
              </a:solidFill>
              <a:round/>
              <a:headEnd/>
              <a:tailEnd/>
            </a:ln>
          </p:spPr>
          <p:txBody>
            <a:bodyPr/>
            <a:lstStyle/>
            <a:p>
              <a:endParaRPr lang="ru-RU"/>
            </a:p>
          </p:txBody>
        </p:sp>
        <p:sp>
          <p:nvSpPr>
            <p:cNvPr id="1944796" name="Freeform 158"/>
            <p:cNvSpPr>
              <a:spLocks/>
            </p:cNvSpPr>
            <p:nvPr/>
          </p:nvSpPr>
          <p:spPr bwMode="auto">
            <a:xfrm>
              <a:off x="1302" y="1420"/>
              <a:ext cx="21" cy="17"/>
            </a:xfrm>
            <a:custGeom>
              <a:avLst/>
              <a:gdLst>
                <a:gd name="T0" fmla="*/ 0 w 43"/>
                <a:gd name="T1" fmla="*/ 0 h 34"/>
                <a:gd name="T2" fmla="*/ 0 w 43"/>
                <a:gd name="T3" fmla="*/ 1 h 34"/>
                <a:gd name="T4" fmla="*/ 0 w 43"/>
                <a:gd name="T5" fmla="*/ 1 h 34"/>
                <a:gd name="T6" fmla="*/ 0 w 43"/>
                <a:gd name="T7" fmla="*/ 1 h 34"/>
                <a:gd name="T8" fmla="*/ 0 w 43"/>
                <a:gd name="T9" fmla="*/ 1 h 34"/>
                <a:gd name="T10" fmla="*/ 0 w 43"/>
                <a:gd name="T11" fmla="*/ 0 h 34"/>
                <a:gd name="T12" fmla="*/ 0 w 43"/>
                <a:gd name="T13" fmla="*/ 0 h 34"/>
                <a:gd name="T14" fmla="*/ 0 60000 65536"/>
                <a:gd name="T15" fmla="*/ 0 60000 65536"/>
                <a:gd name="T16" fmla="*/ 0 60000 65536"/>
                <a:gd name="T17" fmla="*/ 0 60000 65536"/>
                <a:gd name="T18" fmla="*/ 0 60000 65536"/>
                <a:gd name="T19" fmla="*/ 0 60000 65536"/>
                <a:gd name="T20" fmla="*/ 0 60000 65536"/>
                <a:gd name="T21" fmla="*/ 0 w 43"/>
                <a:gd name="T22" fmla="*/ 0 h 34"/>
                <a:gd name="T23" fmla="*/ 43 w 43"/>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4">
                  <a:moveTo>
                    <a:pt x="21" y="0"/>
                  </a:moveTo>
                  <a:lnTo>
                    <a:pt x="43" y="17"/>
                  </a:lnTo>
                  <a:lnTo>
                    <a:pt x="21" y="34"/>
                  </a:lnTo>
                  <a:lnTo>
                    <a:pt x="0" y="34"/>
                  </a:lnTo>
                  <a:lnTo>
                    <a:pt x="0" y="17"/>
                  </a:lnTo>
                  <a:lnTo>
                    <a:pt x="0" y="0"/>
                  </a:lnTo>
                  <a:lnTo>
                    <a:pt x="21" y="0"/>
                  </a:lnTo>
                  <a:close/>
                </a:path>
              </a:pathLst>
            </a:custGeom>
            <a:solidFill>
              <a:srgbClr val="C0C0C0"/>
            </a:solidFill>
            <a:ln w="9525">
              <a:solidFill>
                <a:srgbClr val="C0C0C0"/>
              </a:solidFill>
              <a:round/>
              <a:headEnd/>
              <a:tailEnd/>
            </a:ln>
          </p:spPr>
          <p:txBody>
            <a:bodyPr/>
            <a:lstStyle/>
            <a:p>
              <a:endParaRPr lang="ru-RU"/>
            </a:p>
          </p:txBody>
        </p:sp>
        <p:sp>
          <p:nvSpPr>
            <p:cNvPr id="1944797" name="Freeform 159"/>
            <p:cNvSpPr>
              <a:spLocks/>
            </p:cNvSpPr>
            <p:nvPr/>
          </p:nvSpPr>
          <p:spPr bwMode="auto">
            <a:xfrm>
              <a:off x="1291" y="1304"/>
              <a:ext cx="102" cy="53"/>
            </a:xfrm>
            <a:custGeom>
              <a:avLst/>
              <a:gdLst>
                <a:gd name="T0" fmla="*/ 1 w 204"/>
                <a:gd name="T1" fmla="*/ 1 h 105"/>
                <a:gd name="T2" fmla="*/ 1 w 204"/>
                <a:gd name="T3" fmla="*/ 1 h 105"/>
                <a:gd name="T4" fmla="*/ 1 w 204"/>
                <a:gd name="T5" fmla="*/ 1 h 105"/>
                <a:gd name="T6" fmla="*/ 1 w 204"/>
                <a:gd name="T7" fmla="*/ 1 h 105"/>
                <a:gd name="T8" fmla="*/ 1 w 204"/>
                <a:gd name="T9" fmla="*/ 1 h 105"/>
                <a:gd name="T10" fmla="*/ 1 w 204"/>
                <a:gd name="T11" fmla="*/ 1 h 105"/>
                <a:gd name="T12" fmla="*/ 1 w 204"/>
                <a:gd name="T13" fmla="*/ 1 h 105"/>
                <a:gd name="T14" fmla="*/ 1 w 204"/>
                <a:gd name="T15" fmla="*/ 1 h 105"/>
                <a:gd name="T16" fmla="*/ 1 w 204"/>
                <a:gd name="T17" fmla="*/ 1 h 105"/>
                <a:gd name="T18" fmla="*/ 1 w 204"/>
                <a:gd name="T19" fmla="*/ 1 h 105"/>
                <a:gd name="T20" fmla="*/ 0 w 204"/>
                <a:gd name="T21" fmla="*/ 1 h 105"/>
                <a:gd name="T22" fmla="*/ 0 w 204"/>
                <a:gd name="T23" fmla="*/ 1 h 105"/>
                <a:gd name="T24" fmla="*/ 1 w 204"/>
                <a:gd name="T25" fmla="*/ 1 h 105"/>
                <a:gd name="T26" fmla="*/ 1 w 204"/>
                <a:gd name="T27" fmla="*/ 0 h 105"/>
                <a:gd name="T28" fmla="*/ 1 w 204"/>
                <a:gd name="T29" fmla="*/ 1 h 105"/>
                <a:gd name="T30" fmla="*/ 1 w 204"/>
                <a:gd name="T31" fmla="*/ 1 h 105"/>
                <a:gd name="T32" fmla="*/ 1 w 204"/>
                <a:gd name="T33" fmla="*/ 1 h 105"/>
                <a:gd name="T34" fmla="*/ 1 w 204"/>
                <a:gd name="T35" fmla="*/ 1 h 105"/>
                <a:gd name="T36" fmla="*/ 1 w 204"/>
                <a:gd name="T37" fmla="*/ 1 h 105"/>
                <a:gd name="T38" fmla="*/ 1 w 204"/>
                <a:gd name="T39" fmla="*/ 1 h 105"/>
                <a:gd name="T40" fmla="*/ 1 w 204"/>
                <a:gd name="T41" fmla="*/ 1 h 105"/>
                <a:gd name="T42" fmla="*/ 1 w 204"/>
                <a:gd name="T43" fmla="*/ 1 h 105"/>
                <a:gd name="T44" fmla="*/ 1 w 204"/>
                <a:gd name="T45" fmla="*/ 1 h 105"/>
                <a:gd name="T46" fmla="*/ 1 w 204"/>
                <a:gd name="T47" fmla="*/ 1 h 105"/>
                <a:gd name="T48" fmla="*/ 1 w 204"/>
                <a:gd name="T49" fmla="*/ 1 h 105"/>
                <a:gd name="T50" fmla="*/ 1 w 204"/>
                <a:gd name="T51" fmla="*/ 1 h 105"/>
                <a:gd name="T52" fmla="*/ 1 w 204"/>
                <a:gd name="T53" fmla="*/ 1 h 105"/>
                <a:gd name="T54" fmla="*/ 1 w 204"/>
                <a:gd name="T55" fmla="*/ 1 h 105"/>
                <a:gd name="T56" fmla="*/ 1 w 204"/>
                <a:gd name="T57" fmla="*/ 1 h 105"/>
                <a:gd name="T58" fmla="*/ 1 w 204"/>
                <a:gd name="T59" fmla="*/ 1 h 105"/>
                <a:gd name="T60" fmla="*/ 1 w 204"/>
                <a:gd name="T61" fmla="*/ 1 h 105"/>
                <a:gd name="T62" fmla="*/ 1 w 204"/>
                <a:gd name="T63" fmla="*/ 1 h 105"/>
                <a:gd name="T64" fmla="*/ 1 w 204"/>
                <a:gd name="T65" fmla="*/ 1 h 105"/>
                <a:gd name="T66" fmla="*/ 1 w 204"/>
                <a:gd name="T67" fmla="*/ 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142" y="88"/>
                  </a:moveTo>
                  <a:lnTo>
                    <a:pt x="104" y="69"/>
                  </a:lnTo>
                  <a:lnTo>
                    <a:pt x="83" y="69"/>
                  </a:lnTo>
                  <a:lnTo>
                    <a:pt x="64" y="69"/>
                  </a:lnTo>
                  <a:lnTo>
                    <a:pt x="42" y="69"/>
                  </a:lnTo>
                  <a:lnTo>
                    <a:pt x="21" y="69"/>
                  </a:lnTo>
                  <a:lnTo>
                    <a:pt x="21" y="51"/>
                  </a:lnTo>
                  <a:lnTo>
                    <a:pt x="42" y="51"/>
                  </a:lnTo>
                  <a:lnTo>
                    <a:pt x="21" y="51"/>
                  </a:lnTo>
                  <a:lnTo>
                    <a:pt x="21" y="34"/>
                  </a:lnTo>
                  <a:lnTo>
                    <a:pt x="0" y="34"/>
                  </a:lnTo>
                  <a:lnTo>
                    <a:pt x="0" y="15"/>
                  </a:lnTo>
                  <a:lnTo>
                    <a:pt x="21" y="15"/>
                  </a:lnTo>
                  <a:lnTo>
                    <a:pt x="21" y="0"/>
                  </a:lnTo>
                  <a:lnTo>
                    <a:pt x="42" y="15"/>
                  </a:lnTo>
                  <a:lnTo>
                    <a:pt x="64" y="15"/>
                  </a:lnTo>
                  <a:lnTo>
                    <a:pt x="83" y="34"/>
                  </a:lnTo>
                  <a:lnTo>
                    <a:pt x="83" y="15"/>
                  </a:lnTo>
                  <a:lnTo>
                    <a:pt x="104" y="15"/>
                  </a:lnTo>
                  <a:lnTo>
                    <a:pt x="123" y="34"/>
                  </a:lnTo>
                  <a:lnTo>
                    <a:pt x="123" y="51"/>
                  </a:lnTo>
                  <a:lnTo>
                    <a:pt x="142" y="51"/>
                  </a:lnTo>
                  <a:lnTo>
                    <a:pt x="142" y="34"/>
                  </a:lnTo>
                  <a:lnTo>
                    <a:pt x="163" y="34"/>
                  </a:lnTo>
                  <a:lnTo>
                    <a:pt x="163" y="51"/>
                  </a:lnTo>
                  <a:lnTo>
                    <a:pt x="183" y="51"/>
                  </a:lnTo>
                  <a:lnTo>
                    <a:pt x="163" y="51"/>
                  </a:lnTo>
                  <a:lnTo>
                    <a:pt x="183" y="69"/>
                  </a:lnTo>
                  <a:lnTo>
                    <a:pt x="204" y="88"/>
                  </a:lnTo>
                  <a:lnTo>
                    <a:pt x="204" y="105"/>
                  </a:lnTo>
                  <a:lnTo>
                    <a:pt x="183" y="105"/>
                  </a:lnTo>
                  <a:lnTo>
                    <a:pt x="163" y="105"/>
                  </a:lnTo>
                  <a:lnTo>
                    <a:pt x="163" y="88"/>
                  </a:lnTo>
                  <a:lnTo>
                    <a:pt x="142" y="88"/>
                  </a:lnTo>
                  <a:close/>
                </a:path>
              </a:pathLst>
            </a:custGeom>
            <a:solidFill>
              <a:srgbClr val="C0C0C0"/>
            </a:solidFill>
            <a:ln w="9525">
              <a:solidFill>
                <a:srgbClr val="C0C0C0"/>
              </a:solidFill>
              <a:round/>
              <a:headEnd/>
              <a:tailEnd/>
            </a:ln>
          </p:spPr>
          <p:txBody>
            <a:bodyPr/>
            <a:lstStyle/>
            <a:p>
              <a:endParaRPr lang="ru-RU"/>
            </a:p>
          </p:txBody>
        </p:sp>
        <p:sp>
          <p:nvSpPr>
            <p:cNvPr id="1944798" name="Freeform 160"/>
            <p:cNvSpPr>
              <a:spLocks/>
            </p:cNvSpPr>
            <p:nvPr/>
          </p:nvSpPr>
          <p:spPr bwMode="auto">
            <a:xfrm>
              <a:off x="1432" y="1375"/>
              <a:ext cx="272" cy="72"/>
            </a:xfrm>
            <a:custGeom>
              <a:avLst/>
              <a:gdLst>
                <a:gd name="T0" fmla="*/ 1 w 544"/>
                <a:gd name="T1" fmla="*/ 1 h 144"/>
                <a:gd name="T2" fmla="*/ 1 w 544"/>
                <a:gd name="T3" fmla="*/ 1 h 144"/>
                <a:gd name="T4" fmla="*/ 1 w 544"/>
                <a:gd name="T5" fmla="*/ 1 h 144"/>
                <a:gd name="T6" fmla="*/ 1 w 544"/>
                <a:gd name="T7" fmla="*/ 1 h 144"/>
                <a:gd name="T8" fmla="*/ 1 w 544"/>
                <a:gd name="T9" fmla="*/ 1 h 144"/>
                <a:gd name="T10" fmla="*/ 1 w 544"/>
                <a:gd name="T11" fmla="*/ 1 h 144"/>
                <a:gd name="T12" fmla="*/ 1 w 544"/>
                <a:gd name="T13" fmla="*/ 1 h 144"/>
                <a:gd name="T14" fmla="*/ 1 w 544"/>
                <a:gd name="T15" fmla="*/ 1 h 144"/>
                <a:gd name="T16" fmla="*/ 1 w 544"/>
                <a:gd name="T17" fmla="*/ 1 h 144"/>
                <a:gd name="T18" fmla="*/ 1 w 544"/>
                <a:gd name="T19" fmla="*/ 1 h 144"/>
                <a:gd name="T20" fmla="*/ 1 w 544"/>
                <a:gd name="T21" fmla="*/ 1 h 144"/>
                <a:gd name="T22" fmla="*/ 1 w 544"/>
                <a:gd name="T23" fmla="*/ 1 h 144"/>
                <a:gd name="T24" fmla="*/ 1 w 544"/>
                <a:gd name="T25" fmla="*/ 1 h 144"/>
                <a:gd name="T26" fmla="*/ 1 w 544"/>
                <a:gd name="T27" fmla="*/ 1 h 144"/>
                <a:gd name="T28" fmla="*/ 1 w 544"/>
                <a:gd name="T29" fmla="*/ 1 h 144"/>
                <a:gd name="T30" fmla="*/ 1 w 544"/>
                <a:gd name="T31" fmla="*/ 1 h 144"/>
                <a:gd name="T32" fmla="*/ 1 w 544"/>
                <a:gd name="T33" fmla="*/ 1 h 144"/>
                <a:gd name="T34" fmla="*/ 1 w 544"/>
                <a:gd name="T35" fmla="*/ 1 h 144"/>
                <a:gd name="T36" fmla="*/ 1 w 544"/>
                <a:gd name="T37" fmla="*/ 1 h 144"/>
                <a:gd name="T38" fmla="*/ 1 w 544"/>
                <a:gd name="T39" fmla="*/ 1 h 144"/>
                <a:gd name="T40" fmla="*/ 1 w 544"/>
                <a:gd name="T41" fmla="*/ 1 h 144"/>
                <a:gd name="T42" fmla="*/ 1 w 544"/>
                <a:gd name="T43" fmla="*/ 1 h 144"/>
                <a:gd name="T44" fmla="*/ 1 w 544"/>
                <a:gd name="T45" fmla="*/ 1 h 144"/>
                <a:gd name="T46" fmla="*/ 1 w 544"/>
                <a:gd name="T47" fmla="*/ 1 h 144"/>
                <a:gd name="T48" fmla="*/ 1 w 544"/>
                <a:gd name="T49" fmla="*/ 1 h 144"/>
                <a:gd name="T50" fmla="*/ 1 w 544"/>
                <a:gd name="T51" fmla="*/ 1 h 144"/>
                <a:gd name="T52" fmla="*/ 0 w 544"/>
                <a:gd name="T53" fmla="*/ 1 h 144"/>
                <a:gd name="T54" fmla="*/ 1 w 544"/>
                <a:gd name="T55" fmla="*/ 1 h 144"/>
                <a:gd name="T56" fmla="*/ 1 w 544"/>
                <a:gd name="T57" fmla="*/ 0 h 144"/>
                <a:gd name="T58" fmla="*/ 1 w 544"/>
                <a:gd name="T59" fmla="*/ 1 h 144"/>
                <a:gd name="T60" fmla="*/ 1 w 544"/>
                <a:gd name="T61" fmla="*/ 1 h 144"/>
                <a:gd name="T62" fmla="*/ 1 w 544"/>
                <a:gd name="T63" fmla="*/ 1 h 144"/>
                <a:gd name="T64" fmla="*/ 1 w 544"/>
                <a:gd name="T65" fmla="*/ 1 h 144"/>
                <a:gd name="T66" fmla="*/ 1 w 544"/>
                <a:gd name="T67" fmla="*/ 1 h 144"/>
                <a:gd name="T68" fmla="*/ 1 w 544"/>
                <a:gd name="T69" fmla="*/ 1 h 144"/>
                <a:gd name="T70" fmla="*/ 1 w 544"/>
                <a:gd name="T71" fmla="*/ 1 h 144"/>
                <a:gd name="T72" fmla="*/ 1 w 544"/>
                <a:gd name="T73" fmla="*/ 1 h 144"/>
                <a:gd name="T74" fmla="*/ 1 w 544"/>
                <a:gd name="T75" fmla="*/ 1 h 144"/>
                <a:gd name="T76" fmla="*/ 1 w 544"/>
                <a:gd name="T77" fmla="*/ 1 h 144"/>
                <a:gd name="T78" fmla="*/ 1 w 544"/>
                <a:gd name="T79" fmla="*/ 1 h 144"/>
                <a:gd name="T80" fmla="*/ 1 w 544"/>
                <a:gd name="T81" fmla="*/ 1 h 144"/>
                <a:gd name="T82" fmla="*/ 1 w 544"/>
                <a:gd name="T83" fmla="*/ 1 h 144"/>
                <a:gd name="T84" fmla="*/ 1 w 544"/>
                <a:gd name="T85" fmla="*/ 1 h 144"/>
                <a:gd name="T86" fmla="*/ 1 w 544"/>
                <a:gd name="T87" fmla="*/ 1 h 144"/>
                <a:gd name="T88" fmla="*/ 1 w 544"/>
                <a:gd name="T89" fmla="*/ 1 h 144"/>
                <a:gd name="T90" fmla="*/ 1 w 544"/>
                <a:gd name="T91" fmla="*/ 1 h 144"/>
                <a:gd name="T92" fmla="*/ 1 w 544"/>
                <a:gd name="T93" fmla="*/ 1 h 144"/>
                <a:gd name="T94" fmla="*/ 1 w 544"/>
                <a:gd name="T95" fmla="*/ 1 h 144"/>
                <a:gd name="T96" fmla="*/ 1 w 544"/>
                <a:gd name="T97" fmla="*/ 1 h 144"/>
                <a:gd name="T98" fmla="*/ 1 w 544"/>
                <a:gd name="T99" fmla="*/ 1 h 144"/>
                <a:gd name="T100" fmla="*/ 1 w 544"/>
                <a:gd name="T101" fmla="*/ 1 h 144"/>
                <a:gd name="T102" fmla="*/ 1 w 544"/>
                <a:gd name="T103" fmla="*/ 1 h 1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44"/>
                <a:gd name="T157" fmla="*/ 0 h 144"/>
                <a:gd name="T158" fmla="*/ 544 w 544"/>
                <a:gd name="T159" fmla="*/ 144 h 1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44" h="144">
                  <a:moveTo>
                    <a:pt x="523" y="107"/>
                  </a:moveTo>
                  <a:lnTo>
                    <a:pt x="523" y="124"/>
                  </a:lnTo>
                  <a:lnTo>
                    <a:pt x="544" y="124"/>
                  </a:lnTo>
                  <a:lnTo>
                    <a:pt x="523" y="144"/>
                  </a:lnTo>
                  <a:lnTo>
                    <a:pt x="482" y="144"/>
                  </a:lnTo>
                  <a:lnTo>
                    <a:pt x="444" y="144"/>
                  </a:lnTo>
                  <a:lnTo>
                    <a:pt x="423" y="144"/>
                  </a:lnTo>
                  <a:lnTo>
                    <a:pt x="404" y="144"/>
                  </a:lnTo>
                  <a:lnTo>
                    <a:pt x="363" y="144"/>
                  </a:lnTo>
                  <a:lnTo>
                    <a:pt x="323" y="144"/>
                  </a:lnTo>
                  <a:lnTo>
                    <a:pt x="304" y="144"/>
                  </a:lnTo>
                  <a:lnTo>
                    <a:pt x="283" y="144"/>
                  </a:lnTo>
                  <a:lnTo>
                    <a:pt x="263" y="144"/>
                  </a:lnTo>
                  <a:lnTo>
                    <a:pt x="242" y="144"/>
                  </a:lnTo>
                  <a:lnTo>
                    <a:pt x="221" y="144"/>
                  </a:lnTo>
                  <a:lnTo>
                    <a:pt x="181" y="144"/>
                  </a:lnTo>
                  <a:lnTo>
                    <a:pt x="141" y="124"/>
                  </a:lnTo>
                  <a:lnTo>
                    <a:pt x="121" y="107"/>
                  </a:lnTo>
                  <a:lnTo>
                    <a:pt x="141" y="107"/>
                  </a:lnTo>
                  <a:lnTo>
                    <a:pt x="141" y="90"/>
                  </a:lnTo>
                  <a:lnTo>
                    <a:pt x="121" y="90"/>
                  </a:lnTo>
                  <a:lnTo>
                    <a:pt x="100" y="53"/>
                  </a:lnTo>
                  <a:lnTo>
                    <a:pt x="100" y="36"/>
                  </a:lnTo>
                  <a:lnTo>
                    <a:pt x="81" y="53"/>
                  </a:lnTo>
                  <a:lnTo>
                    <a:pt x="41" y="36"/>
                  </a:lnTo>
                  <a:lnTo>
                    <a:pt x="22" y="17"/>
                  </a:lnTo>
                  <a:lnTo>
                    <a:pt x="0" y="17"/>
                  </a:lnTo>
                  <a:lnTo>
                    <a:pt x="22" y="17"/>
                  </a:lnTo>
                  <a:lnTo>
                    <a:pt x="22" y="0"/>
                  </a:lnTo>
                  <a:lnTo>
                    <a:pt x="81" y="17"/>
                  </a:lnTo>
                  <a:lnTo>
                    <a:pt x="121" y="36"/>
                  </a:lnTo>
                  <a:lnTo>
                    <a:pt x="141" y="36"/>
                  </a:lnTo>
                  <a:lnTo>
                    <a:pt x="141" y="17"/>
                  </a:lnTo>
                  <a:lnTo>
                    <a:pt x="162" y="17"/>
                  </a:lnTo>
                  <a:lnTo>
                    <a:pt x="162" y="36"/>
                  </a:lnTo>
                  <a:lnTo>
                    <a:pt x="202" y="53"/>
                  </a:lnTo>
                  <a:lnTo>
                    <a:pt x="221" y="53"/>
                  </a:lnTo>
                  <a:lnTo>
                    <a:pt x="181" y="53"/>
                  </a:lnTo>
                  <a:lnTo>
                    <a:pt x="162" y="53"/>
                  </a:lnTo>
                  <a:lnTo>
                    <a:pt x="181" y="90"/>
                  </a:lnTo>
                  <a:lnTo>
                    <a:pt x="202" y="90"/>
                  </a:lnTo>
                  <a:lnTo>
                    <a:pt x="221" y="90"/>
                  </a:lnTo>
                  <a:lnTo>
                    <a:pt x="263" y="90"/>
                  </a:lnTo>
                  <a:lnTo>
                    <a:pt x="283" y="107"/>
                  </a:lnTo>
                  <a:lnTo>
                    <a:pt x="304" y="107"/>
                  </a:lnTo>
                  <a:lnTo>
                    <a:pt x="342" y="90"/>
                  </a:lnTo>
                  <a:lnTo>
                    <a:pt x="404" y="90"/>
                  </a:lnTo>
                  <a:lnTo>
                    <a:pt x="444" y="90"/>
                  </a:lnTo>
                  <a:lnTo>
                    <a:pt x="482" y="90"/>
                  </a:lnTo>
                  <a:lnTo>
                    <a:pt x="503" y="90"/>
                  </a:lnTo>
                  <a:lnTo>
                    <a:pt x="544" y="107"/>
                  </a:lnTo>
                  <a:lnTo>
                    <a:pt x="523" y="107"/>
                  </a:lnTo>
                  <a:close/>
                </a:path>
              </a:pathLst>
            </a:custGeom>
            <a:solidFill>
              <a:srgbClr val="C0C0C0"/>
            </a:solidFill>
            <a:ln w="9525">
              <a:solidFill>
                <a:srgbClr val="C0C0C0"/>
              </a:solidFill>
              <a:round/>
              <a:headEnd/>
              <a:tailEnd/>
            </a:ln>
          </p:spPr>
          <p:txBody>
            <a:bodyPr/>
            <a:lstStyle/>
            <a:p>
              <a:endParaRPr lang="ru-RU"/>
            </a:p>
          </p:txBody>
        </p:sp>
        <p:sp>
          <p:nvSpPr>
            <p:cNvPr id="1944799" name="Freeform 161"/>
            <p:cNvSpPr>
              <a:spLocks/>
            </p:cNvSpPr>
            <p:nvPr/>
          </p:nvSpPr>
          <p:spPr bwMode="auto">
            <a:xfrm>
              <a:off x="1432" y="1420"/>
              <a:ext cx="50" cy="27"/>
            </a:xfrm>
            <a:custGeom>
              <a:avLst/>
              <a:gdLst>
                <a:gd name="T0" fmla="*/ 1 w 100"/>
                <a:gd name="T1" fmla="*/ 1 h 54"/>
                <a:gd name="T2" fmla="*/ 1 w 100"/>
                <a:gd name="T3" fmla="*/ 0 h 54"/>
                <a:gd name="T4" fmla="*/ 1 w 100"/>
                <a:gd name="T5" fmla="*/ 0 h 54"/>
                <a:gd name="T6" fmla="*/ 1 w 100"/>
                <a:gd name="T7" fmla="*/ 0 h 54"/>
                <a:gd name="T8" fmla="*/ 1 w 100"/>
                <a:gd name="T9" fmla="*/ 1 h 54"/>
                <a:gd name="T10" fmla="*/ 1 w 100"/>
                <a:gd name="T11" fmla="*/ 1 h 54"/>
                <a:gd name="T12" fmla="*/ 1 w 100"/>
                <a:gd name="T13" fmla="*/ 1 h 54"/>
                <a:gd name="T14" fmla="*/ 1 w 100"/>
                <a:gd name="T15" fmla="*/ 1 h 54"/>
                <a:gd name="T16" fmla="*/ 1 w 100"/>
                <a:gd name="T17" fmla="*/ 1 h 54"/>
                <a:gd name="T18" fmla="*/ 0 w 100"/>
                <a:gd name="T19" fmla="*/ 1 h 54"/>
                <a:gd name="T20" fmla="*/ 1 w 100"/>
                <a:gd name="T21" fmla="*/ 1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54"/>
                <a:gd name="T35" fmla="*/ 100 w 100"/>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54">
                  <a:moveTo>
                    <a:pt x="22" y="17"/>
                  </a:moveTo>
                  <a:lnTo>
                    <a:pt x="22" y="0"/>
                  </a:lnTo>
                  <a:lnTo>
                    <a:pt x="62" y="0"/>
                  </a:lnTo>
                  <a:lnTo>
                    <a:pt x="81" y="0"/>
                  </a:lnTo>
                  <a:lnTo>
                    <a:pt x="81" y="17"/>
                  </a:lnTo>
                  <a:lnTo>
                    <a:pt x="100" y="34"/>
                  </a:lnTo>
                  <a:lnTo>
                    <a:pt x="81" y="54"/>
                  </a:lnTo>
                  <a:lnTo>
                    <a:pt x="62" y="54"/>
                  </a:lnTo>
                  <a:lnTo>
                    <a:pt x="22" y="34"/>
                  </a:lnTo>
                  <a:lnTo>
                    <a:pt x="0" y="34"/>
                  </a:lnTo>
                  <a:lnTo>
                    <a:pt x="22" y="17"/>
                  </a:lnTo>
                  <a:close/>
                </a:path>
              </a:pathLst>
            </a:custGeom>
            <a:solidFill>
              <a:srgbClr val="C0C0C0"/>
            </a:solidFill>
            <a:ln w="9525">
              <a:solidFill>
                <a:srgbClr val="C0C0C0"/>
              </a:solidFill>
              <a:round/>
              <a:headEnd/>
              <a:tailEnd/>
            </a:ln>
          </p:spPr>
          <p:txBody>
            <a:bodyPr/>
            <a:lstStyle/>
            <a:p>
              <a:endParaRPr lang="ru-RU"/>
            </a:p>
          </p:txBody>
        </p:sp>
        <p:sp>
          <p:nvSpPr>
            <p:cNvPr id="1944800" name="Freeform 162"/>
            <p:cNvSpPr>
              <a:spLocks/>
            </p:cNvSpPr>
            <p:nvPr/>
          </p:nvSpPr>
          <p:spPr bwMode="auto">
            <a:xfrm>
              <a:off x="1402" y="1321"/>
              <a:ext cx="61" cy="36"/>
            </a:xfrm>
            <a:custGeom>
              <a:avLst/>
              <a:gdLst>
                <a:gd name="T0" fmla="*/ 1 w 121"/>
                <a:gd name="T1" fmla="*/ 1 h 71"/>
                <a:gd name="T2" fmla="*/ 1 w 121"/>
                <a:gd name="T3" fmla="*/ 1 h 71"/>
                <a:gd name="T4" fmla="*/ 1 w 121"/>
                <a:gd name="T5" fmla="*/ 1 h 71"/>
                <a:gd name="T6" fmla="*/ 0 w 121"/>
                <a:gd name="T7" fmla="*/ 1 h 71"/>
                <a:gd name="T8" fmla="*/ 1 w 121"/>
                <a:gd name="T9" fmla="*/ 0 h 71"/>
                <a:gd name="T10" fmla="*/ 1 w 121"/>
                <a:gd name="T11" fmla="*/ 0 h 71"/>
                <a:gd name="T12" fmla="*/ 1 w 121"/>
                <a:gd name="T13" fmla="*/ 1 h 71"/>
                <a:gd name="T14" fmla="*/ 1 w 121"/>
                <a:gd name="T15" fmla="*/ 1 h 71"/>
                <a:gd name="T16" fmla="*/ 1 w 121"/>
                <a:gd name="T17" fmla="*/ 1 h 71"/>
                <a:gd name="T18" fmla="*/ 1 w 121"/>
                <a:gd name="T19" fmla="*/ 1 h 71"/>
                <a:gd name="T20" fmla="*/ 1 w 121"/>
                <a:gd name="T21" fmla="*/ 1 h 71"/>
                <a:gd name="T22" fmla="*/ 1 w 121"/>
                <a:gd name="T23" fmla="*/ 1 h 71"/>
                <a:gd name="T24" fmla="*/ 1 w 121"/>
                <a:gd name="T25" fmla="*/ 1 h 71"/>
                <a:gd name="T26" fmla="*/ 1 w 121"/>
                <a:gd name="T27" fmla="*/ 1 h 71"/>
                <a:gd name="T28" fmla="*/ 1 w 121"/>
                <a:gd name="T29" fmla="*/ 1 h 71"/>
                <a:gd name="T30" fmla="*/ 1 w 121"/>
                <a:gd name="T31" fmla="*/ 1 h 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
                <a:gd name="T49" fmla="*/ 0 h 71"/>
                <a:gd name="T50" fmla="*/ 121 w 121"/>
                <a:gd name="T51" fmla="*/ 71 h 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 h="71">
                  <a:moveTo>
                    <a:pt x="40" y="71"/>
                  </a:moveTo>
                  <a:lnTo>
                    <a:pt x="40" y="54"/>
                  </a:lnTo>
                  <a:lnTo>
                    <a:pt x="21" y="35"/>
                  </a:lnTo>
                  <a:lnTo>
                    <a:pt x="0" y="17"/>
                  </a:lnTo>
                  <a:lnTo>
                    <a:pt x="21" y="0"/>
                  </a:lnTo>
                  <a:lnTo>
                    <a:pt x="40" y="0"/>
                  </a:lnTo>
                  <a:lnTo>
                    <a:pt x="40" y="17"/>
                  </a:lnTo>
                  <a:lnTo>
                    <a:pt x="59" y="17"/>
                  </a:lnTo>
                  <a:lnTo>
                    <a:pt x="81" y="17"/>
                  </a:lnTo>
                  <a:lnTo>
                    <a:pt x="100" y="17"/>
                  </a:lnTo>
                  <a:lnTo>
                    <a:pt x="121" y="35"/>
                  </a:lnTo>
                  <a:lnTo>
                    <a:pt x="100" y="35"/>
                  </a:lnTo>
                  <a:lnTo>
                    <a:pt x="100" y="54"/>
                  </a:lnTo>
                  <a:lnTo>
                    <a:pt x="121" y="71"/>
                  </a:lnTo>
                  <a:lnTo>
                    <a:pt x="81" y="71"/>
                  </a:lnTo>
                  <a:lnTo>
                    <a:pt x="40" y="71"/>
                  </a:lnTo>
                  <a:close/>
                </a:path>
              </a:pathLst>
            </a:custGeom>
            <a:solidFill>
              <a:srgbClr val="C0C0C0"/>
            </a:solidFill>
            <a:ln w="9525">
              <a:solidFill>
                <a:srgbClr val="C0C0C0"/>
              </a:solidFill>
              <a:round/>
              <a:headEnd/>
              <a:tailEnd/>
            </a:ln>
          </p:spPr>
          <p:txBody>
            <a:bodyPr/>
            <a:lstStyle/>
            <a:p>
              <a:endParaRPr lang="ru-RU"/>
            </a:p>
          </p:txBody>
        </p:sp>
        <p:sp>
          <p:nvSpPr>
            <p:cNvPr id="1944801" name="Freeform 163"/>
            <p:cNvSpPr>
              <a:spLocks/>
            </p:cNvSpPr>
            <p:nvPr/>
          </p:nvSpPr>
          <p:spPr bwMode="auto">
            <a:xfrm>
              <a:off x="1382" y="1286"/>
              <a:ext cx="20" cy="9"/>
            </a:xfrm>
            <a:custGeom>
              <a:avLst/>
              <a:gdLst>
                <a:gd name="T0" fmla="*/ 1 w 40"/>
                <a:gd name="T1" fmla="*/ 0 h 19"/>
                <a:gd name="T2" fmla="*/ 1 w 40"/>
                <a:gd name="T3" fmla="*/ 0 h 19"/>
                <a:gd name="T4" fmla="*/ 1 w 40"/>
                <a:gd name="T5" fmla="*/ 0 h 19"/>
                <a:gd name="T6" fmla="*/ 0 w 40"/>
                <a:gd name="T7" fmla="*/ 0 h 19"/>
                <a:gd name="T8" fmla="*/ 1 w 40"/>
                <a:gd name="T9" fmla="*/ 0 h 19"/>
                <a:gd name="T10" fmla="*/ 1 w 40"/>
                <a:gd name="T11" fmla="*/ 0 h 19"/>
                <a:gd name="T12" fmla="*/ 0 60000 65536"/>
                <a:gd name="T13" fmla="*/ 0 60000 65536"/>
                <a:gd name="T14" fmla="*/ 0 60000 65536"/>
                <a:gd name="T15" fmla="*/ 0 60000 65536"/>
                <a:gd name="T16" fmla="*/ 0 60000 65536"/>
                <a:gd name="T17" fmla="*/ 0 60000 65536"/>
                <a:gd name="T18" fmla="*/ 0 w 40"/>
                <a:gd name="T19" fmla="*/ 0 h 19"/>
                <a:gd name="T20" fmla="*/ 40 w 4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0" h="19">
                  <a:moveTo>
                    <a:pt x="40" y="0"/>
                  </a:moveTo>
                  <a:lnTo>
                    <a:pt x="40" y="19"/>
                  </a:lnTo>
                  <a:lnTo>
                    <a:pt x="21" y="19"/>
                  </a:lnTo>
                  <a:lnTo>
                    <a:pt x="0" y="0"/>
                  </a:lnTo>
                  <a:lnTo>
                    <a:pt x="21" y="0"/>
                  </a:lnTo>
                  <a:lnTo>
                    <a:pt x="40" y="0"/>
                  </a:lnTo>
                  <a:close/>
                </a:path>
              </a:pathLst>
            </a:custGeom>
            <a:solidFill>
              <a:srgbClr val="C0C0C0"/>
            </a:solidFill>
            <a:ln w="9525">
              <a:solidFill>
                <a:srgbClr val="C0C0C0"/>
              </a:solidFill>
              <a:round/>
              <a:headEnd/>
              <a:tailEnd/>
            </a:ln>
          </p:spPr>
          <p:txBody>
            <a:bodyPr/>
            <a:lstStyle/>
            <a:p>
              <a:endParaRPr lang="ru-RU"/>
            </a:p>
          </p:txBody>
        </p:sp>
        <p:sp>
          <p:nvSpPr>
            <p:cNvPr id="1944802" name="Freeform 164"/>
            <p:cNvSpPr>
              <a:spLocks/>
            </p:cNvSpPr>
            <p:nvPr/>
          </p:nvSpPr>
          <p:spPr bwMode="auto">
            <a:xfrm>
              <a:off x="1443" y="1240"/>
              <a:ext cx="160" cy="108"/>
            </a:xfrm>
            <a:custGeom>
              <a:avLst/>
              <a:gdLst>
                <a:gd name="T0" fmla="*/ 1 w 320"/>
                <a:gd name="T1" fmla="*/ 1 h 215"/>
                <a:gd name="T2" fmla="*/ 1 w 320"/>
                <a:gd name="T3" fmla="*/ 1 h 215"/>
                <a:gd name="T4" fmla="*/ 1 w 320"/>
                <a:gd name="T5" fmla="*/ 1 h 215"/>
                <a:gd name="T6" fmla="*/ 1 w 320"/>
                <a:gd name="T7" fmla="*/ 1 h 215"/>
                <a:gd name="T8" fmla="*/ 1 w 320"/>
                <a:gd name="T9" fmla="*/ 1 h 215"/>
                <a:gd name="T10" fmla="*/ 1 w 320"/>
                <a:gd name="T11" fmla="*/ 1 h 215"/>
                <a:gd name="T12" fmla="*/ 1 w 320"/>
                <a:gd name="T13" fmla="*/ 1 h 215"/>
                <a:gd name="T14" fmla="*/ 1 w 320"/>
                <a:gd name="T15" fmla="*/ 1 h 215"/>
                <a:gd name="T16" fmla="*/ 1 w 320"/>
                <a:gd name="T17" fmla="*/ 1 h 215"/>
                <a:gd name="T18" fmla="*/ 1 w 320"/>
                <a:gd name="T19" fmla="*/ 1 h 215"/>
                <a:gd name="T20" fmla="*/ 1 w 320"/>
                <a:gd name="T21" fmla="*/ 1 h 215"/>
                <a:gd name="T22" fmla="*/ 1 w 320"/>
                <a:gd name="T23" fmla="*/ 1 h 215"/>
                <a:gd name="T24" fmla="*/ 1 w 320"/>
                <a:gd name="T25" fmla="*/ 1 h 215"/>
                <a:gd name="T26" fmla="*/ 1 w 320"/>
                <a:gd name="T27" fmla="*/ 1 h 215"/>
                <a:gd name="T28" fmla="*/ 1 w 320"/>
                <a:gd name="T29" fmla="*/ 1 h 215"/>
                <a:gd name="T30" fmla="*/ 1 w 320"/>
                <a:gd name="T31" fmla="*/ 1 h 215"/>
                <a:gd name="T32" fmla="*/ 1 w 320"/>
                <a:gd name="T33" fmla="*/ 1 h 215"/>
                <a:gd name="T34" fmla="*/ 1 w 320"/>
                <a:gd name="T35" fmla="*/ 1 h 215"/>
                <a:gd name="T36" fmla="*/ 1 w 320"/>
                <a:gd name="T37" fmla="*/ 1 h 215"/>
                <a:gd name="T38" fmla="*/ 1 w 320"/>
                <a:gd name="T39" fmla="*/ 1 h 215"/>
                <a:gd name="T40" fmla="*/ 1 w 320"/>
                <a:gd name="T41" fmla="*/ 1 h 215"/>
                <a:gd name="T42" fmla="*/ 1 w 320"/>
                <a:gd name="T43" fmla="*/ 1 h 215"/>
                <a:gd name="T44" fmla="*/ 0 w 320"/>
                <a:gd name="T45" fmla="*/ 1 h 215"/>
                <a:gd name="T46" fmla="*/ 1 w 320"/>
                <a:gd name="T47" fmla="*/ 1 h 215"/>
                <a:gd name="T48" fmla="*/ 1 w 320"/>
                <a:gd name="T49" fmla="*/ 1 h 215"/>
                <a:gd name="T50" fmla="*/ 0 w 320"/>
                <a:gd name="T51" fmla="*/ 1 h 215"/>
                <a:gd name="T52" fmla="*/ 1 w 320"/>
                <a:gd name="T53" fmla="*/ 1 h 215"/>
                <a:gd name="T54" fmla="*/ 1 w 320"/>
                <a:gd name="T55" fmla="*/ 1 h 215"/>
                <a:gd name="T56" fmla="*/ 1 w 320"/>
                <a:gd name="T57" fmla="*/ 1 h 215"/>
                <a:gd name="T58" fmla="*/ 1 w 320"/>
                <a:gd name="T59" fmla="*/ 1 h 215"/>
                <a:gd name="T60" fmla="*/ 1 w 320"/>
                <a:gd name="T61" fmla="*/ 1 h 215"/>
                <a:gd name="T62" fmla="*/ 1 w 320"/>
                <a:gd name="T63" fmla="*/ 1 h 215"/>
                <a:gd name="T64" fmla="*/ 1 w 320"/>
                <a:gd name="T65" fmla="*/ 0 h 215"/>
                <a:gd name="T66" fmla="*/ 1 w 320"/>
                <a:gd name="T67" fmla="*/ 0 h 215"/>
                <a:gd name="T68" fmla="*/ 1 w 320"/>
                <a:gd name="T69" fmla="*/ 1 h 215"/>
                <a:gd name="T70" fmla="*/ 1 w 320"/>
                <a:gd name="T71" fmla="*/ 1 h 215"/>
                <a:gd name="T72" fmla="*/ 1 w 320"/>
                <a:gd name="T73" fmla="*/ 1 h 215"/>
                <a:gd name="T74" fmla="*/ 1 w 320"/>
                <a:gd name="T75" fmla="*/ 1 h 2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0"/>
                <a:gd name="T115" fmla="*/ 0 h 215"/>
                <a:gd name="T116" fmla="*/ 320 w 320"/>
                <a:gd name="T117" fmla="*/ 215 h 2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0" h="215">
                  <a:moveTo>
                    <a:pt x="220" y="90"/>
                  </a:moveTo>
                  <a:lnTo>
                    <a:pt x="241" y="90"/>
                  </a:lnTo>
                  <a:lnTo>
                    <a:pt x="241" y="73"/>
                  </a:lnTo>
                  <a:lnTo>
                    <a:pt x="261" y="73"/>
                  </a:lnTo>
                  <a:lnTo>
                    <a:pt x="261" y="90"/>
                  </a:lnTo>
                  <a:lnTo>
                    <a:pt x="261" y="109"/>
                  </a:lnTo>
                  <a:lnTo>
                    <a:pt x="282" y="109"/>
                  </a:lnTo>
                  <a:lnTo>
                    <a:pt x="301" y="109"/>
                  </a:lnTo>
                  <a:lnTo>
                    <a:pt x="320" y="127"/>
                  </a:lnTo>
                  <a:lnTo>
                    <a:pt x="320" y="142"/>
                  </a:lnTo>
                  <a:lnTo>
                    <a:pt x="282" y="161"/>
                  </a:lnTo>
                  <a:lnTo>
                    <a:pt x="261" y="178"/>
                  </a:lnTo>
                  <a:lnTo>
                    <a:pt x="241" y="178"/>
                  </a:lnTo>
                  <a:lnTo>
                    <a:pt x="241" y="161"/>
                  </a:lnTo>
                  <a:lnTo>
                    <a:pt x="241" y="178"/>
                  </a:lnTo>
                  <a:lnTo>
                    <a:pt x="220" y="178"/>
                  </a:lnTo>
                  <a:lnTo>
                    <a:pt x="241" y="178"/>
                  </a:lnTo>
                  <a:lnTo>
                    <a:pt x="241" y="196"/>
                  </a:lnTo>
                  <a:lnTo>
                    <a:pt x="220" y="196"/>
                  </a:lnTo>
                  <a:lnTo>
                    <a:pt x="220" y="215"/>
                  </a:lnTo>
                  <a:lnTo>
                    <a:pt x="199" y="196"/>
                  </a:lnTo>
                  <a:lnTo>
                    <a:pt x="199" y="178"/>
                  </a:lnTo>
                  <a:lnTo>
                    <a:pt x="180" y="196"/>
                  </a:lnTo>
                  <a:lnTo>
                    <a:pt x="180" y="215"/>
                  </a:lnTo>
                  <a:lnTo>
                    <a:pt x="159" y="215"/>
                  </a:lnTo>
                  <a:lnTo>
                    <a:pt x="140" y="215"/>
                  </a:lnTo>
                  <a:lnTo>
                    <a:pt x="119" y="196"/>
                  </a:lnTo>
                  <a:lnTo>
                    <a:pt x="119" y="178"/>
                  </a:lnTo>
                  <a:lnTo>
                    <a:pt x="78" y="178"/>
                  </a:lnTo>
                  <a:lnTo>
                    <a:pt x="78" y="161"/>
                  </a:lnTo>
                  <a:lnTo>
                    <a:pt x="99" y="142"/>
                  </a:lnTo>
                  <a:lnTo>
                    <a:pt x="119" y="142"/>
                  </a:lnTo>
                  <a:lnTo>
                    <a:pt x="159" y="142"/>
                  </a:lnTo>
                  <a:lnTo>
                    <a:pt x="140" y="142"/>
                  </a:lnTo>
                  <a:lnTo>
                    <a:pt x="119" y="127"/>
                  </a:lnTo>
                  <a:lnTo>
                    <a:pt x="99" y="127"/>
                  </a:lnTo>
                  <a:lnTo>
                    <a:pt x="99" y="142"/>
                  </a:lnTo>
                  <a:lnTo>
                    <a:pt x="78" y="142"/>
                  </a:lnTo>
                  <a:lnTo>
                    <a:pt x="59" y="127"/>
                  </a:lnTo>
                  <a:lnTo>
                    <a:pt x="59" y="142"/>
                  </a:lnTo>
                  <a:lnTo>
                    <a:pt x="40" y="127"/>
                  </a:lnTo>
                  <a:lnTo>
                    <a:pt x="59" y="127"/>
                  </a:lnTo>
                  <a:lnTo>
                    <a:pt x="59" y="109"/>
                  </a:lnTo>
                  <a:lnTo>
                    <a:pt x="40" y="109"/>
                  </a:lnTo>
                  <a:lnTo>
                    <a:pt x="0" y="109"/>
                  </a:lnTo>
                  <a:lnTo>
                    <a:pt x="0" y="90"/>
                  </a:lnTo>
                  <a:lnTo>
                    <a:pt x="19" y="90"/>
                  </a:lnTo>
                  <a:lnTo>
                    <a:pt x="40" y="90"/>
                  </a:lnTo>
                  <a:lnTo>
                    <a:pt x="59" y="90"/>
                  </a:lnTo>
                  <a:lnTo>
                    <a:pt x="40" y="73"/>
                  </a:lnTo>
                  <a:lnTo>
                    <a:pt x="19" y="73"/>
                  </a:lnTo>
                  <a:lnTo>
                    <a:pt x="0" y="54"/>
                  </a:lnTo>
                  <a:lnTo>
                    <a:pt x="19" y="54"/>
                  </a:lnTo>
                  <a:lnTo>
                    <a:pt x="40" y="54"/>
                  </a:lnTo>
                  <a:lnTo>
                    <a:pt x="59" y="54"/>
                  </a:lnTo>
                  <a:lnTo>
                    <a:pt x="78" y="54"/>
                  </a:lnTo>
                  <a:lnTo>
                    <a:pt x="59" y="54"/>
                  </a:lnTo>
                  <a:lnTo>
                    <a:pt x="40" y="54"/>
                  </a:lnTo>
                  <a:lnTo>
                    <a:pt x="40" y="36"/>
                  </a:lnTo>
                  <a:lnTo>
                    <a:pt x="59" y="19"/>
                  </a:lnTo>
                  <a:lnTo>
                    <a:pt x="59" y="36"/>
                  </a:lnTo>
                  <a:lnTo>
                    <a:pt x="78" y="36"/>
                  </a:lnTo>
                  <a:lnTo>
                    <a:pt x="99" y="36"/>
                  </a:lnTo>
                  <a:lnTo>
                    <a:pt x="78" y="19"/>
                  </a:lnTo>
                  <a:lnTo>
                    <a:pt x="59" y="19"/>
                  </a:lnTo>
                  <a:lnTo>
                    <a:pt x="59" y="0"/>
                  </a:lnTo>
                  <a:lnTo>
                    <a:pt x="78" y="0"/>
                  </a:lnTo>
                  <a:lnTo>
                    <a:pt x="119" y="0"/>
                  </a:lnTo>
                  <a:lnTo>
                    <a:pt x="119" y="19"/>
                  </a:lnTo>
                  <a:lnTo>
                    <a:pt x="140" y="36"/>
                  </a:lnTo>
                  <a:lnTo>
                    <a:pt x="140" y="54"/>
                  </a:lnTo>
                  <a:lnTo>
                    <a:pt x="159" y="54"/>
                  </a:lnTo>
                  <a:lnTo>
                    <a:pt x="180" y="54"/>
                  </a:lnTo>
                  <a:lnTo>
                    <a:pt x="199" y="54"/>
                  </a:lnTo>
                  <a:lnTo>
                    <a:pt x="220" y="73"/>
                  </a:lnTo>
                  <a:lnTo>
                    <a:pt x="220" y="90"/>
                  </a:lnTo>
                  <a:close/>
                </a:path>
              </a:pathLst>
            </a:custGeom>
            <a:solidFill>
              <a:srgbClr val="C0C0C0"/>
            </a:solidFill>
            <a:ln w="9525">
              <a:solidFill>
                <a:srgbClr val="C0C0C0"/>
              </a:solidFill>
              <a:round/>
              <a:headEnd/>
              <a:tailEnd/>
            </a:ln>
          </p:spPr>
          <p:txBody>
            <a:bodyPr/>
            <a:lstStyle/>
            <a:p>
              <a:endParaRPr lang="ru-RU"/>
            </a:p>
          </p:txBody>
        </p:sp>
        <p:sp>
          <p:nvSpPr>
            <p:cNvPr id="1944803" name="Freeform 165"/>
            <p:cNvSpPr>
              <a:spLocks/>
            </p:cNvSpPr>
            <p:nvPr/>
          </p:nvSpPr>
          <p:spPr bwMode="auto">
            <a:xfrm>
              <a:off x="1082" y="1474"/>
              <a:ext cx="291" cy="124"/>
            </a:xfrm>
            <a:custGeom>
              <a:avLst/>
              <a:gdLst>
                <a:gd name="T0" fmla="*/ 1 w 581"/>
                <a:gd name="T1" fmla="*/ 0 h 250"/>
                <a:gd name="T2" fmla="*/ 1 w 581"/>
                <a:gd name="T3" fmla="*/ 0 h 250"/>
                <a:gd name="T4" fmla="*/ 1 w 581"/>
                <a:gd name="T5" fmla="*/ 0 h 250"/>
                <a:gd name="T6" fmla="*/ 1 w 581"/>
                <a:gd name="T7" fmla="*/ 0 h 250"/>
                <a:gd name="T8" fmla="*/ 1 w 581"/>
                <a:gd name="T9" fmla="*/ 0 h 250"/>
                <a:gd name="T10" fmla="*/ 1 w 581"/>
                <a:gd name="T11" fmla="*/ 0 h 250"/>
                <a:gd name="T12" fmla="*/ 1 w 581"/>
                <a:gd name="T13" fmla="*/ 0 h 250"/>
                <a:gd name="T14" fmla="*/ 1 w 581"/>
                <a:gd name="T15" fmla="*/ 0 h 250"/>
                <a:gd name="T16" fmla="*/ 1 w 581"/>
                <a:gd name="T17" fmla="*/ 0 h 250"/>
                <a:gd name="T18" fmla="*/ 1 w 581"/>
                <a:gd name="T19" fmla="*/ 0 h 250"/>
                <a:gd name="T20" fmla="*/ 1 w 581"/>
                <a:gd name="T21" fmla="*/ 0 h 250"/>
                <a:gd name="T22" fmla="*/ 1 w 581"/>
                <a:gd name="T23" fmla="*/ 0 h 250"/>
                <a:gd name="T24" fmla="*/ 1 w 581"/>
                <a:gd name="T25" fmla="*/ 0 h 250"/>
                <a:gd name="T26" fmla="*/ 1 w 581"/>
                <a:gd name="T27" fmla="*/ 0 h 250"/>
                <a:gd name="T28" fmla="*/ 1 w 581"/>
                <a:gd name="T29" fmla="*/ 0 h 250"/>
                <a:gd name="T30" fmla="*/ 1 w 581"/>
                <a:gd name="T31" fmla="*/ 0 h 250"/>
                <a:gd name="T32" fmla="*/ 1 w 581"/>
                <a:gd name="T33" fmla="*/ 0 h 250"/>
                <a:gd name="T34" fmla="*/ 1 w 581"/>
                <a:gd name="T35" fmla="*/ 0 h 250"/>
                <a:gd name="T36" fmla="*/ 1 w 581"/>
                <a:gd name="T37" fmla="*/ 0 h 250"/>
                <a:gd name="T38" fmla="*/ 0 w 581"/>
                <a:gd name="T39" fmla="*/ 0 h 250"/>
                <a:gd name="T40" fmla="*/ 1 w 581"/>
                <a:gd name="T41" fmla="*/ 0 h 250"/>
                <a:gd name="T42" fmla="*/ 1 w 581"/>
                <a:gd name="T43" fmla="*/ 0 h 250"/>
                <a:gd name="T44" fmla="*/ 1 w 581"/>
                <a:gd name="T45" fmla="*/ 0 h 250"/>
                <a:gd name="T46" fmla="*/ 1 w 581"/>
                <a:gd name="T47" fmla="*/ 0 h 250"/>
                <a:gd name="T48" fmla="*/ 1 w 581"/>
                <a:gd name="T49" fmla="*/ 0 h 250"/>
                <a:gd name="T50" fmla="*/ 1 w 581"/>
                <a:gd name="T51" fmla="*/ 0 h 250"/>
                <a:gd name="T52" fmla="*/ 1 w 581"/>
                <a:gd name="T53" fmla="*/ 0 h 250"/>
                <a:gd name="T54" fmla="*/ 1 w 581"/>
                <a:gd name="T55" fmla="*/ 0 h 250"/>
                <a:gd name="T56" fmla="*/ 1 w 581"/>
                <a:gd name="T57" fmla="*/ 0 h 250"/>
                <a:gd name="T58" fmla="*/ 1 w 581"/>
                <a:gd name="T59" fmla="*/ 0 h 250"/>
                <a:gd name="T60" fmla="*/ 1 w 581"/>
                <a:gd name="T61" fmla="*/ 0 h 250"/>
                <a:gd name="T62" fmla="*/ 1 w 581"/>
                <a:gd name="T63" fmla="*/ 0 h 250"/>
                <a:gd name="T64" fmla="*/ 1 w 581"/>
                <a:gd name="T65" fmla="*/ 0 h 250"/>
                <a:gd name="T66" fmla="*/ 1 w 581"/>
                <a:gd name="T67" fmla="*/ 0 h 250"/>
                <a:gd name="T68" fmla="*/ 1 w 581"/>
                <a:gd name="T69" fmla="*/ 0 h 250"/>
                <a:gd name="T70" fmla="*/ 1 w 581"/>
                <a:gd name="T71" fmla="*/ 0 h 250"/>
                <a:gd name="T72" fmla="*/ 1 w 581"/>
                <a:gd name="T73" fmla="*/ 0 h 250"/>
                <a:gd name="T74" fmla="*/ 1 w 581"/>
                <a:gd name="T75" fmla="*/ 0 h 250"/>
                <a:gd name="T76" fmla="*/ 1 w 581"/>
                <a:gd name="T77" fmla="*/ 0 h 250"/>
                <a:gd name="T78" fmla="*/ 1 w 581"/>
                <a:gd name="T79" fmla="*/ 0 h 250"/>
                <a:gd name="T80" fmla="*/ 1 w 581"/>
                <a:gd name="T81" fmla="*/ 0 h 2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1"/>
                <a:gd name="T124" fmla="*/ 0 h 250"/>
                <a:gd name="T125" fmla="*/ 581 w 581"/>
                <a:gd name="T126" fmla="*/ 250 h 2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1" h="250">
                  <a:moveTo>
                    <a:pt x="522" y="196"/>
                  </a:moveTo>
                  <a:lnTo>
                    <a:pt x="522" y="213"/>
                  </a:lnTo>
                  <a:lnTo>
                    <a:pt x="522" y="233"/>
                  </a:lnTo>
                  <a:lnTo>
                    <a:pt x="541" y="233"/>
                  </a:lnTo>
                  <a:lnTo>
                    <a:pt x="522" y="233"/>
                  </a:lnTo>
                  <a:lnTo>
                    <a:pt x="522" y="250"/>
                  </a:lnTo>
                  <a:lnTo>
                    <a:pt x="482" y="250"/>
                  </a:lnTo>
                  <a:lnTo>
                    <a:pt x="439" y="233"/>
                  </a:lnTo>
                  <a:lnTo>
                    <a:pt x="418" y="233"/>
                  </a:lnTo>
                  <a:lnTo>
                    <a:pt x="380" y="233"/>
                  </a:lnTo>
                  <a:lnTo>
                    <a:pt x="359" y="233"/>
                  </a:lnTo>
                  <a:lnTo>
                    <a:pt x="318" y="233"/>
                  </a:lnTo>
                  <a:lnTo>
                    <a:pt x="318" y="250"/>
                  </a:lnTo>
                  <a:lnTo>
                    <a:pt x="280" y="250"/>
                  </a:lnTo>
                  <a:lnTo>
                    <a:pt x="240" y="250"/>
                  </a:lnTo>
                  <a:lnTo>
                    <a:pt x="199" y="250"/>
                  </a:lnTo>
                  <a:lnTo>
                    <a:pt x="178" y="250"/>
                  </a:lnTo>
                  <a:lnTo>
                    <a:pt x="178" y="233"/>
                  </a:lnTo>
                  <a:lnTo>
                    <a:pt x="159" y="233"/>
                  </a:lnTo>
                  <a:lnTo>
                    <a:pt x="140" y="233"/>
                  </a:lnTo>
                  <a:lnTo>
                    <a:pt x="119" y="233"/>
                  </a:lnTo>
                  <a:lnTo>
                    <a:pt x="78" y="233"/>
                  </a:lnTo>
                  <a:lnTo>
                    <a:pt x="59" y="213"/>
                  </a:lnTo>
                  <a:lnTo>
                    <a:pt x="40" y="196"/>
                  </a:lnTo>
                  <a:lnTo>
                    <a:pt x="78" y="179"/>
                  </a:lnTo>
                  <a:lnTo>
                    <a:pt x="119" y="179"/>
                  </a:lnTo>
                  <a:lnTo>
                    <a:pt x="159" y="179"/>
                  </a:lnTo>
                  <a:lnTo>
                    <a:pt x="178" y="179"/>
                  </a:lnTo>
                  <a:lnTo>
                    <a:pt x="178" y="160"/>
                  </a:lnTo>
                  <a:lnTo>
                    <a:pt x="140" y="160"/>
                  </a:lnTo>
                  <a:lnTo>
                    <a:pt x="119" y="160"/>
                  </a:lnTo>
                  <a:lnTo>
                    <a:pt x="78" y="160"/>
                  </a:lnTo>
                  <a:lnTo>
                    <a:pt x="40" y="160"/>
                  </a:lnTo>
                  <a:lnTo>
                    <a:pt x="19" y="142"/>
                  </a:lnTo>
                  <a:lnTo>
                    <a:pt x="40" y="125"/>
                  </a:lnTo>
                  <a:lnTo>
                    <a:pt x="59" y="125"/>
                  </a:lnTo>
                  <a:lnTo>
                    <a:pt x="40" y="125"/>
                  </a:lnTo>
                  <a:lnTo>
                    <a:pt x="19" y="125"/>
                  </a:lnTo>
                  <a:lnTo>
                    <a:pt x="0" y="125"/>
                  </a:lnTo>
                  <a:lnTo>
                    <a:pt x="0" y="106"/>
                  </a:lnTo>
                  <a:lnTo>
                    <a:pt x="19" y="69"/>
                  </a:lnTo>
                  <a:lnTo>
                    <a:pt x="78" y="35"/>
                  </a:lnTo>
                  <a:lnTo>
                    <a:pt x="140" y="16"/>
                  </a:lnTo>
                  <a:lnTo>
                    <a:pt x="140" y="35"/>
                  </a:lnTo>
                  <a:lnTo>
                    <a:pt x="159" y="52"/>
                  </a:lnTo>
                  <a:lnTo>
                    <a:pt x="159" y="69"/>
                  </a:lnTo>
                  <a:lnTo>
                    <a:pt x="159" y="52"/>
                  </a:lnTo>
                  <a:lnTo>
                    <a:pt x="178" y="35"/>
                  </a:lnTo>
                  <a:lnTo>
                    <a:pt x="219" y="52"/>
                  </a:lnTo>
                  <a:lnTo>
                    <a:pt x="240" y="52"/>
                  </a:lnTo>
                  <a:lnTo>
                    <a:pt x="240" y="69"/>
                  </a:lnTo>
                  <a:lnTo>
                    <a:pt x="259" y="69"/>
                  </a:lnTo>
                  <a:lnTo>
                    <a:pt x="259" y="52"/>
                  </a:lnTo>
                  <a:lnTo>
                    <a:pt x="280" y="52"/>
                  </a:lnTo>
                  <a:lnTo>
                    <a:pt x="299" y="52"/>
                  </a:lnTo>
                  <a:lnTo>
                    <a:pt x="318" y="52"/>
                  </a:lnTo>
                  <a:lnTo>
                    <a:pt x="318" y="69"/>
                  </a:lnTo>
                  <a:lnTo>
                    <a:pt x="318" y="89"/>
                  </a:lnTo>
                  <a:lnTo>
                    <a:pt x="318" y="106"/>
                  </a:lnTo>
                  <a:lnTo>
                    <a:pt x="340" y="106"/>
                  </a:lnTo>
                  <a:lnTo>
                    <a:pt x="359" y="106"/>
                  </a:lnTo>
                  <a:lnTo>
                    <a:pt x="340" y="69"/>
                  </a:lnTo>
                  <a:lnTo>
                    <a:pt x="340" y="52"/>
                  </a:lnTo>
                  <a:lnTo>
                    <a:pt x="318" y="35"/>
                  </a:lnTo>
                  <a:lnTo>
                    <a:pt x="340" y="16"/>
                  </a:lnTo>
                  <a:lnTo>
                    <a:pt x="359" y="16"/>
                  </a:lnTo>
                  <a:lnTo>
                    <a:pt x="380" y="16"/>
                  </a:lnTo>
                  <a:lnTo>
                    <a:pt x="380" y="0"/>
                  </a:lnTo>
                  <a:lnTo>
                    <a:pt x="399" y="0"/>
                  </a:lnTo>
                  <a:lnTo>
                    <a:pt x="418" y="0"/>
                  </a:lnTo>
                  <a:lnTo>
                    <a:pt x="439" y="0"/>
                  </a:lnTo>
                  <a:lnTo>
                    <a:pt x="439" y="16"/>
                  </a:lnTo>
                  <a:lnTo>
                    <a:pt x="439" y="35"/>
                  </a:lnTo>
                  <a:lnTo>
                    <a:pt x="439" y="52"/>
                  </a:lnTo>
                  <a:lnTo>
                    <a:pt x="439" y="69"/>
                  </a:lnTo>
                  <a:lnTo>
                    <a:pt x="439" y="106"/>
                  </a:lnTo>
                  <a:lnTo>
                    <a:pt x="460" y="125"/>
                  </a:lnTo>
                  <a:lnTo>
                    <a:pt x="482" y="160"/>
                  </a:lnTo>
                  <a:lnTo>
                    <a:pt x="522" y="179"/>
                  </a:lnTo>
                  <a:lnTo>
                    <a:pt x="581" y="196"/>
                  </a:lnTo>
                  <a:lnTo>
                    <a:pt x="560" y="196"/>
                  </a:lnTo>
                  <a:lnTo>
                    <a:pt x="541" y="196"/>
                  </a:lnTo>
                  <a:lnTo>
                    <a:pt x="522" y="196"/>
                  </a:lnTo>
                  <a:close/>
                </a:path>
              </a:pathLst>
            </a:custGeom>
            <a:solidFill>
              <a:srgbClr val="C0C0C0"/>
            </a:solidFill>
            <a:ln w="9525">
              <a:solidFill>
                <a:srgbClr val="C0C0C0"/>
              </a:solidFill>
              <a:round/>
              <a:headEnd/>
              <a:tailEnd/>
            </a:ln>
          </p:spPr>
          <p:txBody>
            <a:bodyPr/>
            <a:lstStyle/>
            <a:p>
              <a:endParaRPr lang="ru-RU"/>
            </a:p>
          </p:txBody>
        </p:sp>
        <p:sp>
          <p:nvSpPr>
            <p:cNvPr id="1944804" name="Freeform 166"/>
            <p:cNvSpPr>
              <a:spLocks/>
            </p:cNvSpPr>
            <p:nvPr/>
          </p:nvSpPr>
          <p:spPr bwMode="auto">
            <a:xfrm>
              <a:off x="971" y="1447"/>
              <a:ext cx="170" cy="98"/>
            </a:xfrm>
            <a:custGeom>
              <a:avLst/>
              <a:gdLst>
                <a:gd name="T0" fmla="*/ 0 w 342"/>
                <a:gd name="T1" fmla="*/ 1 h 195"/>
                <a:gd name="T2" fmla="*/ 0 w 342"/>
                <a:gd name="T3" fmla="*/ 1 h 195"/>
                <a:gd name="T4" fmla="*/ 0 w 342"/>
                <a:gd name="T5" fmla="*/ 1 h 195"/>
                <a:gd name="T6" fmla="*/ 0 w 342"/>
                <a:gd name="T7" fmla="*/ 1 h 195"/>
                <a:gd name="T8" fmla="*/ 0 w 342"/>
                <a:gd name="T9" fmla="*/ 1 h 195"/>
                <a:gd name="T10" fmla="*/ 0 w 342"/>
                <a:gd name="T11" fmla="*/ 1 h 195"/>
                <a:gd name="T12" fmla="*/ 0 w 342"/>
                <a:gd name="T13" fmla="*/ 1 h 195"/>
                <a:gd name="T14" fmla="*/ 0 w 342"/>
                <a:gd name="T15" fmla="*/ 1 h 195"/>
                <a:gd name="T16" fmla="*/ 0 w 342"/>
                <a:gd name="T17" fmla="*/ 1 h 195"/>
                <a:gd name="T18" fmla="*/ 0 w 342"/>
                <a:gd name="T19" fmla="*/ 1 h 195"/>
                <a:gd name="T20" fmla="*/ 0 w 342"/>
                <a:gd name="T21" fmla="*/ 1 h 195"/>
                <a:gd name="T22" fmla="*/ 0 w 342"/>
                <a:gd name="T23" fmla="*/ 0 h 195"/>
                <a:gd name="T24" fmla="*/ 0 w 342"/>
                <a:gd name="T25" fmla="*/ 0 h 195"/>
                <a:gd name="T26" fmla="*/ 0 w 342"/>
                <a:gd name="T27" fmla="*/ 1 h 195"/>
                <a:gd name="T28" fmla="*/ 0 w 342"/>
                <a:gd name="T29" fmla="*/ 0 h 195"/>
                <a:gd name="T30" fmla="*/ 0 w 342"/>
                <a:gd name="T31" fmla="*/ 0 h 195"/>
                <a:gd name="T32" fmla="*/ 0 w 342"/>
                <a:gd name="T33" fmla="*/ 1 h 195"/>
                <a:gd name="T34" fmla="*/ 0 w 342"/>
                <a:gd name="T35" fmla="*/ 1 h 195"/>
                <a:gd name="T36" fmla="*/ 0 w 342"/>
                <a:gd name="T37" fmla="*/ 1 h 195"/>
                <a:gd name="T38" fmla="*/ 0 w 342"/>
                <a:gd name="T39" fmla="*/ 1 h 195"/>
                <a:gd name="T40" fmla="*/ 0 w 342"/>
                <a:gd name="T41" fmla="*/ 1 h 195"/>
                <a:gd name="T42" fmla="*/ 0 w 342"/>
                <a:gd name="T43" fmla="*/ 1 h 195"/>
                <a:gd name="T44" fmla="*/ 0 w 342"/>
                <a:gd name="T45" fmla="*/ 1 h 195"/>
                <a:gd name="T46" fmla="*/ 0 w 342"/>
                <a:gd name="T47" fmla="*/ 1 h 195"/>
                <a:gd name="T48" fmla="*/ 0 w 342"/>
                <a:gd name="T49" fmla="*/ 1 h 195"/>
                <a:gd name="T50" fmla="*/ 0 w 342"/>
                <a:gd name="T51" fmla="*/ 1 h 195"/>
                <a:gd name="T52" fmla="*/ 0 w 342"/>
                <a:gd name="T53" fmla="*/ 1 h 195"/>
                <a:gd name="T54" fmla="*/ 0 w 342"/>
                <a:gd name="T55" fmla="*/ 1 h 195"/>
                <a:gd name="T56" fmla="*/ 0 w 342"/>
                <a:gd name="T57" fmla="*/ 1 h 195"/>
                <a:gd name="T58" fmla="*/ 0 w 342"/>
                <a:gd name="T59" fmla="*/ 1 h 195"/>
                <a:gd name="T60" fmla="*/ 0 w 342"/>
                <a:gd name="T61" fmla="*/ 1 h 195"/>
                <a:gd name="T62" fmla="*/ 0 w 342"/>
                <a:gd name="T63" fmla="*/ 1 h 195"/>
                <a:gd name="T64" fmla="*/ 0 w 342"/>
                <a:gd name="T65" fmla="*/ 1 h 195"/>
                <a:gd name="T66" fmla="*/ 0 w 342"/>
                <a:gd name="T67" fmla="*/ 1 h 195"/>
                <a:gd name="T68" fmla="*/ 0 w 342"/>
                <a:gd name="T69" fmla="*/ 1 h 1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2"/>
                <a:gd name="T106" fmla="*/ 0 h 195"/>
                <a:gd name="T107" fmla="*/ 342 w 342"/>
                <a:gd name="T108" fmla="*/ 195 h 1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2" h="195">
                  <a:moveTo>
                    <a:pt x="60" y="178"/>
                  </a:moveTo>
                  <a:lnTo>
                    <a:pt x="60" y="159"/>
                  </a:lnTo>
                  <a:lnTo>
                    <a:pt x="40" y="159"/>
                  </a:lnTo>
                  <a:lnTo>
                    <a:pt x="21" y="159"/>
                  </a:lnTo>
                  <a:lnTo>
                    <a:pt x="0" y="142"/>
                  </a:lnTo>
                  <a:lnTo>
                    <a:pt x="21" y="122"/>
                  </a:lnTo>
                  <a:lnTo>
                    <a:pt x="60" y="69"/>
                  </a:lnTo>
                  <a:lnTo>
                    <a:pt x="60" y="53"/>
                  </a:lnTo>
                  <a:lnTo>
                    <a:pt x="60" y="36"/>
                  </a:lnTo>
                  <a:lnTo>
                    <a:pt x="60" y="17"/>
                  </a:lnTo>
                  <a:lnTo>
                    <a:pt x="40" y="17"/>
                  </a:lnTo>
                  <a:lnTo>
                    <a:pt x="60" y="0"/>
                  </a:lnTo>
                  <a:lnTo>
                    <a:pt x="81" y="0"/>
                  </a:lnTo>
                  <a:lnTo>
                    <a:pt x="121" y="17"/>
                  </a:lnTo>
                  <a:lnTo>
                    <a:pt x="140" y="0"/>
                  </a:lnTo>
                  <a:lnTo>
                    <a:pt x="159" y="0"/>
                  </a:lnTo>
                  <a:lnTo>
                    <a:pt x="180" y="17"/>
                  </a:lnTo>
                  <a:lnTo>
                    <a:pt x="202" y="17"/>
                  </a:lnTo>
                  <a:lnTo>
                    <a:pt x="223" y="36"/>
                  </a:lnTo>
                  <a:lnTo>
                    <a:pt x="242" y="17"/>
                  </a:lnTo>
                  <a:lnTo>
                    <a:pt x="263" y="17"/>
                  </a:lnTo>
                  <a:lnTo>
                    <a:pt x="282" y="36"/>
                  </a:lnTo>
                  <a:lnTo>
                    <a:pt x="323" y="53"/>
                  </a:lnTo>
                  <a:lnTo>
                    <a:pt x="342" y="53"/>
                  </a:lnTo>
                  <a:lnTo>
                    <a:pt x="323" y="69"/>
                  </a:lnTo>
                  <a:lnTo>
                    <a:pt x="282" y="88"/>
                  </a:lnTo>
                  <a:lnTo>
                    <a:pt x="263" y="88"/>
                  </a:lnTo>
                  <a:lnTo>
                    <a:pt x="223" y="105"/>
                  </a:lnTo>
                  <a:lnTo>
                    <a:pt x="202" y="122"/>
                  </a:lnTo>
                  <a:lnTo>
                    <a:pt x="180" y="159"/>
                  </a:lnTo>
                  <a:lnTo>
                    <a:pt x="159" y="178"/>
                  </a:lnTo>
                  <a:lnTo>
                    <a:pt x="121" y="178"/>
                  </a:lnTo>
                  <a:lnTo>
                    <a:pt x="81" y="195"/>
                  </a:lnTo>
                  <a:lnTo>
                    <a:pt x="81" y="178"/>
                  </a:lnTo>
                  <a:lnTo>
                    <a:pt x="60" y="178"/>
                  </a:lnTo>
                  <a:close/>
                </a:path>
              </a:pathLst>
            </a:custGeom>
            <a:solidFill>
              <a:srgbClr val="C0C0C0"/>
            </a:solidFill>
            <a:ln w="9525">
              <a:solidFill>
                <a:srgbClr val="C0C0C0"/>
              </a:solidFill>
              <a:round/>
              <a:headEnd/>
              <a:tailEnd/>
            </a:ln>
          </p:spPr>
          <p:txBody>
            <a:bodyPr/>
            <a:lstStyle/>
            <a:p>
              <a:endParaRPr lang="ru-RU"/>
            </a:p>
          </p:txBody>
        </p:sp>
        <p:sp>
          <p:nvSpPr>
            <p:cNvPr id="1944805" name="Freeform 167"/>
            <p:cNvSpPr>
              <a:spLocks/>
            </p:cNvSpPr>
            <p:nvPr/>
          </p:nvSpPr>
          <p:spPr bwMode="auto">
            <a:xfrm>
              <a:off x="1071" y="1410"/>
              <a:ext cx="31" cy="10"/>
            </a:xfrm>
            <a:custGeom>
              <a:avLst/>
              <a:gdLst>
                <a:gd name="T0" fmla="*/ 1 w 61"/>
                <a:gd name="T1" fmla="*/ 1 h 19"/>
                <a:gd name="T2" fmla="*/ 0 w 61"/>
                <a:gd name="T3" fmla="*/ 1 h 19"/>
                <a:gd name="T4" fmla="*/ 1 w 61"/>
                <a:gd name="T5" fmla="*/ 1 h 19"/>
                <a:gd name="T6" fmla="*/ 1 w 61"/>
                <a:gd name="T7" fmla="*/ 0 h 19"/>
                <a:gd name="T8" fmla="*/ 1 w 61"/>
                <a:gd name="T9" fmla="*/ 0 h 19"/>
                <a:gd name="T10" fmla="*/ 1 w 61"/>
                <a:gd name="T11" fmla="*/ 1 h 19"/>
                <a:gd name="T12" fmla="*/ 1 w 61"/>
                <a:gd name="T13" fmla="*/ 1 h 19"/>
                <a:gd name="T14" fmla="*/ 1 w 61"/>
                <a:gd name="T15" fmla="*/ 1 h 19"/>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19"/>
                <a:gd name="T26" fmla="*/ 61 w 61"/>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19">
                  <a:moveTo>
                    <a:pt x="21" y="19"/>
                  </a:moveTo>
                  <a:lnTo>
                    <a:pt x="0" y="19"/>
                  </a:lnTo>
                  <a:lnTo>
                    <a:pt x="21" y="19"/>
                  </a:lnTo>
                  <a:lnTo>
                    <a:pt x="40" y="0"/>
                  </a:lnTo>
                  <a:lnTo>
                    <a:pt x="61" y="0"/>
                  </a:lnTo>
                  <a:lnTo>
                    <a:pt x="61" y="19"/>
                  </a:lnTo>
                  <a:lnTo>
                    <a:pt x="40" y="19"/>
                  </a:lnTo>
                  <a:lnTo>
                    <a:pt x="21" y="19"/>
                  </a:lnTo>
                </a:path>
              </a:pathLst>
            </a:custGeom>
            <a:solidFill>
              <a:srgbClr val="C0C0C0"/>
            </a:solidFill>
            <a:ln w="9525">
              <a:solidFill>
                <a:srgbClr val="C0C0C0"/>
              </a:solidFill>
              <a:round/>
              <a:headEnd/>
              <a:tailEnd/>
            </a:ln>
          </p:spPr>
          <p:txBody>
            <a:bodyPr/>
            <a:lstStyle/>
            <a:p>
              <a:endParaRPr lang="ru-RU"/>
            </a:p>
          </p:txBody>
        </p:sp>
        <p:sp>
          <p:nvSpPr>
            <p:cNvPr id="1944806" name="Freeform 168"/>
            <p:cNvSpPr>
              <a:spLocks/>
            </p:cNvSpPr>
            <p:nvPr/>
          </p:nvSpPr>
          <p:spPr bwMode="auto">
            <a:xfrm>
              <a:off x="1020" y="1365"/>
              <a:ext cx="112" cy="55"/>
            </a:xfrm>
            <a:custGeom>
              <a:avLst/>
              <a:gdLst>
                <a:gd name="T0" fmla="*/ 1 w 223"/>
                <a:gd name="T1" fmla="*/ 0 h 110"/>
                <a:gd name="T2" fmla="*/ 1 w 223"/>
                <a:gd name="T3" fmla="*/ 1 h 110"/>
                <a:gd name="T4" fmla="*/ 1 w 223"/>
                <a:gd name="T5" fmla="*/ 1 h 110"/>
                <a:gd name="T6" fmla="*/ 1 w 223"/>
                <a:gd name="T7" fmla="*/ 1 h 110"/>
                <a:gd name="T8" fmla="*/ 1 w 223"/>
                <a:gd name="T9" fmla="*/ 1 h 110"/>
                <a:gd name="T10" fmla="*/ 1 w 223"/>
                <a:gd name="T11" fmla="*/ 1 h 110"/>
                <a:gd name="T12" fmla="*/ 1 w 223"/>
                <a:gd name="T13" fmla="*/ 1 h 110"/>
                <a:gd name="T14" fmla="*/ 1 w 223"/>
                <a:gd name="T15" fmla="*/ 1 h 110"/>
                <a:gd name="T16" fmla="*/ 1 w 223"/>
                <a:gd name="T17" fmla="*/ 1 h 110"/>
                <a:gd name="T18" fmla="*/ 1 w 223"/>
                <a:gd name="T19" fmla="*/ 1 h 110"/>
                <a:gd name="T20" fmla="*/ 1 w 223"/>
                <a:gd name="T21" fmla="*/ 1 h 110"/>
                <a:gd name="T22" fmla="*/ 1 w 223"/>
                <a:gd name="T23" fmla="*/ 1 h 110"/>
                <a:gd name="T24" fmla="*/ 1 w 223"/>
                <a:gd name="T25" fmla="*/ 1 h 110"/>
                <a:gd name="T26" fmla="*/ 1 w 223"/>
                <a:gd name="T27" fmla="*/ 1 h 110"/>
                <a:gd name="T28" fmla="*/ 1 w 223"/>
                <a:gd name="T29" fmla="*/ 1 h 110"/>
                <a:gd name="T30" fmla="*/ 1 w 223"/>
                <a:gd name="T31" fmla="*/ 1 h 110"/>
                <a:gd name="T32" fmla="*/ 1 w 223"/>
                <a:gd name="T33" fmla="*/ 1 h 110"/>
                <a:gd name="T34" fmla="*/ 1 w 223"/>
                <a:gd name="T35" fmla="*/ 1 h 110"/>
                <a:gd name="T36" fmla="*/ 1 w 223"/>
                <a:gd name="T37" fmla="*/ 1 h 110"/>
                <a:gd name="T38" fmla="*/ 0 w 223"/>
                <a:gd name="T39" fmla="*/ 1 h 110"/>
                <a:gd name="T40" fmla="*/ 0 w 223"/>
                <a:gd name="T41" fmla="*/ 1 h 110"/>
                <a:gd name="T42" fmla="*/ 1 w 223"/>
                <a:gd name="T43" fmla="*/ 1 h 110"/>
                <a:gd name="T44" fmla="*/ 1 w 223"/>
                <a:gd name="T45" fmla="*/ 1 h 110"/>
                <a:gd name="T46" fmla="*/ 1 w 223"/>
                <a:gd name="T47" fmla="*/ 1 h 110"/>
                <a:gd name="T48" fmla="*/ 1 w 223"/>
                <a:gd name="T49" fmla="*/ 1 h 110"/>
                <a:gd name="T50" fmla="*/ 1 w 223"/>
                <a:gd name="T51" fmla="*/ 1 h 110"/>
                <a:gd name="T52" fmla="*/ 1 w 223"/>
                <a:gd name="T53" fmla="*/ 1 h 110"/>
                <a:gd name="T54" fmla="*/ 1 w 223"/>
                <a:gd name="T55" fmla="*/ 0 h 110"/>
                <a:gd name="T56" fmla="*/ 1 w 223"/>
                <a:gd name="T57" fmla="*/ 0 h 110"/>
                <a:gd name="T58" fmla="*/ 1 w 223"/>
                <a:gd name="T59" fmla="*/ 0 h 110"/>
                <a:gd name="T60" fmla="*/ 1 w 223"/>
                <a:gd name="T61" fmla="*/ 0 h 110"/>
                <a:gd name="T62" fmla="*/ 1 w 223"/>
                <a:gd name="T63" fmla="*/ 0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3"/>
                <a:gd name="T97" fmla="*/ 0 h 110"/>
                <a:gd name="T98" fmla="*/ 223 w 223"/>
                <a:gd name="T99" fmla="*/ 110 h 1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3" h="110">
                  <a:moveTo>
                    <a:pt x="223" y="0"/>
                  </a:moveTo>
                  <a:lnTo>
                    <a:pt x="223" y="20"/>
                  </a:lnTo>
                  <a:lnTo>
                    <a:pt x="201" y="20"/>
                  </a:lnTo>
                  <a:lnTo>
                    <a:pt x="201" y="37"/>
                  </a:lnTo>
                  <a:lnTo>
                    <a:pt x="223" y="37"/>
                  </a:lnTo>
                  <a:lnTo>
                    <a:pt x="201" y="37"/>
                  </a:lnTo>
                  <a:lnTo>
                    <a:pt x="163" y="73"/>
                  </a:lnTo>
                  <a:lnTo>
                    <a:pt x="142" y="56"/>
                  </a:lnTo>
                  <a:lnTo>
                    <a:pt x="142" y="37"/>
                  </a:lnTo>
                  <a:lnTo>
                    <a:pt x="123" y="56"/>
                  </a:lnTo>
                  <a:lnTo>
                    <a:pt x="123" y="73"/>
                  </a:lnTo>
                  <a:lnTo>
                    <a:pt x="102" y="73"/>
                  </a:lnTo>
                  <a:lnTo>
                    <a:pt x="102" y="91"/>
                  </a:lnTo>
                  <a:lnTo>
                    <a:pt x="102" y="110"/>
                  </a:lnTo>
                  <a:lnTo>
                    <a:pt x="80" y="110"/>
                  </a:lnTo>
                  <a:lnTo>
                    <a:pt x="59" y="110"/>
                  </a:lnTo>
                  <a:lnTo>
                    <a:pt x="59" y="91"/>
                  </a:lnTo>
                  <a:lnTo>
                    <a:pt x="40" y="91"/>
                  </a:lnTo>
                  <a:lnTo>
                    <a:pt x="21" y="91"/>
                  </a:lnTo>
                  <a:lnTo>
                    <a:pt x="0" y="91"/>
                  </a:lnTo>
                  <a:lnTo>
                    <a:pt x="0" y="73"/>
                  </a:lnTo>
                  <a:lnTo>
                    <a:pt x="21" y="56"/>
                  </a:lnTo>
                  <a:lnTo>
                    <a:pt x="40" y="56"/>
                  </a:lnTo>
                  <a:lnTo>
                    <a:pt x="59" y="37"/>
                  </a:lnTo>
                  <a:lnTo>
                    <a:pt x="80" y="37"/>
                  </a:lnTo>
                  <a:lnTo>
                    <a:pt x="102" y="37"/>
                  </a:lnTo>
                  <a:lnTo>
                    <a:pt x="102" y="20"/>
                  </a:lnTo>
                  <a:lnTo>
                    <a:pt x="123" y="0"/>
                  </a:lnTo>
                  <a:lnTo>
                    <a:pt x="142" y="0"/>
                  </a:lnTo>
                  <a:lnTo>
                    <a:pt x="163" y="0"/>
                  </a:lnTo>
                  <a:lnTo>
                    <a:pt x="201" y="0"/>
                  </a:lnTo>
                  <a:lnTo>
                    <a:pt x="223" y="0"/>
                  </a:lnTo>
                  <a:close/>
                </a:path>
              </a:pathLst>
            </a:custGeom>
            <a:solidFill>
              <a:srgbClr val="C0C0C0"/>
            </a:solidFill>
            <a:ln w="9525">
              <a:solidFill>
                <a:srgbClr val="C0C0C0"/>
              </a:solidFill>
              <a:round/>
              <a:headEnd/>
              <a:tailEnd/>
            </a:ln>
          </p:spPr>
          <p:txBody>
            <a:bodyPr/>
            <a:lstStyle/>
            <a:p>
              <a:endParaRPr lang="ru-RU"/>
            </a:p>
          </p:txBody>
        </p:sp>
        <p:sp>
          <p:nvSpPr>
            <p:cNvPr id="1944807" name="Freeform 169"/>
            <p:cNvSpPr>
              <a:spLocks/>
            </p:cNvSpPr>
            <p:nvPr/>
          </p:nvSpPr>
          <p:spPr bwMode="auto">
            <a:xfrm>
              <a:off x="1141" y="1348"/>
              <a:ext cx="21" cy="9"/>
            </a:xfrm>
            <a:custGeom>
              <a:avLst/>
              <a:gdLst>
                <a:gd name="T0" fmla="*/ 1 w 40"/>
                <a:gd name="T1" fmla="*/ 1 h 17"/>
                <a:gd name="T2" fmla="*/ 1 w 40"/>
                <a:gd name="T3" fmla="*/ 1 h 17"/>
                <a:gd name="T4" fmla="*/ 0 w 40"/>
                <a:gd name="T5" fmla="*/ 1 h 17"/>
                <a:gd name="T6" fmla="*/ 0 w 40"/>
                <a:gd name="T7" fmla="*/ 0 h 17"/>
                <a:gd name="T8" fmla="*/ 1 w 40"/>
                <a:gd name="T9" fmla="*/ 1 h 17"/>
                <a:gd name="T10" fmla="*/ 1 w 40"/>
                <a:gd name="T11" fmla="*/ 1 h 17"/>
                <a:gd name="T12" fmla="*/ 0 60000 65536"/>
                <a:gd name="T13" fmla="*/ 0 60000 65536"/>
                <a:gd name="T14" fmla="*/ 0 60000 65536"/>
                <a:gd name="T15" fmla="*/ 0 60000 65536"/>
                <a:gd name="T16" fmla="*/ 0 60000 65536"/>
                <a:gd name="T17" fmla="*/ 0 60000 65536"/>
                <a:gd name="T18" fmla="*/ 0 w 40"/>
                <a:gd name="T19" fmla="*/ 0 h 17"/>
                <a:gd name="T20" fmla="*/ 40 w 4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0" h="17">
                  <a:moveTo>
                    <a:pt x="40" y="17"/>
                  </a:moveTo>
                  <a:lnTo>
                    <a:pt x="21" y="17"/>
                  </a:lnTo>
                  <a:lnTo>
                    <a:pt x="0" y="17"/>
                  </a:lnTo>
                  <a:lnTo>
                    <a:pt x="0" y="0"/>
                  </a:lnTo>
                  <a:lnTo>
                    <a:pt x="21" y="17"/>
                  </a:lnTo>
                  <a:lnTo>
                    <a:pt x="40" y="17"/>
                  </a:lnTo>
                  <a:close/>
                </a:path>
              </a:pathLst>
            </a:custGeom>
            <a:solidFill>
              <a:srgbClr val="C0C0C0"/>
            </a:solidFill>
            <a:ln w="9525">
              <a:solidFill>
                <a:srgbClr val="C0C0C0"/>
              </a:solidFill>
              <a:round/>
              <a:headEnd/>
              <a:tailEnd/>
            </a:ln>
          </p:spPr>
          <p:txBody>
            <a:bodyPr/>
            <a:lstStyle/>
            <a:p>
              <a:endParaRPr lang="ru-RU"/>
            </a:p>
          </p:txBody>
        </p:sp>
        <p:sp>
          <p:nvSpPr>
            <p:cNvPr id="1944808" name="Freeform 170"/>
            <p:cNvSpPr>
              <a:spLocks/>
            </p:cNvSpPr>
            <p:nvPr/>
          </p:nvSpPr>
          <p:spPr bwMode="auto">
            <a:xfrm>
              <a:off x="871" y="1866"/>
              <a:ext cx="20" cy="27"/>
            </a:xfrm>
            <a:custGeom>
              <a:avLst/>
              <a:gdLst>
                <a:gd name="T0" fmla="*/ 0 w 41"/>
                <a:gd name="T1" fmla="*/ 1 h 54"/>
                <a:gd name="T2" fmla="*/ 0 w 41"/>
                <a:gd name="T3" fmla="*/ 1 h 54"/>
                <a:gd name="T4" fmla="*/ 0 w 41"/>
                <a:gd name="T5" fmla="*/ 0 h 54"/>
                <a:gd name="T6" fmla="*/ 0 w 41"/>
                <a:gd name="T7" fmla="*/ 0 h 54"/>
                <a:gd name="T8" fmla="*/ 0 w 41"/>
                <a:gd name="T9" fmla="*/ 1 h 54"/>
                <a:gd name="T10" fmla="*/ 0 w 41"/>
                <a:gd name="T11" fmla="*/ 1 h 54"/>
                <a:gd name="T12" fmla="*/ 0 w 41"/>
                <a:gd name="T13" fmla="*/ 1 h 54"/>
                <a:gd name="T14" fmla="*/ 0 w 41"/>
                <a:gd name="T15" fmla="*/ 1 h 54"/>
                <a:gd name="T16" fmla="*/ 0 w 41"/>
                <a:gd name="T17" fmla="*/ 1 h 54"/>
                <a:gd name="T18" fmla="*/ 0 w 41"/>
                <a:gd name="T19" fmla="*/ 1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54"/>
                <a:gd name="T32" fmla="*/ 41 w 41"/>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54">
                  <a:moveTo>
                    <a:pt x="20" y="20"/>
                  </a:moveTo>
                  <a:lnTo>
                    <a:pt x="0" y="20"/>
                  </a:lnTo>
                  <a:lnTo>
                    <a:pt x="0" y="0"/>
                  </a:lnTo>
                  <a:lnTo>
                    <a:pt x="20" y="0"/>
                  </a:lnTo>
                  <a:lnTo>
                    <a:pt x="20" y="20"/>
                  </a:lnTo>
                  <a:lnTo>
                    <a:pt x="41" y="37"/>
                  </a:lnTo>
                  <a:lnTo>
                    <a:pt x="41" y="54"/>
                  </a:lnTo>
                  <a:lnTo>
                    <a:pt x="20" y="54"/>
                  </a:lnTo>
                  <a:lnTo>
                    <a:pt x="20" y="37"/>
                  </a:lnTo>
                  <a:lnTo>
                    <a:pt x="20" y="20"/>
                  </a:lnTo>
                  <a:close/>
                </a:path>
              </a:pathLst>
            </a:custGeom>
            <a:solidFill>
              <a:srgbClr val="C0C0C0"/>
            </a:solidFill>
            <a:ln w="9525">
              <a:solidFill>
                <a:srgbClr val="C0C0C0"/>
              </a:solidFill>
              <a:round/>
              <a:headEnd/>
              <a:tailEnd/>
            </a:ln>
          </p:spPr>
          <p:txBody>
            <a:bodyPr/>
            <a:lstStyle/>
            <a:p>
              <a:endParaRPr lang="ru-RU"/>
            </a:p>
          </p:txBody>
        </p:sp>
        <p:sp>
          <p:nvSpPr>
            <p:cNvPr id="1944809" name="Freeform 171"/>
            <p:cNvSpPr>
              <a:spLocks/>
            </p:cNvSpPr>
            <p:nvPr/>
          </p:nvSpPr>
          <p:spPr bwMode="auto">
            <a:xfrm>
              <a:off x="820" y="1823"/>
              <a:ext cx="31" cy="43"/>
            </a:xfrm>
            <a:custGeom>
              <a:avLst/>
              <a:gdLst>
                <a:gd name="T0" fmla="*/ 1 w 61"/>
                <a:gd name="T1" fmla="*/ 1 h 86"/>
                <a:gd name="T2" fmla="*/ 1 w 61"/>
                <a:gd name="T3" fmla="*/ 1 h 86"/>
                <a:gd name="T4" fmla="*/ 1 w 61"/>
                <a:gd name="T5" fmla="*/ 1 h 86"/>
                <a:gd name="T6" fmla="*/ 1 w 61"/>
                <a:gd name="T7" fmla="*/ 1 h 86"/>
                <a:gd name="T8" fmla="*/ 1 w 61"/>
                <a:gd name="T9" fmla="*/ 1 h 86"/>
                <a:gd name="T10" fmla="*/ 1 w 61"/>
                <a:gd name="T11" fmla="*/ 1 h 86"/>
                <a:gd name="T12" fmla="*/ 0 w 61"/>
                <a:gd name="T13" fmla="*/ 1 h 86"/>
                <a:gd name="T14" fmla="*/ 0 w 61"/>
                <a:gd name="T15" fmla="*/ 0 h 86"/>
                <a:gd name="T16" fmla="*/ 1 w 61"/>
                <a:gd name="T17" fmla="*/ 0 h 86"/>
                <a:gd name="T18" fmla="*/ 1 w 61"/>
                <a:gd name="T19" fmla="*/ 0 h 86"/>
                <a:gd name="T20" fmla="*/ 1 w 61"/>
                <a:gd name="T21" fmla="*/ 0 h 86"/>
                <a:gd name="T22" fmla="*/ 1 w 61"/>
                <a:gd name="T23" fmla="*/ 1 h 86"/>
                <a:gd name="T24" fmla="*/ 1 w 61"/>
                <a:gd name="T25" fmla="*/ 1 h 86"/>
                <a:gd name="T26" fmla="*/ 1 w 61"/>
                <a:gd name="T27" fmla="*/ 1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86"/>
                <a:gd name="T44" fmla="*/ 61 w 61"/>
                <a:gd name="T45" fmla="*/ 86 h 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86">
                  <a:moveTo>
                    <a:pt x="61" y="52"/>
                  </a:moveTo>
                  <a:lnTo>
                    <a:pt x="61" y="69"/>
                  </a:lnTo>
                  <a:lnTo>
                    <a:pt x="61" y="86"/>
                  </a:lnTo>
                  <a:lnTo>
                    <a:pt x="61" y="69"/>
                  </a:lnTo>
                  <a:lnTo>
                    <a:pt x="42" y="52"/>
                  </a:lnTo>
                  <a:lnTo>
                    <a:pt x="21" y="33"/>
                  </a:lnTo>
                  <a:lnTo>
                    <a:pt x="0" y="17"/>
                  </a:lnTo>
                  <a:lnTo>
                    <a:pt x="0" y="0"/>
                  </a:lnTo>
                  <a:lnTo>
                    <a:pt x="21" y="0"/>
                  </a:lnTo>
                  <a:lnTo>
                    <a:pt x="42" y="0"/>
                  </a:lnTo>
                  <a:lnTo>
                    <a:pt x="61" y="0"/>
                  </a:lnTo>
                  <a:lnTo>
                    <a:pt x="61" y="17"/>
                  </a:lnTo>
                  <a:lnTo>
                    <a:pt x="61" y="33"/>
                  </a:lnTo>
                  <a:lnTo>
                    <a:pt x="61" y="52"/>
                  </a:lnTo>
                  <a:close/>
                </a:path>
              </a:pathLst>
            </a:custGeom>
            <a:solidFill>
              <a:srgbClr val="C0C0C0"/>
            </a:solidFill>
            <a:ln w="9525">
              <a:solidFill>
                <a:srgbClr val="C0C0C0"/>
              </a:solidFill>
              <a:round/>
              <a:headEnd/>
              <a:tailEnd/>
            </a:ln>
          </p:spPr>
          <p:txBody>
            <a:bodyPr/>
            <a:lstStyle/>
            <a:p>
              <a:endParaRPr lang="ru-RU"/>
            </a:p>
          </p:txBody>
        </p:sp>
        <p:sp>
          <p:nvSpPr>
            <p:cNvPr id="1944810" name="Freeform 172"/>
            <p:cNvSpPr>
              <a:spLocks/>
            </p:cNvSpPr>
            <p:nvPr/>
          </p:nvSpPr>
          <p:spPr bwMode="auto">
            <a:xfrm>
              <a:off x="941" y="1975"/>
              <a:ext cx="70" cy="35"/>
            </a:xfrm>
            <a:custGeom>
              <a:avLst/>
              <a:gdLst>
                <a:gd name="T0" fmla="*/ 0 w 140"/>
                <a:gd name="T1" fmla="*/ 0 h 71"/>
                <a:gd name="T2" fmla="*/ 1 w 140"/>
                <a:gd name="T3" fmla="*/ 0 h 71"/>
                <a:gd name="T4" fmla="*/ 1 w 140"/>
                <a:gd name="T5" fmla="*/ 0 h 71"/>
                <a:gd name="T6" fmla="*/ 1 w 140"/>
                <a:gd name="T7" fmla="*/ 0 h 71"/>
                <a:gd name="T8" fmla="*/ 1 w 140"/>
                <a:gd name="T9" fmla="*/ 0 h 71"/>
                <a:gd name="T10" fmla="*/ 1 w 140"/>
                <a:gd name="T11" fmla="*/ 0 h 71"/>
                <a:gd name="T12" fmla="*/ 1 w 140"/>
                <a:gd name="T13" fmla="*/ 0 h 71"/>
                <a:gd name="T14" fmla="*/ 1 w 140"/>
                <a:gd name="T15" fmla="*/ 0 h 71"/>
                <a:gd name="T16" fmla="*/ 1 w 140"/>
                <a:gd name="T17" fmla="*/ 0 h 71"/>
                <a:gd name="T18" fmla="*/ 1 w 140"/>
                <a:gd name="T19" fmla="*/ 0 h 71"/>
                <a:gd name="T20" fmla="*/ 1 w 140"/>
                <a:gd name="T21" fmla="*/ 0 h 71"/>
                <a:gd name="T22" fmla="*/ 1 w 140"/>
                <a:gd name="T23" fmla="*/ 0 h 71"/>
                <a:gd name="T24" fmla="*/ 0 w 140"/>
                <a:gd name="T25" fmla="*/ 0 h 71"/>
                <a:gd name="T26" fmla="*/ 1 w 140"/>
                <a:gd name="T27" fmla="*/ 0 h 71"/>
                <a:gd name="T28" fmla="*/ 0 w 140"/>
                <a:gd name="T29" fmla="*/ 0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0"/>
                <a:gd name="T46" fmla="*/ 0 h 71"/>
                <a:gd name="T47" fmla="*/ 140 w 140"/>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0" h="71">
                  <a:moveTo>
                    <a:pt x="0" y="0"/>
                  </a:moveTo>
                  <a:lnTo>
                    <a:pt x="19" y="0"/>
                  </a:lnTo>
                  <a:lnTo>
                    <a:pt x="40" y="0"/>
                  </a:lnTo>
                  <a:lnTo>
                    <a:pt x="59" y="0"/>
                  </a:lnTo>
                  <a:lnTo>
                    <a:pt x="80" y="17"/>
                  </a:lnTo>
                  <a:lnTo>
                    <a:pt x="119" y="54"/>
                  </a:lnTo>
                  <a:lnTo>
                    <a:pt x="140" y="71"/>
                  </a:lnTo>
                  <a:lnTo>
                    <a:pt x="119" y="71"/>
                  </a:lnTo>
                  <a:lnTo>
                    <a:pt x="80" y="54"/>
                  </a:lnTo>
                  <a:lnTo>
                    <a:pt x="59" y="54"/>
                  </a:lnTo>
                  <a:lnTo>
                    <a:pt x="59" y="37"/>
                  </a:lnTo>
                  <a:lnTo>
                    <a:pt x="19" y="17"/>
                  </a:lnTo>
                  <a:lnTo>
                    <a:pt x="0" y="0"/>
                  </a:lnTo>
                  <a:lnTo>
                    <a:pt x="19" y="0"/>
                  </a:lnTo>
                  <a:lnTo>
                    <a:pt x="0" y="0"/>
                  </a:lnTo>
                  <a:close/>
                </a:path>
              </a:pathLst>
            </a:custGeom>
            <a:solidFill>
              <a:srgbClr val="C0C0C0"/>
            </a:solidFill>
            <a:ln w="9525">
              <a:solidFill>
                <a:srgbClr val="C0C0C0"/>
              </a:solidFill>
              <a:round/>
              <a:headEnd/>
              <a:tailEnd/>
            </a:ln>
          </p:spPr>
          <p:txBody>
            <a:bodyPr/>
            <a:lstStyle/>
            <a:p>
              <a:endParaRPr lang="ru-RU"/>
            </a:p>
          </p:txBody>
        </p:sp>
        <p:sp>
          <p:nvSpPr>
            <p:cNvPr id="1944811" name="Freeform 173"/>
            <p:cNvSpPr>
              <a:spLocks/>
            </p:cNvSpPr>
            <p:nvPr/>
          </p:nvSpPr>
          <p:spPr bwMode="auto">
            <a:xfrm>
              <a:off x="880" y="1911"/>
              <a:ext cx="20" cy="27"/>
            </a:xfrm>
            <a:custGeom>
              <a:avLst/>
              <a:gdLst>
                <a:gd name="T0" fmla="*/ 0 w 40"/>
                <a:gd name="T1" fmla="*/ 1 h 53"/>
                <a:gd name="T2" fmla="*/ 0 w 40"/>
                <a:gd name="T3" fmla="*/ 0 h 53"/>
                <a:gd name="T4" fmla="*/ 1 w 40"/>
                <a:gd name="T5" fmla="*/ 0 h 53"/>
                <a:gd name="T6" fmla="*/ 0 w 40"/>
                <a:gd name="T7" fmla="*/ 0 h 53"/>
                <a:gd name="T8" fmla="*/ 1 w 40"/>
                <a:gd name="T9" fmla="*/ 0 h 53"/>
                <a:gd name="T10" fmla="*/ 1 w 40"/>
                <a:gd name="T11" fmla="*/ 1 h 53"/>
                <a:gd name="T12" fmla="*/ 1 w 40"/>
                <a:gd name="T13" fmla="*/ 1 h 53"/>
                <a:gd name="T14" fmla="*/ 1 w 40"/>
                <a:gd name="T15" fmla="*/ 1 h 53"/>
                <a:gd name="T16" fmla="*/ 1 w 40"/>
                <a:gd name="T17" fmla="*/ 1 h 53"/>
                <a:gd name="T18" fmla="*/ 1 w 40"/>
                <a:gd name="T19" fmla="*/ 1 h 53"/>
                <a:gd name="T20" fmla="*/ 1 w 40"/>
                <a:gd name="T21" fmla="*/ 1 h 53"/>
                <a:gd name="T22" fmla="*/ 1 w 40"/>
                <a:gd name="T23" fmla="*/ 1 h 53"/>
                <a:gd name="T24" fmla="*/ 0 w 40"/>
                <a:gd name="T25" fmla="*/ 1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53"/>
                <a:gd name="T41" fmla="*/ 40 w 40"/>
                <a:gd name="T42" fmla="*/ 53 h 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53">
                  <a:moveTo>
                    <a:pt x="0" y="19"/>
                  </a:moveTo>
                  <a:lnTo>
                    <a:pt x="0" y="0"/>
                  </a:lnTo>
                  <a:lnTo>
                    <a:pt x="21" y="0"/>
                  </a:lnTo>
                  <a:lnTo>
                    <a:pt x="0" y="0"/>
                  </a:lnTo>
                  <a:lnTo>
                    <a:pt x="21" y="0"/>
                  </a:lnTo>
                  <a:lnTo>
                    <a:pt x="21" y="19"/>
                  </a:lnTo>
                  <a:lnTo>
                    <a:pt x="40" y="36"/>
                  </a:lnTo>
                  <a:lnTo>
                    <a:pt x="21" y="36"/>
                  </a:lnTo>
                  <a:lnTo>
                    <a:pt x="21" y="53"/>
                  </a:lnTo>
                  <a:lnTo>
                    <a:pt x="40" y="53"/>
                  </a:lnTo>
                  <a:lnTo>
                    <a:pt x="21" y="53"/>
                  </a:lnTo>
                  <a:lnTo>
                    <a:pt x="21" y="36"/>
                  </a:lnTo>
                  <a:lnTo>
                    <a:pt x="0" y="19"/>
                  </a:lnTo>
                  <a:close/>
                </a:path>
              </a:pathLst>
            </a:custGeom>
            <a:solidFill>
              <a:srgbClr val="C0C0C0"/>
            </a:solidFill>
            <a:ln w="9525">
              <a:solidFill>
                <a:srgbClr val="C0C0C0"/>
              </a:solidFill>
              <a:round/>
              <a:headEnd/>
              <a:tailEnd/>
            </a:ln>
          </p:spPr>
          <p:txBody>
            <a:bodyPr/>
            <a:lstStyle/>
            <a:p>
              <a:endParaRPr lang="ru-RU"/>
            </a:p>
          </p:txBody>
        </p:sp>
        <p:sp>
          <p:nvSpPr>
            <p:cNvPr id="1944812" name="Freeform 174"/>
            <p:cNvSpPr>
              <a:spLocks/>
            </p:cNvSpPr>
            <p:nvPr/>
          </p:nvSpPr>
          <p:spPr bwMode="auto">
            <a:xfrm>
              <a:off x="549" y="1832"/>
              <a:ext cx="30" cy="17"/>
            </a:xfrm>
            <a:custGeom>
              <a:avLst/>
              <a:gdLst>
                <a:gd name="T0" fmla="*/ 1 w 60"/>
                <a:gd name="T1" fmla="*/ 0 h 35"/>
                <a:gd name="T2" fmla="*/ 1 w 60"/>
                <a:gd name="T3" fmla="*/ 0 h 35"/>
                <a:gd name="T4" fmla="*/ 1 w 60"/>
                <a:gd name="T5" fmla="*/ 0 h 35"/>
                <a:gd name="T6" fmla="*/ 1 w 60"/>
                <a:gd name="T7" fmla="*/ 0 h 35"/>
                <a:gd name="T8" fmla="*/ 1 w 60"/>
                <a:gd name="T9" fmla="*/ 0 h 35"/>
                <a:gd name="T10" fmla="*/ 0 w 60"/>
                <a:gd name="T11" fmla="*/ 0 h 35"/>
                <a:gd name="T12" fmla="*/ 0 w 60"/>
                <a:gd name="T13" fmla="*/ 0 h 35"/>
                <a:gd name="T14" fmla="*/ 1 w 60"/>
                <a:gd name="T15" fmla="*/ 0 h 35"/>
                <a:gd name="T16" fmla="*/ 1 w 60"/>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35"/>
                <a:gd name="T29" fmla="*/ 60 w 60"/>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35">
                  <a:moveTo>
                    <a:pt x="39" y="0"/>
                  </a:moveTo>
                  <a:lnTo>
                    <a:pt x="60" y="0"/>
                  </a:lnTo>
                  <a:lnTo>
                    <a:pt x="60" y="16"/>
                  </a:lnTo>
                  <a:lnTo>
                    <a:pt x="39" y="35"/>
                  </a:lnTo>
                  <a:lnTo>
                    <a:pt x="20" y="35"/>
                  </a:lnTo>
                  <a:lnTo>
                    <a:pt x="0" y="35"/>
                  </a:lnTo>
                  <a:lnTo>
                    <a:pt x="0" y="16"/>
                  </a:lnTo>
                  <a:lnTo>
                    <a:pt x="20" y="16"/>
                  </a:lnTo>
                  <a:lnTo>
                    <a:pt x="39" y="0"/>
                  </a:lnTo>
                  <a:close/>
                </a:path>
              </a:pathLst>
            </a:custGeom>
            <a:solidFill>
              <a:srgbClr val="C0C0C0"/>
            </a:solidFill>
            <a:ln w="9525">
              <a:solidFill>
                <a:srgbClr val="C0C0C0"/>
              </a:solidFill>
              <a:round/>
              <a:headEnd/>
              <a:tailEnd/>
            </a:ln>
          </p:spPr>
          <p:txBody>
            <a:bodyPr/>
            <a:lstStyle/>
            <a:p>
              <a:endParaRPr lang="ru-RU"/>
            </a:p>
          </p:txBody>
        </p:sp>
        <p:sp>
          <p:nvSpPr>
            <p:cNvPr id="1944813" name="Freeform 175"/>
            <p:cNvSpPr>
              <a:spLocks/>
            </p:cNvSpPr>
            <p:nvPr/>
          </p:nvSpPr>
          <p:spPr bwMode="auto">
            <a:xfrm>
              <a:off x="349" y="1787"/>
              <a:ext cx="29" cy="8"/>
            </a:xfrm>
            <a:custGeom>
              <a:avLst/>
              <a:gdLst>
                <a:gd name="T0" fmla="*/ 0 w 60"/>
                <a:gd name="T1" fmla="*/ 0 h 17"/>
                <a:gd name="T2" fmla="*/ 0 w 60"/>
                <a:gd name="T3" fmla="*/ 0 h 17"/>
                <a:gd name="T4" fmla="*/ 0 w 60"/>
                <a:gd name="T5" fmla="*/ 0 h 17"/>
                <a:gd name="T6" fmla="*/ 0 w 60"/>
                <a:gd name="T7" fmla="*/ 0 h 17"/>
                <a:gd name="T8" fmla="*/ 0 w 60"/>
                <a:gd name="T9" fmla="*/ 0 h 17"/>
                <a:gd name="T10" fmla="*/ 0 w 60"/>
                <a:gd name="T11" fmla="*/ 0 h 17"/>
                <a:gd name="T12" fmla="*/ 0 w 60"/>
                <a:gd name="T13" fmla="*/ 0 h 17"/>
                <a:gd name="T14" fmla="*/ 0 w 60"/>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17"/>
                <a:gd name="T26" fmla="*/ 60 w 60"/>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17">
                  <a:moveTo>
                    <a:pt x="21" y="0"/>
                  </a:moveTo>
                  <a:lnTo>
                    <a:pt x="40" y="0"/>
                  </a:lnTo>
                  <a:lnTo>
                    <a:pt x="60" y="17"/>
                  </a:lnTo>
                  <a:lnTo>
                    <a:pt x="40" y="17"/>
                  </a:lnTo>
                  <a:lnTo>
                    <a:pt x="21" y="17"/>
                  </a:lnTo>
                  <a:lnTo>
                    <a:pt x="0" y="17"/>
                  </a:lnTo>
                  <a:lnTo>
                    <a:pt x="0" y="0"/>
                  </a:lnTo>
                  <a:lnTo>
                    <a:pt x="21" y="0"/>
                  </a:lnTo>
                  <a:close/>
                </a:path>
              </a:pathLst>
            </a:custGeom>
            <a:solidFill>
              <a:srgbClr val="C0C0C0"/>
            </a:solidFill>
            <a:ln w="9525">
              <a:solidFill>
                <a:srgbClr val="C0C0C0"/>
              </a:solidFill>
              <a:round/>
              <a:headEnd/>
              <a:tailEnd/>
            </a:ln>
          </p:spPr>
          <p:txBody>
            <a:bodyPr/>
            <a:lstStyle/>
            <a:p>
              <a:endParaRPr lang="ru-RU"/>
            </a:p>
          </p:txBody>
        </p:sp>
      </p:grpSp>
      <p:sp>
        <p:nvSpPr>
          <p:cNvPr id="1944582" name="Oval 178"/>
          <p:cNvSpPr>
            <a:spLocks noChangeArrowheads="1"/>
          </p:cNvSpPr>
          <p:nvPr>
            <p:custDataLst>
              <p:tags r:id="rId3"/>
            </p:custDataLst>
          </p:nvPr>
        </p:nvSpPr>
        <p:spPr bwMode="auto">
          <a:xfrm>
            <a:off x="1687513" y="3581400"/>
            <a:ext cx="73025" cy="57150"/>
          </a:xfrm>
          <a:prstGeom prst="ellipse">
            <a:avLst/>
          </a:prstGeom>
          <a:solidFill>
            <a:schemeClr val="tx1"/>
          </a:solidFill>
          <a:ln w="9525">
            <a:solidFill>
              <a:schemeClr val="tx1"/>
            </a:solidFill>
            <a:round/>
            <a:headEnd/>
            <a:tailEnd/>
          </a:ln>
        </p:spPr>
        <p:txBody>
          <a:bodyPr wrap="none" anchor="ctr"/>
          <a:lstStyle/>
          <a:p>
            <a:pPr algn="ctr" eaLnBrk="0" hangingPunct="0">
              <a:buClr>
                <a:srgbClr val="009900"/>
              </a:buClr>
              <a:buFont typeface="Arial" charset="0"/>
              <a:buNone/>
            </a:pPr>
            <a:endParaRPr lang="de-CH" i="1">
              <a:solidFill>
                <a:srgbClr val="B2B2B2"/>
              </a:solidFill>
            </a:endParaRPr>
          </a:p>
        </p:txBody>
      </p:sp>
      <p:sp>
        <p:nvSpPr>
          <p:cNvPr id="1944583" name="Oval 210"/>
          <p:cNvSpPr>
            <a:spLocks noChangeArrowheads="1"/>
          </p:cNvSpPr>
          <p:nvPr>
            <p:custDataLst>
              <p:tags r:id="rId4"/>
            </p:custDataLst>
          </p:nvPr>
        </p:nvSpPr>
        <p:spPr bwMode="auto">
          <a:xfrm>
            <a:off x="2720975" y="3448050"/>
            <a:ext cx="71438" cy="57150"/>
          </a:xfrm>
          <a:prstGeom prst="ellipse">
            <a:avLst/>
          </a:prstGeom>
          <a:solidFill>
            <a:schemeClr val="tx1"/>
          </a:solidFill>
          <a:ln w="9525">
            <a:solidFill>
              <a:schemeClr val="tx1"/>
            </a:solidFill>
            <a:round/>
            <a:headEnd/>
            <a:tailEnd/>
          </a:ln>
        </p:spPr>
        <p:txBody>
          <a:bodyPr wrap="none" anchor="ctr"/>
          <a:lstStyle/>
          <a:p>
            <a:pPr algn="ctr" eaLnBrk="0" hangingPunct="0">
              <a:buClr>
                <a:srgbClr val="009900"/>
              </a:buClr>
              <a:buFont typeface="Arial" charset="0"/>
              <a:buNone/>
            </a:pPr>
            <a:endParaRPr lang="de-CH" i="1">
              <a:solidFill>
                <a:srgbClr val="B2B2B2"/>
              </a:solidFill>
            </a:endParaRPr>
          </a:p>
        </p:txBody>
      </p:sp>
      <p:sp>
        <p:nvSpPr>
          <p:cNvPr id="1944584" name="Oval 178"/>
          <p:cNvSpPr>
            <a:spLocks noChangeArrowheads="1"/>
          </p:cNvSpPr>
          <p:nvPr/>
        </p:nvSpPr>
        <p:spPr bwMode="auto">
          <a:xfrm>
            <a:off x="7040563" y="3508375"/>
            <a:ext cx="471487" cy="393700"/>
          </a:xfrm>
          <a:prstGeom prst="ellipse">
            <a:avLst/>
          </a:prstGeom>
          <a:noFill/>
          <a:ln w="28575" algn="ctr">
            <a:noFill/>
            <a:round/>
            <a:headEnd/>
            <a:tailEnd/>
          </a:ln>
        </p:spPr>
        <p:txBody>
          <a:bodyPr wrap="none" anchor="ctr"/>
          <a:lstStyle/>
          <a:p>
            <a:pPr algn="ctr">
              <a:buClr>
                <a:srgbClr val="009900"/>
              </a:buClr>
              <a:buFont typeface="Arial" charset="0"/>
              <a:buNone/>
            </a:pPr>
            <a:endParaRPr lang="ru-RU">
              <a:solidFill>
                <a:srgbClr val="003366"/>
              </a:solidFill>
            </a:endParaRPr>
          </a:p>
        </p:txBody>
      </p:sp>
      <p:sp>
        <p:nvSpPr>
          <p:cNvPr id="1944585" name="Oval 180"/>
          <p:cNvSpPr>
            <a:spLocks noChangeArrowheads="1"/>
          </p:cNvSpPr>
          <p:nvPr/>
        </p:nvSpPr>
        <p:spPr bwMode="auto">
          <a:xfrm>
            <a:off x="4581525" y="2984500"/>
            <a:ext cx="279400" cy="230188"/>
          </a:xfrm>
          <a:prstGeom prst="ellipse">
            <a:avLst/>
          </a:prstGeom>
          <a:noFill/>
          <a:ln w="28575" algn="ctr">
            <a:noFill/>
            <a:round/>
            <a:headEnd/>
            <a:tailEnd/>
          </a:ln>
        </p:spPr>
        <p:txBody>
          <a:bodyPr wrap="none" anchor="ctr"/>
          <a:lstStyle/>
          <a:p>
            <a:pPr algn="ctr">
              <a:buClr>
                <a:srgbClr val="009900"/>
              </a:buClr>
              <a:buFont typeface="Arial" charset="0"/>
              <a:buNone/>
            </a:pPr>
            <a:endParaRPr lang="ru-RU">
              <a:solidFill>
                <a:srgbClr val="003366"/>
              </a:solidFill>
            </a:endParaRPr>
          </a:p>
        </p:txBody>
      </p:sp>
      <p:sp>
        <p:nvSpPr>
          <p:cNvPr id="1944586" name="Oval 178"/>
          <p:cNvSpPr>
            <a:spLocks noChangeArrowheads="1"/>
          </p:cNvSpPr>
          <p:nvPr>
            <p:custDataLst>
              <p:tags r:id="rId5"/>
            </p:custDataLst>
          </p:nvPr>
        </p:nvSpPr>
        <p:spPr bwMode="auto">
          <a:xfrm>
            <a:off x="1622425" y="3429000"/>
            <a:ext cx="57150" cy="60325"/>
          </a:xfrm>
          <a:prstGeom prst="ellipse">
            <a:avLst/>
          </a:prstGeom>
          <a:solidFill>
            <a:schemeClr val="tx1"/>
          </a:solidFill>
          <a:ln w="9525">
            <a:solidFill>
              <a:schemeClr val="tx1"/>
            </a:solidFill>
            <a:round/>
            <a:headEnd/>
            <a:tailEnd/>
          </a:ln>
        </p:spPr>
        <p:txBody>
          <a:bodyPr wrap="none" anchor="ctr"/>
          <a:lstStyle/>
          <a:p>
            <a:pPr algn="ctr" eaLnBrk="0" hangingPunct="0">
              <a:buClr>
                <a:srgbClr val="009900"/>
              </a:buClr>
              <a:buFont typeface="Arial" charset="0"/>
              <a:buNone/>
            </a:pPr>
            <a:endParaRPr lang="de-CH" i="1">
              <a:solidFill>
                <a:srgbClr val="B2B2B2"/>
              </a:solidFill>
            </a:endParaRPr>
          </a:p>
        </p:txBody>
      </p:sp>
      <p:cxnSp>
        <p:nvCxnSpPr>
          <p:cNvPr id="184" name="Straight Arrow Connector 183"/>
          <p:cNvCxnSpPr/>
          <p:nvPr/>
        </p:nvCxnSpPr>
        <p:spPr>
          <a:xfrm>
            <a:off x="1360488" y="3276600"/>
            <a:ext cx="239712"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endCxn id="1944582" idx="3"/>
          </p:cNvCxnSpPr>
          <p:nvPr/>
        </p:nvCxnSpPr>
        <p:spPr>
          <a:xfrm flipV="1">
            <a:off x="1223963" y="3630613"/>
            <a:ext cx="473075" cy="314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44589" name="Oval 210"/>
          <p:cNvSpPr>
            <a:spLocks noChangeArrowheads="1"/>
          </p:cNvSpPr>
          <p:nvPr>
            <p:custDataLst>
              <p:tags r:id="rId6"/>
            </p:custDataLst>
          </p:nvPr>
        </p:nvSpPr>
        <p:spPr bwMode="auto">
          <a:xfrm>
            <a:off x="4602163" y="2957513"/>
            <a:ext cx="71437" cy="57150"/>
          </a:xfrm>
          <a:prstGeom prst="ellipse">
            <a:avLst/>
          </a:prstGeom>
          <a:solidFill>
            <a:schemeClr val="tx1"/>
          </a:solidFill>
          <a:ln w="9525">
            <a:solidFill>
              <a:schemeClr val="tx1"/>
            </a:solidFill>
            <a:round/>
            <a:headEnd/>
            <a:tailEnd/>
          </a:ln>
        </p:spPr>
        <p:txBody>
          <a:bodyPr wrap="none" anchor="ctr"/>
          <a:lstStyle/>
          <a:p>
            <a:pPr algn="ctr" eaLnBrk="0" hangingPunct="0">
              <a:buClr>
                <a:srgbClr val="009900"/>
              </a:buClr>
              <a:buFont typeface="Arial" charset="0"/>
              <a:buNone/>
            </a:pPr>
            <a:endParaRPr lang="de-CH" i="1">
              <a:solidFill>
                <a:srgbClr val="B2B2B2"/>
              </a:solidFill>
            </a:endParaRPr>
          </a:p>
        </p:txBody>
      </p:sp>
      <p:sp>
        <p:nvSpPr>
          <p:cNvPr id="1944590" name="Oval 210"/>
          <p:cNvSpPr>
            <a:spLocks noChangeArrowheads="1"/>
          </p:cNvSpPr>
          <p:nvPr>
            <p:custDataLst>
              <p:tags r:id="rId7"/>
            </p:custDataLst>
          </p:nvPr>
        </p:nvSpPr>
        <p:spPr bwMode="auto">
          <a:xfrm>
            <a:off x="4729163" y="3124200"/>
            <a:ext cx="71437" cy="57150"/>
          </a:xfrm>
          <a:prstGeom prst="ellipse">
            <a:avLst/>
          </a:prstGeom>
          <a:solidFill>
            <a:schemeClr val="tx1"/>
          </a:solidFill>
          <a:ln w="9525">
            <a:solidFill>
              <a:schemeClr val="tx1"/>
            </a:solidFill>
            <a:round/>
            <a:headEnd/>
            <a:tailEnd/>
          </a:ln>
        </p:spPr>
        <p:txBody>
          <a:bodyPr wrap="none" anchor="ctr"/>
          <a:lstStyle/>
          <a:p>
            <a:pPr algn="ctr" eaLnBrk="0" hangingPunct="0">
              <a:buClr>
                <a:srgbClr val="009900"/>
              </a:buClr>
              <a:buFont typeface="Arial" charset="0"/>
              <a:buNone/>
            </a:pPr>
            <a:r>
              <a:rPr lang="de-CH" i="1">
                <a:solidFill>
                  <a:srgbClr val="B2B2B2"/>
                </a:solidFill>
              </a:rPr>
              <a:t>                           </a:t>
            </a:r>
          </a:p>
        </p:txBody>
      </p:sp>
      <p:cxnSp>
        <p:nvCxnSpPr>
          <p:cNvPr id="192" name="Straight Arrow Connector 191"/>
          <p:cNvCxnSpPr/>
          <p:nvPr/>
        </p:nvCxnSpPr>
        <p:spPr>
          <a:xfrm rot="5400000">
            <a:off x="4591844" y="2832894"/>
            <a:ext cx="204787" cy="60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a:endCxn id="1944590" idx="4"/>
          </p:cNvCxnSpPr>
          <p:nvPr/>
        </p:nvCxnSpPr>
        <p:spPr>
          <a:xfrm rot="5400000" flipH="1" flipV="1">
            <a:off x="4427538" y="3243262"/>
            <a:ext cx="400050" cy="2762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44593" name="Rectangle 2"/>
          <p:cNvSpPr>
            <a:spLocks noChangeArrowheads="1"/>
          </p:cNvSpPr>
          <p:nvPr/>
        </p:nvSpPr>
        <p:spPr bwMode="auto">
          <a:xfrm>
            <a:off x="53975" y="152400"/>
            <a:ext cx="5757863" cy="830263"/>
          </a:xfrm>
          <a:prstGeom prst="rect">
            <a:avLst/>
          </a:prstGeom>
          <a:noFill/>
          <a:ln w="9525">
            <a:noFill/>
            <a:miter lim="800000"/>
            <a:headEnd/>
            <a:tailEnd/>
          </a:ln>
        </p:spPr>
        <p:txBody>
          <a:bodyPr wrap="none">
            <a:spAutoFit/>
          </a:bodyPr>
          <a:lstStyle/>
          <a:p>
            <a:pPr eaLnBrk="0" hangingPunct="0">
              <a:buClr>
                <a:srgbClr val="009900"/>
              </a:buClr>
              <a:buFont typeface="Arial" charset="0"/>
              <a:buNone/>
            </a:pPr>
            <a:r>
              <a:rPr lang="en-US" sz="2400">
                <a:solidFill>
                  <a:srgbClr val="FFFFFF"/>
                </a:solidFill>
              </a:rPr>
              <a:t>Global Scouting Network established</a:t>
            </a:r>
          </a:p>
          <a:p>
            <a:pPr eaLnBrk="0" hangingPunct="0">
              <a:buClr>
                <a:srgbClr val="009900"/>
              </a:buClr>
              <a:buFont typeface="Arial" charset="0"/>
              <a:buNone/>
            </a:pPr>
            <a:r>
              <a:rPr lang="en-US" sz="2400">
                <a:solidFill>
                  <a:srgbClr val="FFFFFF"/>
                </a:solidFill>
              </a:rPr>
              <a:t>– Leveraging Pfizer’s Global Structure</a:t>
            </a:r>
          </a:p>
        </p:txBody>
      </p:sp>
      <p:sp>
        <p:nvSpPr>
          <p:cNvPr id="1944594" name="Oval 181"/>
          <p:cNvSpPr>
            <a:spLocks noChangeArrowheads="1"/>
          </p:cNvSpPr>
          <p:nvPr>
            <p:custDataLst>
              <p:tags r:id="rId8"/>
            </p:custDataLst>
          </p:nvPr>
        </p:nvSpPr>
        <p:spPr bwMode="auto">
          <a:xfrm>
            <a:off x="5562600" y="2889250"/>
            <a:ext cx="74613" cy="58738"/>
          </a:xfrm>
          <a:prstGeom prst="ellipse">
            <a:avLst/>
          </a:prstGeom>
          <a:solidFill>
            <a:srgbClr val="FF0000"/>
          </a:solidFill>
          <a:ln w="9525">
            <a:solidFill>
              <a:schemeClr val="tx1"/>
            </a:solidFill>
            <a:round/>
            <a:headEnd/>
            <a:tailEnd/>
          </a:ln>
        </p:spPr>
        <p:txBody>
          <a:bodyPr wrap="none" anchor="ctr"/>
          <a:lstStyle/>
          <a:p>
            <a:pPr algn="ctr" eaLnBrk="0" hangingPunct="0">
              <a:buClr>
                <a:srgbClr val="009900"/>
              </a:buClr>
              <a:buFont typeface="Arial" charset="0"/>
              <a:buNone/>
            </a:pPr>
            <a:r>
              <a:rPr lang="de-CH" i="1">
                <a:solidFill>
                  <a:srgbClr val="FF0000"/>
                </a:solidFill>
              </a:rPr>
              <a:t>      </a:t>
            </a:r>
          </a:p>
        </p:txBody>
      </p:sp>
      <p:pic>
        <p:nvPicPr>
          <p:cNvPr id="1944595" name="Picture 3" descr="C:\Documents and Settings\HalstonS\My Pictures\Greg.JPG"/>
          <p:cNvPicPr>
            <a:picLocks noChangeAspect="1" noChangeArrowheads="1"/>
          </p:cNvPicPr>
          <p:nvPr/>
        </p:nvPicPr>
        <p:blipFill>
          <a:blip r:embed="rId25"/>
          <a:srcRect/>
          <a:stretch>
            <a:fillRect/>
          </a:stretch>
        </p:blipFill>
        <p:spPr bwMode="auto">
          <a:xfrm>
            <a:off x="476250" y="2528888"/>
            <a:ext cx="701675" cy="806450"/>
          </a:xfrm>
          <a:prstGeom prst="rect">
            <a:avLst/>
          </a:prstGeom>
          <a:noFill/>
          <a:ln w="9525">
            <a:noFill/>
            <a:miter lim="800000"/>
            <a:headEnd/>
            <a:tailEnd/>
          </a:ln>
        </p:spPr>
      </p:pic>
      <p:pic>
        <p:nvPicPr>
          <p:cNvPr id="1944596" name="Picture 4"/>
          <p:cNvPicPr>
            <a:picLocks noChangeAspect="1" noChangeArrowheads="1"/>
          </p:cNvPicPr>
          <p:nvPr/>
        </p:nvPicPr>
        <p:blipFill>
          <a:blip r:embed="rId26"/>
          <a:srcRect/>
          <a:stretch>
            <a:fillRect/>
          </a:stretch>
        </p:blipFill>
        <p:spPr bwMode="auto">
          <a:xfrm>
            <a:off x="4641850" y="1627188"/>
            <a:ext cx="615950" cy="804862"/>
          </a:xfrm>
          <a:prstGeom prst="rect">
            <a:avLst/>
          </a:prstGeom>
          <a:noFill/>
          <a:ln w="9525">
            <a:noFill/>
            <a:miter lim="800000"/>
            <a:headEnd/>
            <a:tailEnd/>
          </a:ln>
        </p:spPr>
      </p:pic>
      <p:pic>
        <p:nvPicPr>
          <p:cNvPr id="1944597" name="Picture 1"/>
          <p:cNvPicPr>
            <a:picLocks noChangeAspect="1" noChangeArrowheads="1"/>
          </p:cNvPicPr>
          <p:nvPr/>
        </p:nvPicPr>
        <p:blipFill>
          <a:blip r:embed="rId27"/>
          <a:srcRect/>
          <a:stretch>
            <a:fillRect/>
          </a:stretch>
        </p:blipFill>
        <p:spPr bwMode="auto">
          <a:xfrm>
            <a:off x="3633788" y="1797050"/>
            <a:ext cx="585787" cy="804863"/>
          </a:xfrm>
          <a:prstGeom prst="rect">
            <a:avLst/>
          </a:prstGeom>
          <a:noFill/>
          <a:ln w="9525">
            <a:noFill/>
            <a:miter lim="800000"/>
            <a:headEnd/>
            <a:tailEnd/>
          </a:ln>
        </p:spPr>
      </p:pic>
      <p:sp>
        <p:nvSpPr>
          <p:cNvPr id="1944598" name="TextBox 205"/>
          <p:cNvSpPr txBox="1">
            <a:spLocks noChangeArrowheads="1"/>
          </p:cNvSpPr>
          <p:nvPr/>
        </p:nvSpPr>
        <p:spPr bwMode="auto">
          <a:xfrm>
            <a:off x="2743200" y="4097338"/>
            <a:ext cx="1198563" cy="246062"/>
          </a:xfrm>
          <a:prstGeom prst="rect">
            <a:avLst/>
          </a:prstGeom>
          <a:noFill/>
          <a:ln w="9525">
            <a:noFill/>
            <a:miter lim="800000"/>
            <a:headEnd/>
            <a:tailEnd/>
          </a:ln>
        </p:spPr>
        <p:txBody>
          <a:bodyPr>
            <a:spAutoFit/>
          </a:bodyPr>
          <a:lstStyle/>
          <a:p>
            <a:pPr algn="ctr">
              <a:buClr>
                <a:srgbClr val="009900"/>
              </a:buClr>
              <a:buFont typeface="Arial" charset="0"/>
              <a:buNone/>
            </a:pPr>
            <a:r>
              <a:rPr lang="en-US" sz="1000">
                <a:solidFill>
                  <a:srgbClr val="003366"/>
                </a:solidFill>
              </a:rPr>
              <a:t>NYC, NY</a:t>
            </a:r>
            <a:endParaRPr lang="en-US" sz="1000">
              <a:solidFill>
                <a:schemeClr val="accent1"/>
              </a:solidFill>
            </a:endParaRPr>
          </a:p>
        </p:txBody>
      </p:sp>
      <p:sp>
        <p:nvSpPr>
          <p:cNvPr id="1944599" name="TextBox 206"/>
          <p:cNvSpPr txBox="1">
            <a:spLocks noChangeArrowheads="1"/>
          </p:cNvSpPr>
          <p:nvPr/>
        </p:nvSpPr>
        <p:spPr bwMode="auto">
          <a:xfrm>
            <a:off x="7467600" y="4552950"/>
            <a:ext cx="1514475" cy="400050"/>
          </a:xfrm>
          <a:prstGeom prst="rect">
            <a:avLst/>
          </a:prstGeom>
          <a:noFill/>
          <a:ln w="9525">
            <a:noFill/>
            <a:miter lim="800000"/>
            <a:headEnd/>
            <a:tailEnd/>
          </a:ln>
        </p:spPr>
        <p:txBody>
          <a:bodyPr>
            <a:spAutoFit/>
          </a:bodyPr>
          <a:lstStyle/>
          <a:p>
            <a:pPr algn="ctr">
              <a:buClr>
                <a:srgbClr val="009900"/>
              </a:buClr>
              <a:buFont typeface="Arial" charset="0"/>
              <a:buNone/>
            </a:pPr>
            <a:r>
              <a:rPr lang="en-US" sz="1000">
                <a:solidFill>
                  <a:srgbClr val="003366"/>
                </a:solidFill>
              </a:rPr>
              <a:t>Cambridge, MA</a:t>
            </a:r>
          </a:p>
          <a:p>
            <a:pPr algn="ctr">
              <a:buClr>
                <a:srgbClr val="009900"/>
              </a:buClr>
              <a:buFont typeface="Arial" charset="0"/>
              <a:buNone/>
            </a:pPr>
            <a:r>
              <a:rPr lang="en-US" sz="1000">
                <a:solidFill>
                  <a:srgbClr val="007CC2"/>
                </a:solidFill>
              </a:rPr>
              <a:t>SRP - Asia/Pacific</a:t>
            </a:r>
          </a:p>
        </p:txBody>
      </p:sp>
      <p:sp>
        <p:nvSpPr>
          <p:cNvPr id="1944600" name="TextBox 207"/>
          <p:cNvSpPr txBox="1">
            <a:spLocks noChangeArrowheads="1"/>
          </p:cNvSpPr>
          <p:nvPr/>
        </p:nvSpPr>
        <p:spPr bwMode="auto">
          <a:xfrm>
            <a:off x="601663" y="4476750"/>
            <a:ext cx="1760537" cy="400050"/>
          </a:xfrm>
          <a:prstGeom prst="rect">
            <a:avLst/>
          </a:prstGeom>
          <a:noFill/>
          <a:ln w="9525">
            <a:noFill/>
            <a:miter lim="800000"/>
            <a:headEnd/>
            <a:tailEnd/>
          </a:ln>
        </p:spPr>
        <p:txBody>
          <a:bodyPr>
            <a:spAutoFit/>
          </a:bodyPr>
          <a:lstStyle/>
          <a:p>
            <a:pPr algn="ctr">
              <a:buClr>
                <a:srgbClr val="009900"/>
              </a:buClr>
              <a:buFont typeface="Arial" charset="0"/>
              <a:buNone/>
            </a:pPr>
            <a:r>
              <a:rPr lang="en-US" sz="1000">
                <a:solidFill>
                  <a:srgbClr val="003366"/>
                </a:solidFill>
              </a:rPr>
              <a:t>La Jolla</a:t>
            </a:r>
          </a:p>
          <a:p>
            <a:pPr algn="ctr">
              <a:buClr>
                <a:srgbClr val="009900"/>
              </a:buClr>
              <a:buFont typeface="Arial" charset="0"/>
              <a:buNone/>
            </a:pPr>
            <a:r>
              <a:rPr lang="en-US" sz="1000">
                <a:solidFill>
                  <a:srgbClr val="007CC2"/>
                </a:solidFill>
              </a:rPr>
              <a:t>Southwest</a:t>
            </a:r>
          </a:p>
        </p:txBody>
      </p:sp>
      <p:sp>
        <p:nvSpPr>
          <p:cNvPr id="1944601" name="TextBox 208"/>
          <p:cNvSpPr txBox="1">
            <a:spLocks noChangeArrowheads="1"/>
          </p:cNvSpPr>
          <p:nvPr/>
        </p:nvSpPr>
        <p:spPr bwMode="auto">
          <a:xfrm>
            <a:off x="163513" y="3333750"/>
            <a:ext cx="1360487" cy="400050"/>
          </a:xfrm>
          <a:prstGeom prst="rect">
            <a:avLst/>
          </a:prstGeom>
          <a:noFill/>
          <a:ln w="9525">
            <a:noFill/>
            <a:miter lim="800000"/>
            <a:headEnd/>
            <a:tailEnd/>
          </a:ln>
        </p:spPr>
        <p:txBody>
          <a:bodyPr>
            <a:spAutoFit/>
          </a:bodyPr>
          <a:lstStyle/>
          <a:p>
            <a:pPr algn="ctr">
              <a:buClr>
                <a:srgbClr val="009900"/>
              </a:buClr>
              <a:buFont typeface="Arial" charset="0"/>
              <a:buNone/>
            </a:pPr>
            <a:r>
              <a:rPr lang="en-US" sz="1000">
                <a:solidFill>
                  <a:srgbClr val="003366"/>
                </a:solidFill>
              </a:rPr>
              <a:t>San Francisco</a:t>
            </a:r>
          </a:p>
          <a:p>
            <a:pPr algn="ctr">
              <a:buClr>
                <a:srgbClr val="009900"/>
              </a:buClr>
              <a:buFont typeface="Arial" charset="0"/>
              <a:buNone/>
            </a:pPr>
            <a:r>
              <a:rPr lang="en-US" sz="1000">
                <a:solidFill>
                  <a:srgbClr val="007CC2"/>
                </a:solidFill>
              </a:rPr>
              <a:t>Northwest</a:t>
            </a:r>
          </a:p>
        </p:txBody>
      </p:sp>
      <p:sp>
        <p:nvSpPr>
          <p:cNvPr id="1944602" name="TextBox 209"/>
          <p:cNvSpPr txBox="1">
            <a:spLocks noChangeArrowheads="1"/>
          </p:cNvSpPr>
          <p:nvPr/>
        </p:nvSpPr>
        <p:spPr bwMode="auto">
          <a:xfrm>
            <a:off x="4337050" y="2419350"/>
            <a:ext cx="1301750" cy="400050"/>
          </a:xfrm>
          <a:prstGeom prst="rect">
            <a:avLst/>
          </a:prstGeom>
          <a:noFill/>
          <a:ln w="9525">
            <a:noFill/>
            <a:miter lim="800000"/>
            <a:headEnd/>
            <a:tailEnd/>
          </a:ln>
        </p:spPr>
        <p:txBody>
          <a:bodyPr>
            <a:spAutoFit/>
          </a:bodyPr>
          <a:lstStyle/>
          <a:p>
            <a:pPr algn="ctr">
              <a:buClr>
                <a:srgbClr val="009900"/>
              </a:buClr>
              <a:buFont typeface="Arial" charset="0"/>
              <a:buNone/>
            </a:pPr>
            <a:r>
              <a:rPr lang="en-US" sz="1000">
                <a:solidFill>
                  <a:srgbClr val="003366"/>
                </a:solidFill>
              </a:rPr>
              <a:t>Cambridge, UK</a:t>
            </a:r>
          </a:p>
          <a:p>
            <a:pPr algn="ctr">
              <a:buClr>
                <a:srgbClr val="009900"/>
              </a:buClr>
              <a:buFont typeface="Arial" charset="0"/>
              <a:buNone/>
            </a:pPr>
            <a:r>
              <a:rPr lang="en-US" sz="1000">
                <a:solidFill>
                  <a:srgbClr val="007CC2"/>
                </a:solidFill>
              </a:rPr>
              <a:t>Pain RU</a:t>
            </a:r>
          </a:p>
        </p:txBody>
      </p:sp>
      <p:sp>
        <p:nvSpPr>
          <p:cNvPr id="1944603" name="TextBox 210"/>
          <p:cNvSpPr txBox="1">
            <a:spLocks noChangeArrowheads="1"/>
          </p:cNvSpPr>
          <p:nvPr/>
        </p:nvSpPr>
        <p:spPr bwMode="auto">
          <a:xfrm>
            <a:off x="3324225" y="2571750"/>
            <a:ext cx="1247775" cy="400050"/>
          </a:xfrm>
          <a:prstGeom prst="rect">
            <a:avLst/>
          </a:prstGeom>
          <a:noFill/>
          <a:ln w="9525">
            <a:noFill/>
            <a:miter lim="800000"/>
            <a:headEnd/>
            <a:tailEnd/>
          </a:ln>
        </p:spPr>
        <p:txBody>
          <a:bodyPr>
            <a:spAutoFit/>
          </a:bodyPr>
          <a:lstStyle/>
          <a:p>
            <a:pPr algn="ctr">
              <a:buClr>
                <a:srgbClr val="009900"/>
              </a:buClr>
              <a:buFont typeface="Arial" charset="0"/>
              <a:buNone/>
            </a:pPr>
            <a:r>
              <a:rPr lang="en-US" sz="1000">
                <a:solidFill>
                  <a:srgbClr val="003366"/>
                </a:solidFill>
              </a:rPr>
              <a:t>Cambridge, UK</a:t>
            </a:r>
          </a:p>
          <a:p>
            <a:pPr algn="ctr">
              <a:buClr>
                <a:srgbClr val="009900"/>
              </a:buClr>
              <a:buFont typeface="Arial" charset="0"/>
              <a:buNone/>
            </a:pPr>
            <a:r>
              <a:rPr lang="en-US" sz="1000">
                <a:solidFill>
                  <a:srgbClr val="007CC2"/>
                </a:solidFill>
              </a:rPr>
              <a:t>Epigenetics</a:t>
            </a:r>
          </a:p>
        </p:txBody>
      </p:sp>
      <p:sp>
        <p:nvSpPr>
          <p:cNvPr id="1944604" name="Rectangle 213"/>
          <p:cNvSpPr>
            <a:spLocks noChangeArrowheads="1"/>
          </p:cNvSpPr>
          <p:nvPr/>
        </p:nvSpPr>
        <p:spPr bwMode="auto">
          <a:xfrm>
            <a:off x="3962400" y="4246563"/>
            <a:ext cx="1044575" cy="400050"/>
          </a:xfrm>
          <a:prstGeom prst="rect">
            <a:avLst/>
          </a:prstGeom>
          <a:noFill/>
          <a:ln w="9525">
            <a:noFill/>
            <a:miter lim="800000"/>
            <a:headEnd/>
            <a:tailEnd/>
          </a:ln>
        </p:spPr>
        <p:txBody>
          <a:bodyPr>
            <a:spAutoFit/>
          </a:bodyPr>
          <a:lstStyle/>
          <a:p>
            <a:pPr algn="ctr">
              <a:buClr>
                <a:srgbClr val="009900"/>
              </a:buClr>
              <a:buFont typeface="Arial" charset="0"/>
              <a:buNone/>
            </a:pPr>
            <a:r>
              <a:rPr lang="en-US" sz="1000">
                <a:solidFill>
                  <a:srgbClr val="003366"/>
                </a:solidFill>
              </a:rPr>
              <a:t>Paris</a:t>
            </a:r>
          </a:p>
          <a:p>
            <a:pPr algn="ctr">
              <a:buClr>
                <a:srgbClr val="009900"/>
              </a:buClr>
              <a:buFont typeface="Arial" charset="0"/>
              <a:buNone/>
            </a:pPr>
            <a:r>
              <a:rPr lang="en-US" sz="1000">
                <a:solidFill>
                  <a:srgbClr val="007CC2"/>
                </a:solidFill>
              </a:rPr>
              <a:t>Europe</a:t>
            </a:r>
          </a:p>
        </p:txBody>
      </p:sp>
      <p:sp>
        <p:nvSpPr>
          <p:cNvPr id="1944605" name="Oval 176"/>
          <p:cNvSpPr>
            <a:spLocks noChangeArrowheads="1"/>
          </p:cNvSpPr>
          <p:nvPr>
            <p:custDataLst>
              <p:tags r:id="rId9"/>
            </p:custDataLst>
          </p:nvPr>
        </p:nvSpPr>
        <p:spPr bwMode="auto">
          <a:xfrm>
            <a:off x="8121650" y="5688013"/>
            <a:ext cx="77788" cy="63500"/>
          </a:xfrm>
          <a:prstGeom prst="ellipse">
            <a:avLst/>
          </a:prstGeom>
          <a:solidFill>
            <a:srgbClr val="000000"/>
          </a:solidFill>
          <a:ln w="9525">
            <a:solidFill>
              <a:schemeClr val="tx1"/>
            </a:solidFill>
            <a:round/>
            <a:headEnd/>
            <a:tailEnd/>
          </a:ln>
        </p:spPr>
        <p:txBody>
          <a:bodyPr wrap="none" anchor="ctr"/>
          <a:lstStyle/>
          <a:p>
            <a:pPr algn="ctr" eaLnBrk="0" hangingPunct="0">
              <a:buClr>
                <a:srgbClr val="009900"/>
              </a:buClr>
              <a:buFont typeface="Arial" charset="0"/>
              <a:buNone/>
            </a:pPr>
            <a:endParaRPr lang="de-CH">
              <a:solidFill>
                <a:srgbClr val="003366"/>
              </a:solidFill>
            </a:endParaRPr>
          </a:p>
        </p:txBody>
      </p:sp>
      <p:pic>
        <p:nvPicPr>
          <p:cNvPr id="1944606" name="Picture 217" descr="Ding 2010 04 21.JPG"/>
          <p:cNvPicPr>
            <a:picLocks noChangeAspect="1"/>
          </p:cNvPicPr>
          <p:nvPr/>
        </p:nvPicPr>
        <p:blipFill>
          <a:blip r:embed="rId28"/>
          <a:srcRect/>
          <a:stretch>
            <a:fillRect/>
          </a:stretch>
        </p:blipFill>
        <p:spPr bwMode="auto">
          <a:xfrm>
            <a:off x="7947025" y="3709988"/>
            <a:ext cx="701675" cy="804862"/>
          </a:xfrm>
          <a:prstGeom prst="rect">
            <a:avLst/>
          </a:prstGeom>
          <a:noFill/>
          <a:ln w="9525">
            <a:noFill/>
            <a:miter lim="800000"/>
            <a:headEnd/>
            <a:tailEnd/>
          </a:ln>
        </p:spPr>
      </p:pic>
      <p:sp>
        <p:nvSpPr>
          <p:cNvPr id="1944607" name="TextBox 218"/>
          <p:cNvSpPr txBox="1">
            <a:spLocks noChangeArrowheads="1"/>
          </p:cNvSpPr>
          <p:nvPr/>
        </p:nvSpPr>
        <p:spPr bwMode="auto">
          <a:xfrm>
            <a:off x="8229600" y="6080125"/>
            <a:ext cx="1166813" cy="400050"/>
          </a:xfrm>
          <a:prstGeom prst="rect">
            <a:avLst/>
          </a:prstGeom>
          <a:noFill/>
          <a:ln w="9525">
            <a:noFill/>
            <a:miter lim="800000"/>
            <a:headEnd/>
            <a:tailEnd/>
          </a:ln>
        </p:spPr>
        <p:txBody>
          <a:bodyPr>
            <a:spAutoFit/>
          </a:bodyPr>
          <a:lstStyle/>
          <a:p>
            <a:pPr algn="ctr">
              <a:buClr>
                <a:srgbClr val="009900"/>
              </a:buClr>
              <a:buFont typeface="Arial" charset="0"/>
              <a:buNone/>
            </a:pPr>
            <a:r>
              <a:rPr lang="en-US" sz="1000">
                <a:solidFill>
                  <a:srgbClr val="003366"/>
                </a:solidFill>
              </a:rPr>
              <a:t>Melbourne, AUS</a:t>
            </a:r>
          </a:p>
          <a:p>
            <a:pPr algn="ctr">
              <a:buClr>
                <a:srgbClr val="009900"/>
              </a:buClr>
              <a:buFont typeface="Arial" charset="0"/>
              <a:buNone/>
            </a:pPr>
            <a:r>
              <a:rPr lang="en-US" sz="1000">
                <a:solidFill>
                  <a:srgbClr val="007CC2"/>
                </a:solidFill>
              </a:rPr>
              <a:t>SRP Australia</a:t>
            </a:r>
          </a:p>
        </p:txBody>
      </p:sp>
      <p:cxnSp>
        <p:nvCxnSpPr>
          <p:cNvPr id="220" name="Straight Connector 219"/>
          <p:cNvCxnSpPr/>
          <p:nvPr/>
        </p:nvCxnSpPr>
        <p:spPr bwMode="auto">
          <a:xfrm>
            <a:off x="11125200" y="2779713"/>
            <a:ext cx="914400" cy="914400"/>
          </a:xfrm>
          <a:prstGeom prst="line">
            <a:avLst/>
          </a:prstGeom>
          <a:gradFill rotWithShape="1">
            <a:gsLst>
              <a:gs pos="0">
                <a:schemeClr val="tx2"/>
              </a:gs>
              <a:gs pos="50000">
                <a:srgbClr val="B2B2B2"/>
              </a:gs>
              <a:gs pos="100000">
                <a:schemeClr val="tx2"/>
              </a:gs>
            </a:gsLst>
            <a:lin ang="5400000" scaled="1"/>
          </a:gradFill>
          <a:ln w="9525" cap="flat" cmpd="sng" algn="ctr">
            <a:noFill/>
            <a:prstDash val="solid"/>
            <a:round/>
            <a:headEnd type="none" w="med" len="med"/>
            <a:tailEnd type="none" w="med" len="med"/>
          </a:ln>
          <a:effectLst/>
        </p:spPr>
      </p:cxnSp>
      <p:pic>
        <p:nvPicPr>
          <p:cNvPr id="1944609" name="Picture 1"/>
          <p:cNvPicPr>
            <a:picLocks noChangeAspect="1" noChangeArrowheads="1"/>
          </p:cNvPicPr>
          <p:nvPr/>
        </p:nvPicPr>
        <p:blipFill>
          <a:blip r:embed="rId29"/>
          <a:srcRect/>
          <a:stretch>
            <a:fillRect/>
          </a:stretch>
        </p:blipFill>
        <p:spPr bwMode="auto">
          <a:xfrm>
            <a:off x="8281988" y="5334000"/>
            <a:ext cx="833437" cy="752475"/>
          </a:xfrm>
          <a:prstGeom prst="rect">
            <a:avLst/>
          </a:prstGeom>
          <a:noFill/>
          <a:ln w="9525">
            <a:noFill/>
            <a:miter lim="800000"/>
            <a:headEnd/>
            <a:tailEnd/>
          </a:ln>
        </p:spPr>
      </p:pic>
      <p:pic>
        <p:nvPicPr>
          <p:cNvPr id="1944610" name="Picture 1" descr="C:\Documents and Settings\HalstonS\My Pictures\ERDI\MelissaFitzgeraldPhoto.jpg"/>
          <p:cNvPicPr>
            <a:picLocks noChangeAspect="1" noChangeArrowheads="1"/>
          </p:cNvPicPr>
          <p:nvPr/>
        </p:nvPicPr>
        <p:blipFill>
          <a:blip r:embed="rId30"/>
          <a:srcRect/>
          <a:stretch>
            <a:fillRect/>
          </a:stretch>
        </p:blipFill>
        <p:spPr bwMode="auto">
          <a:xfrm>
            <a:off x="1058863" y="3694113"/>
            <a:ext cx="663575" cy="800100"/>
          </a:xfrm>
          <a:prstGeom prst="rect">
            <a:avLst/>
          </a:prstGeom>
          <a:noFill/>
          <a:ln w="9525">
            <a:noFill/>
            <a:miter lim="800000"/>
            <a:headEnd/>
            <a:tailEnd/>
          </a:ln>
        </p:spPr>
      </p:pic>
      <p:sp>
        <p:nvSpPr>
          <p:cNvPr id="1944611" name="Oval 181"/>
          <p:cNvSpPr>
            <a:spLocks noChangeArrowheads="1"/>
          </p:cNvSpPr>
          <p:nvPr>
            <p:custDataLst>
              <p:tags r:id="rId10"/>
            </p:custDataLst>
          </p:nvPr>
        </p:nvSpPr>
        <p:spPr bwMode="auto">
          <a:xfrm>
            <a:off x="6499225" y="4195763"/>
            <a:ext cx="74613" cy="58737"/>
          </a:xfrm>
          <a:prstGeom prst="ellipse">
            <a:avLst/>
          </a:prstGeom>
          <a:solidFill>
            <a:srgbClr val="FF0000"/>
          </a:solidFill>
          <a:ln w="9525">
            <a:solidFill>
              <a:schemeClr val="tx1"/>
            </a:solidFill>
            <a:round/>
            <a:headEnd/>
            <a:tailEnd/>
          </a:ln>
        </p:spPr>
        <p:txBody>
          <a:bodyPr wrap="none" anchor="ctr"/>
          <a:lstStyle/>
          <a:p>
            <a:pPr algn="ctr" eaLnBrk="0" hangingPunct="0">
              <a:buClr>
                <a:srgbClr val="009900"/>
              </a:buClr>
              <a:buFont typeface="Arial" charset="0"/>
              <a:buNone/>
            </a:pPr>
            <a:r>
              <a:rPr lang="de-CH" i="1">
                <a:solidFill>
                  <a:srgbClr val="B2B2B2"/>
                </a:solidFill>
              </a:rPr>
              <a:t>   </a:t>
            </a:r>
          </a:p>
        </p:txBody>
      </p:sp>
      <p:sp>
        <p:nvSpPr>
          <p:cNvPr id="1944612" name="Oval 181"/>
          <p:cNvSpPr>
            <a:spLocks noChangeArrowheads="1"/>
          </p:cNvSpPr>
          <p:nvPr>
            <p:custDataLst>
              <p:tags r:id="rId11"/>
            </p:custDataLst>
          </p:nvPr>
        </p:nvSpPr>
        <p:spPr bwMode="auto">
          <a:xfrm>
            <a:off x="3525838" y="5199063"/>
            <a:ext cx="74612" cy="58737"/>
          </a:xfrm>
          <a:prstGeom prst="ellipse">
            <a:avLst/>
          </a:prstGeom>
          <a:solidFill>
            <a:srgbClr val="FF0000"/>
          </a:solidFill>
          <a:ln w="9525">
            <a:solidFill>
              <a:schemeClr val="tx1"/>
            </a:solidFill>
            <a:round/>
            <a:headEnd/>
            <a:tailEnd/>
          </a:ln>
        </p:spPr>
        <p:txBody>
          <a:bodyPr wrap="none" anchor="ctr"/>
          <a:lstStyle/>
          <a:p>
            <a:pPr algn="ctr" eaLnBrk="0" hangingPunct="0">
              <a:buClr>
                <a:srgbClr val="009900"/>
              </a:buClr>
              <a:buFont typeface="Arial" charset="0"/>
              <a:buNone/>
            </a:pPr>
            <a:endParaRPr lang="de-CH" i="1">
              <a:solidFill>
                <a:srgbClr val="B2B2B2"/>
              </a:solidFill>
            </a:endParaRPr>
          </a:p>
        </p:txBody>
      </p:sp>
      <p:cxnSp>
        <p:nvCxnSpPr>
          <p:cNvPr id="242" name="Straight Arrow Connector 241"/>
          <p:cNvCxnSpPr/>
          <p:nvPr/>
        </p:nvCxnSpPr>
        <p:spPr>
          <a:xfrm>
            <a:off x="3986213" y="2708275"/>
            <a:ext cx="587375" cy="257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rot="10800000" flipV="1">
            <a:off x="5654675" y="2636838"/>
            <a:ext cx="438150" cy="2587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p:nvPr/>
        </p:nvCxnSpPr>
        <p:spPr>
          <a:xfrm rot="16200000" flipV="1">
            <a:off x="8014494" y="5918994"/>
            <a:ext cx="606425" cy="271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rot="10800000">
            <a:off x="2844800" y="3505200"/>
            <a:ext cx="355600" cy="1698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3" name="Straight Arrow Connector 252"/>
          <p:cNvCxnSpPr/>
          <p:nvPr/>
        </p:nvCxnSpPr>
        <p:spPr>
          <a:xfrm rot="5400000" flipH="1" flipV="1">
            <a:off x="6380957" y="4552156"/>
            <a:ext cx="341312"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44618" name="TextBox 256"/>
          <p:cNvSpPr txBox="1">
            <a:spLocks noChangeArrowheads="1"/>
          </p:cNvSpPr>
          <p:nvPr/>
        </p:nvSpPr>
        <p:spPr bwMode="auto">
          <a:xfrm>
            <a:off x="0" y="5167313"/>
            <a:ext cx="2341563" cy="784225"/>
          </a:xfrm>
          <a:prstGeom prst="rect">
            <a:avLst/>
          </a:prstGeom>
          <a:noFill/>
          <a:ln w="9525">
            <a:noFill/>
            <a:miter lim="800000"/>
            <a:headEnd/>
            <a:tailEnd/>
          </a:ln>
        </p:spPr>
        <p:txBody>
          <a:bodyPr>
            <a:spAutoFit/>
          </a:bodyPr>
          <a:lstStyle/>
          <a:p>
            <a:pPr marL="177800" indent="-177800">
              <a:buClr>
                <a:srgbClr val="009900"/>
              </a:buClr>
              <a:buFont typeface="Arial" charset="0"/>
              <a:buNone/>
            </a:pPr>
            <a:r>
              <a:rPr lang="en-US" sz="1200" i="1">
                <a:solidFill>
                  <a:srgbClr val="000099"/>
                </a:solidFill>
              </a:rPr>
              <a:t>   	</a:t>
            </a:r>
            <a:r>
              <a:rPr lang="en-US" sz="1100" i="1">
                <a:solidFill>
                  <a:srgbClr val="000099"/>
                </a:solidFill>
              </a:rPr>
              <a:t>Shared Coverage in Brazil, Canada, China, Germany, India, Israel, Japan, Russia and Turkey</a:t>
            </a:r>
          </a:p>
        </p:txBody>
      </p:sp>
      <p:pic>
        <p:nvPicPr>
          <p:cNvPr id="1944619" name="Picture 228" descr="M Flocco.JPG"/>
          <p:cNvPicPr>
            <a:picLocks noChangeAspect="1"/>
          </p:cNvPicPr>
          <p:nvPr/>
        </p:nvPicPr>
        <p:blipFill>
          <a:blip r:embed="rId31"/>
          <a:srcRect/>
          <a:stretch>
            <a:fillRect/>
          </a:stretch>
        </p:blipFill>
        <p:spPr bwMode="auto">
          <a:xfrm>
            <a:off x="4191000" y="3429000"/>
            <a:ext cx="579438" cy="838200"/>
          </a:xfrm>
          <a:prstGeom prst="rect">
            <a:avLst/>
          </a:prstGeom>
          <a:noFill/>
          <a:ln w="9525">
            <a:noFill/>
            <a:miter lim="800000"/>
            <a:headEnd/>
            <a:tailEnd/>
          </a:ln>
        </p:spPr>
      </p:pic>
      <p:sp>
        <p:nvSpPr>
          <p:cNvPr id="1944620" name="Oval 178"/>
          <p:cNvSpPr>
            <a:spLocks noChangeArrowheads="1"/>
          </p:cNvSpPr>
          <p:nvPr>
            <p:custDataLst>
              <p:tags r:id="rId12"/>
            </p:custDataLst>
          </p:nvPr>
        </p:nvSpPr>
        <p:spPr bwMode="auto">
          <a:xfrm>
            <a:off x="1676400" y="3140075"/>
            <a:ext cx="58738" cy="60325"/>
          </a:xfrm>
          <a:prstGeom prst="ellipse">
            <a:avLst/>
          </a:prstGeom>
          <a:solidFill>
            <a:srgbClr val="FF0000"/>
          </a:solidFill>
          <a:ln w="9525">
            <a:solidFill>
              <a:schemeClr val="tx1"/>
            </a:solidFill>
            <a:round/>
            <a:headEnd/>
            <a:tailEnd/>
          </a:ln>
        </p:spPr>
        <p:txBody>
          <a:bodyPr wrap="none" anchor="ctr"/>
          <a:lstStyle/>
          <a:p>
            <a:pPr algn="ctr" eaLnBrk="0" hangingPunct="0">
              <a:buClr>
                <a:srgbClr val="009900"/>
              </a:buClr>
              <a:buFont typeface="Arial" charset="0"/>
              <a:buNone/>
            </a:pPr>
            <a:endParaRPr lang="de-CH" i="1">
              <a:solidFill>
                <a:srgbClr val="FF0000"/>
              </a:solidFill>
            </a:endParaRPr>
          </a:p>
        </p:txBody>
      </p:sp>
      <p:sp>
        <p:nvSpPr>
          <p:cNvPr id="1944621" name="Oval 178"/>
          <p:cNvSpPr>
            <a:spLocks noChangeArrowheads="1"/>
          </p:cNvSpPr>
          <p:nvPr>
            <p:custDataLst>
              <p:tags r:id="rId13"/>
            </p:custDataLst>
          </p:nvPr>
        </p:nvSpPr>
        <p:spPr bwMode="auto">
          <a:xfrm>
            <a:off x="2686050" y="3276600"/>
            <a:ext cx="57150" cy="60325"/>
          </a:xfrm>
          <a:prstGeom prst="ellipse">
            <a:avLst/>
          </a:prstGeom>
          <a:solidFill>
            <a:srgbClr val="FF0000"/>
          </a:solidFill>
          <a:ln w="9525">
            <a:solidFill>
              <a:schemeClr val="tx1"/>
            </a:solidFill>
            <a:round/>
            <a:headEnd/>
            <a:tailEnd/>
          </a:ln>
        </p:spPr>
        <p:txBody>
          <a:bodyPr wrap="none" anchor="ctr"/>
          <a:lstStyle/>
          <a:p>
            <a:pPr algn="ctr" eaLnBrk="0" hangingPunct="0">
              <a:buClr>
                <a:srgbClr val="009900"/>
              </a:buClr>
              <a:buFont typeface="Arial" charset="0"/>
              <a:buNone/>
            </a:pPr>
            <a:endParaRPr lang="de-CH" i="1">
              <a:solidFill>
                <a:srgbClr val="FF0000"/>
              </a:solidFill>
            </a:endParaRPr>
          </a:p>
        </p:txBody>
      </p:sp>
      <p:sp>
        <p:nvSpPr>
          <p:cNvPr id="1944622" name="Oval 178"/>
          <p:cNvSpPr>
            <a:spLocks noChangeArrowheads="1"/>
          </p:cNvSpPr>
          <p:nvPr>
            <p:custDataLst>
              <p:tags r:id="rId14"/>
            </p:custDataLst>
          </p:nvPr>
        </p:nvSpPr>
        <p:spPr bwMode="auto">
          <a:xfrm>
            <a:off x="2836863" y="3200400"/>
            <a:ext cx="58737" cy="60325"/>
          </a:xfrm>
          <a:prstGeom prst="ellipse">
            <a:avLst/>
          </a:prstGeom>
          <a:solidFill>
            <a:srgbClr val="FF0000"/>
          </a:solidFill>
          <a:ln w="9525">
            <a:solidFill>
              <a:schemeClr val="tx1"/>
            </a:solidFill>
            <a:round/>
            <a:headEnd/>
            <a:tailEnd/>
          </a:ln>
        </p:spPr>
        <p:txBody>
          <a:bodyPr wrap="none" anchor="ctr"/>
          <a:lstStyle/>
          <a:p>
            <a:pPr algn="ctr" eaLnBrk="0" hangingPunct="0">
              <a:buClr>
                <a:srgbClr val="009900"/>
              </a:buClr>
              <a:buFont typeface="Arial" charset="0"/>
              <a:buNone/>
            </a:pPr>
            <a:endParaRPr lang="de-CH" i="1">
              <a:solidFill>
                <a:srgbClr val="B2B2B2"/>
              </a:solidFill>
            </a:endParaRPr>
          </a:p>
        </p:txBody>
      </p:sp>
      <p:sp>
        <p:nvSpPr>
          <p:cNvPr id="1944623" name="Oval 178"/>
          <p:cNvSpPr>
            <a:spLocks noChangeArrowheads="1"/>
          </p:cNvSpPr>
          <p:nvPr>
            <p:custDataLst>
              <p:tags r:id="rId15"/>
            </p:custDataLst>
          </p:nvPr>
        </p:nvSpPr>
        <p:spPr bwMode="auto">
          <a:xfrm>
            <a:off x="4894263" y="3124200"/>
            <a:ext cx="58737" cy="60325"/>
          </a:xfrm>
          <a:prstGeom prst="ellipse">
            <a:avLst/>
          </a:prstGeom>
          <a:solidFill>
            <a:srgbClr val="FF0000"/>
          </a:solidFill>
          <a:ln w="9525">
            <a:solidFill>
              <a:schemeClr val="tx1"/>
            </a:solidFill>
            <a:round/>
            <a:headEnd/>
            <a:tailEnd/>
          </a:ln>
        </p:spPr>
        <p:txBody>
          <a:bodyPr wrap="none" anchor="ctr"/>
          <a:lstStyle/>
          <a:p>
            <a:pPr algn="ctr" eaLnBrk="0" hangingPunct="0">
              <a:buClr>
                <a:srgbClr val="009900"/>
              </a:buClr>
              <a:buFont typeface="Arial" charset="0"/>
              <a:buNone/>
            </a:pPr>
            <a:endParaRPr lang="de-CH" i="1">
              <a:solidFill>
                <a:srgbClr val="B2B2B2"/>
              </a:solidFill>
            </a:endParaRPr>
          </a:p>
        </p:txBody>
      </p:sp>
      <p:sp>
        <p:nvSpPr>
          <p:cNvPr id="1944624" name="Oval 178"/>
          <p:cNvSpPr>
            <a:spLocks noChangeArrowheads="1"/>
          </p:cNvSpPr>
          <p:nvPr>
            <p:custDataLst>
              <p:tags r:id="rId16"/>
            </p:custDataLst>
          </p:nvPr>
        </p:nvSpPr>
        <p:spPr bwMode="auto">
          <a:xfrm>
            <a:off x="5503863" y="3673475"/>
            <a:ext cx="58737" cy="60325"/>
          </a:xfrm>
          <a:prstGeom prst="ellipse">
            <a:avLst/>
          </a:prstGeom>
          <a:solidFill>
            <a:srgbClr val="FF0000"/>
          </a:solidFill>
          <a:ln w="9525">
            <a:solidFill>
              <a:schemeClr val="tx1"/>
            </a:solidFill>
            <a:round/>
            <a:headEnd/>
            <a:tailEnd/>
          </a:ln>
        </p:spPr>
        <p:txBody>
          <a:bodyPr wrap="none" anchor="ctr"/>
          <a:lstStyle/>
          <a:p>
            <a:pPr algn="ctr" eaLnBrk="0" hangingPunct="0">
              <a:buClr>
                <a:srgbClr val="009900"/>
              </a:buClr>
              <a:buFont typeface="Arial" charset="0"/>
              <a:buNone/>
            </a:pPr>
            <a:endParaRPr lang="de-CH" i="1">
              <a:solidFill>
                <a:srgbClr val="B2B2B2"/>
              </a:solidFill>
            </a:endParaRPr>
          </a:p>
        </p:txBody>
      </p:sp>
      <p:sp>
        <p:nvSpPr>
          <p:cNvPr id="1944625" name="Oval 178"/>
          <p:cNvSpPr>
            <a:spLocks noChangeArrowheads="1"/>
          </p:cNvSpPr>
          <p:nvPr>
            <p:custDataLst>
              <p:tags r:id="rId17"/>
            </p:custDataLst>
          </p:nvPr>
        </p:nvSpPr>
        <p:spPr bwMode="auto">
          <a:xfrm>
            <a:off x="8077200" y="3521075"/>
            <a:ext cx="58738" cy="60325"/>
          </a:xfrm>
          <a:prstGeom prst="ellipse">
            <a:avLst/>
          </a:prstGeom>
          <a:solidFill>
            <a:srgbClr val="FF0000"/>
          </a:solidFill>
          <a:ln w="9525">
            <a:solidFill>
              <a:schemeClr val="tx1"/>
            </a:solidFill>
            <a:round/>
            <a:headEnd/>
            <a:tailEnd/>
          </a:ln>
        </p:spPr>
        <p:txBody>
          <a:bodyPr wrap="none" anchor="ctr"/>
          <a:lstStyle/>
          <a:p>
            <a:pPr algn="ctr" eaLnBrk="0" hangingPunct="0">
              <a:buClr>
                <a:srgbClr val="009900"/>
              </a:buClr>
              <a:buFont typeface="Arial" charset="0"/>
              <a:buNone/>
            </a:pPr>
            <a:endParaRPr lang="de-CH" i="1">
              <a:solidFill>
                <a:srgbClr val="B2B2B2"/>
              </a:solidFill>
            </a:endParaRPr>
          </a:p>
        </p:txBody>
      </p:sp>
      <p:sp>
        <p:nvSpPr>
          <p:cNvPr id="1944626" name="Oval 178"/>
          <p:cNvSpPr>
            <a:spLocks noChangeArrowheads="1"/>
          </p:cNvSpPr>
          <p:nvPr>
            <p:custDataLst>
              <p:tags r:id="rId18"/>
            </p:custDataLst>
          </p:nvPr>
        </p:nvSpPr>
        <p:spPr bwMode="auto">
          <a:xfrm>
            <a:off x="7486650" y="3825875"/>
            <a:ext cx="57150" cy="60325"/>
          </a:xfrm>
          <a:prstGeom prst="ellipse">
            <a:avLst/>
          </a:prstGeom>
          <a:solidFill>
            <a:srgbClr val="FF0000"/>
          </a:solidFill>
          <a:ln w="9525">
            <a:solidFill>
              <a:schemeClr val="tx1"/>
            </a:solidFill>
            <a:round/>
            <a:headEnd/>
            <a:tailEnd/>
          </a:ln>
        </p:spPr>
        <p:txBody>
          <a:bodyPr wrap="none" anchor="ctr"/>
          <a:lstStyle/>
          <a:p>
            <a:pPr algn="ctr" eaLnBrk="0" hangingPunct="0">
              <a:buClr>
                <a:srgbClr val="009900"/>
              </a:buClr>
              <a:buFont typeface="Arial" charset="0"/>
              <a:buNone/>
            </a:pPr>
            <a:endParaRPr lang="de-CH" i="1">
              <a:solidFill>
                <a:srgbClr val="B2B2B2"/>
              </a:solidFill>
            </a:endParaRPr>
          </a:p>
        </p:txBody>
      </p:sp>
      <p:sp>
        <p:nvSpPr>
          <p:cNvPr id="1944627" name="Rectangle 228"/>
          <p:cNvSpPr>
            <a:spLocks noChangeArrowheads="1"/>
          </p:cNvSpPr>
          <p:nvPr/>
        </p:nvSpPr>
        <p:spPr bwMode="auto">
          <a:xfrm>
            <a:off x="5334000" y="2952750"/>
            <a:ext cx="1398588" cy="400050"/>
          </a:xfrm>
          <a:prstGeom prst="rect">
            <a:avLst/>
          </a:prstGeom>
          <a:noFill/>
          <a:ln w="9525">
            <a:noFill/>
            <a:miter lim="800000"/>
            <a:headEnd/>
            <a:tailEnd/>
          </a:ln>
        </p:spPr>
        <p:txBody>
          <a:bodyPr>
            <a:spAutoFit/>
          </a:bodyPr>
          <a:lstStyle/>
          <a:p>
            <a:pPr algn="ctr" defTabSz="912813" eaLnBrk="0" hangingPunct="0">
              <a:buClr>
                <a:srgbClr val="009900"/>
              </a:buClr>
              <a:buFont typeface="Arial" charset="0"/>
              <a:buNone/>
            </a:pPr>
            <a:r>
              <a:rPr lang="en-US" sz="1000">
                <a:solidFill>
                  <a:srgbClr val="003366"/>
                </a:solidFill>
              </a:rPr>
              <a:t>Moscow        </a:t>
            </a:r>
          </a:p>
          <a:p>
            <a:pPr algn="ctr" defTabSz="912813" eaLnBrk="0" hangingPunct="0">
              <a:buClr>
                <a:srgbClr val="009900"/>
              </a:buClr>
              <a:buFont typeface="Arial" charset="0"/>
              <a:buNone/>
            </a:pPr>
            <a:r>
              <a:rPr lang="en-US" sz="1000">
                <a:solidFill>
                  <a:srgbClr val="007CC2"/>
                </a:solidFill>
              </a:rPr>
              <a:t>Eastern Europe        </a:t>
            </a:r>
          </a:p>
        </p:txBody>
      </p:sp>
      <p:graphicFrame>
        <p:nvGraphicFramePr>
          <p:cNvPr id="1944578" name="Object 2"/>
          <p:cNvGraphicFramePr>
            <a:graphicFrameLocks noChangeAspect="1"/>
          </p:cNvGraphicFramePr>
          <p:nvPr/>
        </p:nvGraphicFramePr>
        <p:xfrm>
          <a:off x="5791200" y="2165350"/>
          <a:ext cx="588963" cy="787400"/>
        </p:xfrm>
        <a:graphic>
          <a:graphicData uri="http://schemas.openxmlformats.org/presentationml/2006/ole">
            <p:oleObj spid="_x0000_s1944578" name="Acrobat Document" r:id="rId32" imgW="1576800" imgH="2111760" progId="AcroExch.Document.7">
              <p:embed/>
            </p:oleObj>
          </a:graphicData>
        </a:graphic>
      </p:graphicFrame>
      <p:pic>
        <p:nvPicPr>
          <p:cNvPr id="1944628" name="Picture 7"/>
          <p:cNvPicPr>
            <a:picLocks noChangeAspect="1" noChangeArrowheads="1"/>
          </p:cNvPicPr>
          <p:nvPr/>
        </p:nvPicPr>
        <p:blipFill>
          <a:blip r:embed="rId33"/>
          <a:srcRect/>
          <a:stretch>
            <a:fillRect/>
          </a:stretch>
        </p:blipFill>
        <p:spPr bwMode="auto">
          <a:xfrm>
            <a:off x="2995613" y="3298825"/>
            <a:ext cx="585787" cy="820738"/>
          </a:xfrm>
          <a:prstGeom prst="rect">
            <a:avLst/>
          </a:prstGeom>
          <a:noFill/>
          <a:ln w="9525">
            <a:noFill/>
            <a:miter lim="800000"/>
            <a:headEnd/>
            <a:tailEnd/>
          </a:ln>
        </p:spPr>
      </p:pic>
      <p:sp>
        <p:nvSpPr>
          <p:cNvPr id="1944629" name="Oval 181"/>
          <p:cNvSpPr>
            <a:spLocks noChangeArrowheads="1"/>
          </p:cNvSpPr>
          <p:nvPr>
            <p:custDataLst>
              <p:tags r:id="rId19"/>
            </p:custDataLst>
          </p:nvPr>
        </p:nvSpPr>
        <p:spPr bwMode="auto">
          <a:xfrm>
            <a:off x="79375" y="5257800"/>
            <a:ext cx="76200" cy="58738"/>
          </a:xfrm>
          <a:prstGeom prst="ellipse">
            <a:avLst/>
          </a:prstGeom>
          <a:solidFill>
            <a:srgbClr val="FF0000"/>
          </a:solidFill>
          <a:ln w="9525">
            <a:solidFill>
              <a:schemeClr val="tx1"/>
            </a:solidFill>
            <a:round/>
            <a:headEnd/>
            <a:tailEnd/>
          </a:ln>
        </p:spPr>
        <p:txBody>
          <a:bodyPr wrap="none" anchor="ctr"/>
          <a:lstStyle/>
          <a:p>
            <a:pPr algn="ctr" eaLnBrk="0" hangingPunct="0">
              <a:buClr>
                <a:srgbClr val="009900"/>
              </a:buClr>
              <a:buFont typeface="Arial" charset="0"/>
              <a:buNone/>
            </a:pPr>
            <a:r>
              <a:rPr lang="de-CH" i="1">
                <a:solidFill>
                  <a:srgbClr val="FF0000"/>
                </a:solidFill>
              </a:rPr>
              <a:t>      </a:t>
            </a:r>
          </a:p>
        </p:txBody>
      </p:sp>
      <p:graphicFrame>
        <p:nvGraphicFramePr>
          <p:cNvPr id="1944579" name="Object 3"/>
          <p:cNvGraphicFramePr>
            <a:graphicFrameLocks noChangeAspect="1"/>
          </p:cNvGraphicFramePr>
          <p:nvPr/>
        </p:nvGraphicFramePr>
        <p:xfrm>
          <a:off x="2525713" y="1687513"/>
          <a:ext cx="542925" cy="814387"/>
        </p:xfrm>
        <a:graphic>
          <a:graphicData uri="http://schemas.openxmlformats.org/presentationml/2006/ole">
            <p:oleObj spid="_x0000_s1944579" name="Acrobat Document" r:id="rId34" imgW="2592000" imgH="3888000" progId="AcroExch.Document.7">
              <p:embed/>
            </p:oleObj>
          </a:graphicData>
        </a:graphic>
      </p:graphicFrame>
      <p:sp>
        <p:nvSpPr>
          <p:cNvPr id="231" name="Rectangle 230"/>
          <p:cNvSpPr/>
          <p:nvPr/>
        </p:nvSpPr>
        <p:spPr>
          <a:xfrm>
            <a:off x="2209800" y="1260475"/>
            <a:ext cx="1162050" cy="415925"/>
          </a:xfrm>
          <a:prstGeom prst="rect">
            <a:avLst/>
          </a:prstGeom>
        </p:spPr>
        <p:txBody>
          <a:bodyPr>
            <a:spAutoFit/>
          </a:bodyPr>
          <a:lstStyle/>
          <a:p>
            <a:pPr algn="ctr">
              <a:buClr>
                <a:srgbClr val="009900"/>
              </a:buClr>
              <a:buFont typeface="Arial" charset="0"/>
              <a:buNone/>
              <a:defRPr/>
            </a:pPr>
            <a:r>
              <a:rPr lang="en-US" sz="1050" dirty="0">
                <a:solidFill>
                  <a:srgbClr val="003366"/>
                </a:solidFill>
                <a:latin typeface="Arial" pitchFamily="34" charset="0"/>
              </a:rPr>
              <a:t>Montreal</a:t>
            </a:r>
            <a:endParaRPr lang="en-US" sz="1050" dirty="0">
              <a:solidFill>
                <a:srgbClr val="007CC2"/>
              </a:solidFill>
              <a:latin typeface="Arial" pitchFamily="34" charset="0"/>
            </a:endParaRPr>
          </a:p>
          <a:p>
            <a:pPr algn="ctr">
              <a:buClr>
                <a:srgbClr val="009900"/>
              </a:buClr>
              <a:buFont typeface="Arial" charset="0"/>
              <a:buNone/>
              <a:defRPr/>
            </a:pPr>
            <a:r>
              <a:rPr lang="en-US" sz="1050" dirty="0">
                <a:solidFill>
                  <a:srgbClr val="007CC2"/>
                </a:solidFill>
                <a:latin typeface="Arial" pitchFamily="34" charset="0"/>
              </a:rPr>
              <a:t>Quebec</a:t>
            </a:r>
          </a:p>
        </p:txBody>
      </p:sp>
      <p:pic>
        <p:nvPicPr>
          <p:cNvPr id="1944631" name="Picture 0" descr="bettina.hamelin_large.jpg"/>
          <p:cNvPicPr>
            <a:picLocks noChangeAspect="1" noChangeArrowheads="1"/>
          </p:cNvPicPr>
          <p:nvPr/>
        </p:nvPicPr>
        <p:blipFill>
          <a:blip r:embed="rId35"/>
          <a:srcRect/>
          <a:stretch>
            <a:fillRect/>
          </a:stretch>
        </p:blipFill>
        <p:spPr bwMode="auto">
          <a:xfrm>
            <a:off x="1177925" y="1692275"/>
            <a:ext cx="549275" cy="803275"/>
          </a:xfrm>
          <a:prstGeom prst="rect">
            <a:avLst/>
          </a:prstGeom>
          <a:noFill/>
          <a:ln w="9525">
            <a:noFill/>
            <a:miter lim="800000"/>
            <a:headEnd/>
            <a:tailEnd/>
          </a:ln>
        </p:spPr>
      </p:pic>
      <p:sp>
        <p:nvSpPr>
          <p:cNvPr id="1944632" name="Rectangle 232"/>
          <p:cNvSpPr>
            <a:spLocks noChangeArrowheads="1"/>
          </p:cNvSpPr>
          <p:nvPr/>
        </p:nvSpPr>
        <p:spPr bwMode="auto">
          <a:xfrm>
            <a:off x="685800" y="1276350"/>
            <a:ext cx="1606550" cy="400050"/>
          </a:xfrm>
          <a:prstGeom prst="rect">
            <a:avLst/>
          </a:prstGeom>
          <a:noFill/>
          <a:ln w="9525">
            <a:noFill/>
            <a:miter lim="800000"/>
            <a:headEnd/>
            <a:tailEnd/>
          </a:ln>
        </p:spPr>
        <p:txBody>
          <a:bodyPr>
            <a:spAutoFit/>
          </a:bodyPr>
          <a:lstStyle/>
          <a:p>
            <a:pPr algn="ctr">
              <a:buClr>
                <a:srgbClr val="009900"/>
              </a:buClr>
              <a:buFont typeface="Arial" charset="0"/>
              <a:buNone/>
            </a:pPr>
            <a:r>
              <a:rPr lang="en-US" sz="1000">
                <a:solidFill>
                  <a:srgbClr val="003366"/>
                </a:solidFill>
              </a:rPr>
              <a:t>Vancouver</a:t>
            </a:r>
            <a:endParaRPr lang="en-US" sz="1000">
              <a:solidFill>
                <a:srgbClr val="007CC2"/>
              </a:solidFill>
            </a:endParaRPr>
          </a:p>
          <a:p>
            <a:pPr algn="ctr">
              <a:buClr>
                <a:srgbClr val="009900"/>
              </a:buClr>
              <a:buFont typeface="Arial" charset="0"/>
              <a:buNone/>
            </a:pPr>
            <a:r>
              <a:rPr lang="en-US" sz="1000">
                <a:solidFill>
                  <a:srgbClr val="007CC2"/>
                </a:solidFill>
              </a:rPr>
              <a:t>British Columbia</a:t>
            </a:r>
          </a:p>
        </p:txBody>
      </p:sp>
      <p:pic>
        <p:nvPicPr>
          <p:cNvPr id="1944633" name="Picture 9"/>
          <p:cNvPicPr>
            <a:picLocks noChangeAspect="1" noChangeArrowheads="1"/>
          </p:cNvPicPr>
          <p:nvPr/>
        </p:nvPicPr>
        <p:blipFill>
          <a:blip r:embed="rId36"/>
          <a:srcRect/>
          <a:stretch>
            <a:fillRect/>
          </a:stretch>
        </p:blipFill>
        <p:spPr bwMode="auto">
          <a:xfrm>
            <a:off x="1824038" y="1692275"/>
            <a:ext cx="614362" cy="803275"/>
          </a:xfrm>
          <a:prstGeom prst="rect">
            <a:avLst/>
          </a:prstGeom>
          <a:noFill/>
          <a:ln w="9525">
            <a:noFill/>
            <a:miter lim="800000"/>
            <a:headEnd/>
            <a:tailEnd/>
          </a:ln>
        </p:spPr>
      </p:pic>
      <p:sp>
        <p:nvSpPr>
          <p:cNvPr id="1944634" name="Rectangle 234"/>
          <p:cNvSpPr>
            <a:spLocks noChangeArrowheads="1"/>
          </p:cNvSpPr>
          <p:nvPr/>
        </p:nvSpPr>
        <p:spPr bwMode="auto">
          <a:xfrm>
            <a:off x="1600200" y="2438400"/>
            <a:ext cx="1025525" cy="400050"/>
          </a:xfrm>
          <a:prstGeom prst="rect">
            <a:avLst/>
          </a:prstGeom>
          <a:noFill/>
          <a:ln w="9525">
            <a:noFill/>
            <a:miter lim="800000"/>
            <a:headEnd/>
            <a:tailEnd/>
          </a:ln>
        </p:spPr>
        <p:txBody>
          <a:bodyPr>
            <a:spAutoFit/>
          </a:bodyPr>
          <a:lstStyle/>
          <a:p>
            <a:pPr algn="ctr">
              <a:buClr>
                <a:srgbClr val="009900"/>
              </a:buClr>
              <a:buFont typeface="Arial" charset="0"/>
              <a:buNone/>
            </a:pPr>
            <a:r>
              <a:rPr lang="en-US" sz="1000">
                <a:solidFill>
                  <a:srgbClr val="003366"/>
                </a:solidFill>
              </a:rPr>
              <a:t>Toronto</a:t>
            </a:r>
            <a:endParaRPr lang="en-US" sz="1000">
              <a:solidFill>
                <a:srgbClr val="007CC2"/>
              </a:solidFill>
            </a:endParaRPr>
          </a:p>
          <a:p>
            <a:pPr algn="ctr">
              <a:buClr>
                <a:srgbClr val="009900"/>
              </a:buClr>
              <a:buFont typeface="Arial" charset="0"/>
              <a:buNone/>
            </a:pPr>
            <a:r>
              <a:rPr lang="en-US" sz="1000">
                <a:solidFill>
                  <a:srgbClr val="007CC2"/>
                </a:solidFill>
              </a:rPr>
              <a:t>Ontario</a:t>
            </a:r>
          </a:p>
        </p:txBody>
      </p:sp>
      <p:sp>
        <p:nvSpPr>
          <p:cNvPr id="1944635" name="Rectangle 234"/>
          <p:cNvSpPr>
            <a:spLocks noChangeArrowheads="1"/>
          </p:cNvSpPr>
          <p:nvPr/>
        </p:nvSpPr>
        <p:spPr bwMode="auto">
          <a:xfrm>
            <a:off x="5943600" y="4343400"/>
            <a:ext cx="1200150" cy="400050"/>
          </a:xfrm>
          <a:prstGeom prst="rect">
            <a:avLst/>
          </a:prstGeom>
          <a:noFill/>
          <a:ln w="9525">
            <a:noFill/>
            <a:miter lim="800000"/>
            <a:headEnd/>
            <a:tailEnd/>
          </a:ln>
        </p:spPr>
        <p:txBody>
          <a:bodyPr>
            <a:spAutoFit/>
          </a:bodyPr>
          <a:lstStyle/>
          <a:p>
            <a:pPr algn="ctr">
              <a:buClr>
                <a:srgbClr val="009900"/>
              </a:buClr>
              <a:buFont typeface="Arial" charset="0"/>
              <a:buNone/>
            </a:pPr>
            <a:r>
              <a:rPr lang="en-US" sz="1000">
                <a:solidFill>
                  <a:srgbClr val="003366"/>
                </a:solidFill>
              </a:rPr>
              <a:t>Bangalore</a:t>
            </a:r>
          </a:p>
          <a:p>
            <a:pPr algn="ctr">
              <a:buClr>
                <a:srgbClr val="009900"/>
              </a:buClr>
              <a:buFont typeface="Arial" charset="0"/>
              <a:buNone/>
            </a:pPr>
            <a:r>
              <a:rPr lang="en-US" sz="1000">
                <a:solidFill>
                  <a:srgbClr val="007CC2"/>
                </a:solidFill>
              </a:rPr>
              <a:t>SRP India</a:t>
            </a:r>
          </a:p>
        </p:txBody>
      </p:sp>
      <p:sp>
        <p:nvSpPr>
          <p:cNvPr id="1944636" name="Rectangle 235"/>
          <p:cNvSpPr>
            <a:spLocks noChangeArrowheads="1"/>
          </p:cNvSpPr>
          <p:nvPr/>
        </p:nvSpPr>
        <p:spPr bwMode="auto">
          <a:xfrm>
            <a:off x="3235325" y="5029200"/>
            <a:ext cx="1717675" cy="400050"/>
          </a:xfrm>
          <a:prstGeom prst="rect">
            <a:avLst/>
          </a:prstGeom>
          <a:noFill/>
          <a:ln w="9525">
            <a:noFill/>
            <a:miter lim="800000"/>
            <a:headEnd/>
            <a:tailEnd/>
          </a:ln>
        </p:spPr>
        <p:txBody>
          <a:bodyPr>
            <a:spAutoFit/>
          </a:bodyPr>
          <a:lstStyle/>
          <a:p>
            <a:pPr algn="ctr">
              <a:buClr>
                <a:srgbClr val="009900"/>
              </a:buClr>
              <a:buFont typeface="Arial" charset="0"/>
              <a:buNone/>
            </a:pPr>
            <a:r>
              <a:rPr lang="en-US" sz="1000">
                <a:solidFill>
                  <a:srgbClr val="003366"/>
                </a:solidFill>
              </a:rPr>
              <a:t>Sao Paulo</a:t>
            </a:r>
          </a:p>
          <a:p>
            <a:pPr algn="ctr">
              <a:buClr>
                <a:srgbClr val="009900"/>
              </a:buClr>
              <a:buFont typeface="Arial" charset="0"/>
              <a:buNone/>
            </a:pPr>
            <a:r>
              <a:rPr lang="en-US" sz="1000">
                <a:solidFill>
                  <a:srgbClr val="007CC2"/>
                </a:solidFill>
              </a:rPr>
              <a:t>Brazil &amp; South-America</a:t>
            </a:r>
          </a:p>
        </p:txBody>
      </p:sp>
      <p:cxnSp>
        <p:nvCxnSpPr>
          <p:cNvPr id="239" name="Straight Arrow Connector 238"/>
          <p:cNvCxnSpPr/>
          <p:nvPr/>
        </p:nvCxnSpPr>
        <p:spPr>
          <a:xfrm rot="16200000" flipV="1">
            <a:off x="3604419" y="5253831"/>
            <a:ext cx="152400" cy="1603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a:stCxn id="1086" idx="2"/>
          </p:cNvCxnSpPr>
          <p:nvPr/>
        </p:nvCxnSpPr>
        <p:spPr>
          <a:xfrm rot="16200000" flipH="1">
            <a:off x="1251744" y="2696369"/>
            <a:ext cx="628650" cy="227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44639" name="Rectangle 248"/>
          <p:cNvSpPr>
            <a:spLocks noChangeArrowheads="1"/>
          </p:cNvSpPr>
          <p:nvPr/>
        </p:nvSpPr>
        <p:spPr bwMode="auto">
          <a:xfrm>
            <a:off x="3371850" y="5599113"/>
            <a:ext cx="3754438" cy="954087"/>
          </a:xfrm>
          <a:prstGeom prst="rect">
            <a:avLst/>
          </a:prstGeom>
          <a:noFill/>
          <a:ln w="9525">
            <a:solidFill>
              <a:schemeClr val="tx1"/>
            </a:solidFill>
            <a:miter lim="800000"/>
            <a:headEnd/>
            <a:tailEnd/>
          </a:ln>
        </p:spPr>
        <p:txBody>
          <a:bodyPr>
            <a:spAutoFit/>
          </a:bodyPr>
          <a:lstStyle/>
          <a:p>
            <a:pPr marL="114300" indent="-114300">
              <a:buFont typeface="Arial" charset="0"/>
              <a:buChar char="•"/>
            </a:pPr>
            <a:r>
              <a:rPr lang="en-US" i="1">
                <a:solidFill>
                  <a:srgbClr val="000099"/>
                </a:solidFill>
              </a:rPr>
              <a:t>Sourcing of academic/biotech deals</a:t>
            </a:r>
          </a:p>
          <a:p>
            <a:pPr marL="114300" indent="-114300">
              <a:buFont typeface="Arial" charset="0"/>
              <a:buChar char="•"/>
            </a:pPr>
            <a:r>
              <a:rPr lang="en-US" i="1">
                <a:solidFill>
                  <a:srgbClr val="000099"/>
                </a:solidFill>
              </a:rPr>
              <a:t>Seed-stage investments</a:t>
            </a:r>
          </a:p>
          <a:p>
            <a:pPr marL="114300" indent="-114300">
              <a:buFont typeface="Arial" charset="0"/>
              <a:buChar char="•"/>
            </a:pPr>
            <a:r>
              <a:rPr lang="en-US" i="1">
                <a:solidFill>
                  <a:srgbClr val="000099"/>
                </a:solidFill>
              </a:rPr>
              <a:t> Facilitate visiting scientist programs</a:t>
            </a:r>
          </a:p>
          <a:p>
            <a:pPr marL="114300" indent="-114300">
              <a:buFont typeface="Arial" charset="0"/>
              <a:buChar char="•"/>
            </a:pPr>
            <a:r>
              <a:rPr lang="en-US" i="1">
                <a:solidFill>
                  <a:srgbClr val="000099"/>
                </a:solidFill>
              </a:rPr>
              <a:t> Support regional partnerships </a:t>
            </a:r>
            <a:endParaRPr lang="en-US">
              <a:solidFill>
                <a:srgbClr val="000099"/>
              </a:solidFill>
            </a:endParaRPr>
          </a:p>
        </p:txBody>
      </p:sp>
      <p:sp>
        <p:nvSpPr>
          <p:cNvPr id="1944640" name="Oval 178"/>
          <p:cNvSpPr>
            <a:spLocks noChangeArrowheads="1"/>
          </p:cNvSpPr>
          <p:nvPr>
            <p:custDataLst>
              <p:tags r:id="rId20"/>
            </p:custDataLst>
          </p:nvPr>
        </p:nvSpPr>
        <p:spPr bwMode="auto">
          <a:xfrm>
            <a:off x="2822575" y="3352800"/>
            <a:ext cx="73025" cy="57150"/>
          </a:xfrm>
          <a:prstGeom prst="ellipse">
            <a:avLst/>
          </a:prstGeom>
          <a:solidFill>
            <a:schemeClr val="tx1"/>
          </a:solidFill>
          <a:ln w="9525">
            <a:solidFill>
              <a:schemeClr val="tx1"/>
            </a:solidFill>
            <a:round/>
            <a:headEnd/>
            <a:tailEnd/>
          </a:ln>
        </p:spPr>
        <p:txBody>
          <a:bodyPr wrap="none" anchor="ctr"/>
          <a:lstStyle/>
          <a:p>
            <a:pPr algn="ctr" eaLnBrk="0" hangingPunct="0">
              <a:buClr>
                <a:srgbClr val="009900"/>
              </a:buClr>
              <a:buFont typeface="Arial" charset="0"/>
              <a:buNone/>
            </a:pPr>
            <a:endParaRPr lang="de-CH" i="1">
              <a:solidFill>
                <a:srgbClr val="B2B2B2"/>
              </a:solidFill>
            </a:endParaRPr>
          </a:p>
        </p:txBody>
      </p:sp>
      <p:sp>
        <p:nvSpPr>
          <p:cNvPr id="1944641" name="Oval 178"/>
          <p:cNvSpPr>
            <a:spLocks noChangeArrowheads="1"/>
          </p:cNvSpPr>
          <p:nvPr>
            <p:custDataLst>
              <p:tags r:id="rId21"/>
            </p:custDataLst>
          </p:nvPr>
        </p:nvSpPr>
        <p:spPr bwMode="auto">
          <a:xfrm>
            <a:off x="5410200" y="3429000"/>
            <a:ext cx="58738" cy="60325"/>
          </a:xfrm>
          <a:prstGeom prst="ellipse">
            <a:avLst/>
          </a:prstGeom>
          <a:solidFill>
            <a:srgbClr val="FF0000"/>
          </a:solidFill>
          <a:ln w="9525">
            <a:solidFill>
              <a:schemeClr val="tx1"/>
            </a:solidFill>
            <a:round/>
            <a:headEnd/>
            <a:tailEnd/>
          </a:ln>
        </p:spPr>
        <p:txBody>
          <a:bodyPr wrap="none" anchor="ctr"/>
          <a:lstStyle/>
          <a:p>
            <a:pPr algn="ctr" eaLnBrk="0" hangingPunct="0">
              <a:buClr>
                <a:srgbClr val="009900"/>
              </a:buClr>
              <a:buFont typeface="Arial" charset="0"/>
              <a:buNone/>
            </a:pPr>
            <a:endParaRPr lang="de-CH" i="1">
              <a:solidFill>
                <a:srgbClr val="B2B2B2"/>
              </a:solidFill>
            </a:endParaRPr>
          </a:p>
        </p:txBody>
      </p:sp>
      <p:sp>
        <p:nvSpPr>
          <p:cNvPr id="1944642" name="Oval 178"/>
          <p:cNvSpPr>
            <a:spLocks noChangeArrowheads="1"/>
          </p:cNvSpPr>
          <p:nvPr>
            <p:custDataLst>
              <p:tags r:id="rId22"/>
            </p:custDataLst>
          </p:nvPr>
        </p:nvSpPr>
        <p:spPr bwMode="auto">
          <a:xfrm>
            <a:off x="7713663" y="3521075"/>
            <a:ext cx="58737" cy="60325"/>
          </a:xfrm>
          <a:prstGeom prst="ellipse">
            <a:avLst/>
          </a:prstGeom>
          <a:solidFill>
            <a:srgbClr val="FF0000"/>
          </a:solidFill>
          <a:ln w="9525">
            <a:solidFill>
              <a:schemeClr val="tx1"/>
            </a:solidFill>
            <a:round/>
            <a:headEnd/>
            <a:tailEnd/>
          </a:ln>
        </p:spPr>
        <p:txBody>
          <a:bodyPr wrap="none" anchor="ctr"/>
          <a:lstStyle/>
          <a:p>
            <a:pPr algn="ctr" eaLnBrk="0" hangingPunct="0">
              <a:buClr>
                <a:srgbClr val="009900"/>
              </a:buClr>
              <a:buFont typeface="Arial" charset="0"/>
              <a:buNone/>
            </a:pPr>
            <a:endParaRPr lang="de-CH" i="1">
              <a:solidFill>
                <a:srgbClr val="B2B2B2"/>
              </a:solidFill>
            </a:endParaRPr>
          </a:p>
        </p:txBody>
      </p:sp>
      <p:sp>
        <p:nvSpPr>
          <p:cNvPr id="1944643" name="Oval 176"/>
          <p:cNvSpPr>
            <a:spLocks noChangeArrowheads="1"/>
          </p:cNvSpPr>
          <p:nvPr>
            <p:custDataLst>
              <p:tags r:id="rId23"/>
            </p:custDataLst>
          </p:nvPr>
        </p:nvSpPr>
        <p:spPr bwMode="auto">
          <a:xfrm>
            <a:off x="7162800" y="4495800"/>
            <a:ext cx="77788" cy="63500"/>
          </a:xfrm>
          <a:prstGeom prst="ellipse">
            <a:avLst/>
          </a:prstGeom>
          <a:solidFill>
            <a:srgbClr val="000000"/>
          </a:solidFill>
          <a:ln w="9525">
            <a:solidFill>
              <a:schemeClr val="tx1"/>
            </a:solidFill>
            <a:round/>
            <a:headEnd/>
            <a:tailEnd/>
          </a:ln>
        </p:spPr>
        <p:txBody>
          <a:bodyPr wrap="none" anchor="ctr"/>
          <a:lstStyle/>
          <a:p>
            <a:pPr algn="ctr" eaLnBrk="0" hangingPunct="0">
              <a:buClr>
                <a:srgbClr val="009900"/>
              </a:buClr>
              <a:buFont typeface="Arial" charset="0"/>
              <a:buNone/>
            </a:pPr>
            <a:endParaRPr lang="de-CH">
              <a:solidFill>
                <a:srgbClr val="003366"/>
              </a:solidFill>
            </a:endParaRPr>
          </a:p>
        </p:txBody>
      </p:sp>
      <p:pic>
        <p:nvPicPr>
          <p:cNvPr id="1944644" name="Picture 5" descr="http://orgchart.pfizer.com/employee/image/thumb.aspx?data=427516&amp;dt=201205252814"/>
          <p:cNvPicPr>
            <a:picLocks noChangeAspect="1" noChangeArrowheads="1"/>
          </p:cNvPicPr>
          <p:nvPr/>
        </p:nvPicPr>
        <p:blipFill>
          <a:blip r:embed="rId37"/>
          <a:srcRect/>
          <a:stretch>
            <a:fillRect/>
          </a:stretch>
        </p:blipFill>
        <p:spPr bwMode="auto">
          <a:xfrm>
            <a:off x="6227763" y="3416300"/>
            <a:ext cx="542925" cy="7080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1507" name="Rectangle 103"/>
          <p:cNvSpPr>
            <a:spLocks noGrp="1" noChangeArrowheads="1"/>
          </p:cNvSpPr>
          <p:nvPr>
            <p:ph type="sldNum" sz="quarter" idx="10"/>
          </p:nvPr>
        </p:nvSpPr>
        <p:spPr>
          <a:noFill/>
        </p:spPr>
        <p:txBody>
          <a:bodyPr/>
          <a:lstStyle/>
          <a:p>
            <a:fld id="{1DD483E9-823C-4EFB-8D58-A1265C3A989A}" type="slidenum">
              <a:rPr lang="en-US" smtClean="0"/>
              <a:pPr/>
              <a:t>12</a:t>
            </a:fld>
            <a:endParaRPr lang="en-US" smtClean="0"/>
          </a:p>
        </p:txBody>
      </p:sp>
      <p:sp>
        <p:nvSpPr>
          <p:cNvPr id="1941508" name="Title 4"/>
          <p:cNvSpPr>
            <a:spLocks noGrp="1"/>
          </p:cNvSpPr>
          <p:nvPr>
            <p:ph type="title"/>
          </p:nvPr>
        </p:nvSpPr>
        <p:spPr>
          <a:xfrm>
            <a:off x="381000" y="279400"/>
            <a:ext cx="7924800" cy="711200"/>
          </a:xfrm>
        </p:spPr>
        <p:txBody>
          <a:bodyPr/>
          <a:lstStyle/>
          <a:p>
            <a:r>
              <a:rPr lang="en-US" sz="2800" smtClean="0"/>
              <a:t>Accessing the Best Science </a:t>
            </a:r>
            <a:br>
              <a:rPr lang="en-US" sz="2800" smtClean="0"/>
            </a:br>
            <a:r>
              <a:rPr lang="en-US" sz="2800" smtClean="0"/>
              <a:t>and Assets globally</a:t>
            </a:r>
          </a:p>
        </p:txBody>
      </p:sp>
      <p:sp>
        <p:nvSpPr>
          <p:cNvPr id="4" name="TextBox 3"/>
          <p:cNvSpPr txBox="1"/>
          <p:nvPr/>
        </p:nvSpPr>
        <p:spPr>
          <a:xfrm>
            <a:off x="457200" y="1371600"/>
            <a:ext cx="6172200" cy="4954588"/>
          </a:xfrm>
          <a:prstGeom prst="rect">
            <a:avLst/>
          </a:prstGeom>
          <a:solidFill>
            <a:schemeClr val="bg1"/>
          </a:solidFill>
        </p:spPr>
        <p:txBody>
          <a:bodyPr>
            <a:spAutoFit/>
          </a:bodyPr>
          <a:lstStyle/>
          <a:p>
            <a:pPr marL="228600" indent="-228600">
              <a:buFont typeface="Arial" pitchFamily="34" charset="0"/>
              <a:buChar char="•"/>
              <a:defRPr/>
            </a:pPr>
            <a:r>
              <a:rPr lang="en-US" sz="2400" dirty="0">
                <a:solidFill>
                  <a:schemeClr val="bg1">
                    <a:lumMod val="75000"/>
                  </a:schemeClr>
                </a:solidFill>
              </a:rPr>
              <a:t>Defining WRD needs for breakthrough technologies, pre-clinical &amp; clinical assets, and cutting edge science</a:t>
            </a:r>
          </a:p>
          <a:p>
            <a:pPr marL="685800" lvl="1" indent="-228600">
              <a:buFont typeface="Courier New" pitchFamily="49" charset="0"/>
              <a:buChar char="o"/>
              <a:defRPr/>
            </a:pPr>
            <a:r>
              <a:rPr lang="en-US" sz="2000" b="0" i="1" dirty="0">
                <a:solidFill>
                  <a:schemeClr val="bg1">
                    <a:lumMod val="75000"/>
                  </a:schemeClr>
                </a:solidFill>
              </a:rPr>
              <a:t>Pfizer WRD Partnering Brochure and website</a:t>
            </a:r>
          </a:p>
          <a:p>
            <a:pPr marL="228600" indent="-228600">
              <a:buFont typeface="Arial" pitchFamily="34" charset="0"/>
              <a:buChar char="•"/>
              <a:defRPr/>
            </a:pPr>
            <a:endParaRPr lang="en-US" sz="1200" dirty="0">
              <a:solidFill>
                <a:schemeClr val="bg1">
                  <a:lumMod val="75000"/>
                </a:schemeClr>
              </a:solidFill>
            </a:endParaRPr>
          </a:p>
          <a:p>
            <a:pPr marL="228600" indent="-228600">
              <a:buFont typeface="Arial" pitchFamily="34" charset="0"/>
              <a:buChar char="•"/>
              <a:defRPr/>
            </a:pPr>
            <a:r>
              <a:rPr lang="en-US" sz="2400" dirty="0">
                <a:solidFill>
                  <a:schemeClr val="bg1">
                    <a:lumMod val="75000"/>
                  </a:schemeClr>
                </a:solidFill>
              </a:rPr>
              <a:t>Identify opportunities globally based on mutual scientific interest and complimentary approaches</a:t>
            </a:r>
          </a:p>
          <a:p>
            <a:pPr marL="685800" lvl="1" indent="-228600">
              <a:buFont typeface="Courier New" pitchFamily="49" charset="0"/>
              <a:buChar char="o"/>
              <a:defRPr/>
            </a:pPr>
            <a:r>
              <a:rPr lang="en-US" sz="2000" b="0" i="1" dirty="0">
                <a:solidFill>
                  <a:schemeClr val="bg1">
                    <a:lumMod val="75000"/>
                  </a:schemeClr>
                </a:solidFill>
              </a:rPr>
              <a:t>Leverage Pfizer global network</a:t>
            </a:r>
          </a:p>
          <a:p>
            <a:pPr marL="228600" indent="-228600">
              <a:buFont typeface="Arial" charset="0"/>
              <a:buNone/>
              <a:defRPr/>
            </a:pPr>
            <a:endParaRPr lang="en-US" sz="1200" dirty="0"/>
          </a:p>
          <a:p>
            <a:pPr marL="228600" indent="-228600">
              <a:buFont typeface="Arial" pitchFamily="34" charset="0"/>
              <a:buChar char="•"/>
              <a:defRPr/>
            </a:pPr>
            <a:r>
              <a:rPr lang="en-US" sz="2400" dirty="0"/>
              <a:t>Apply flexible partnering models as appropriate</a:t>
            </a:r>
          </a:p>
          <a:p>
            <a:pPr marL="685800" lvl="1" indent="-228600">
              <a:buFont typeface="Courier New" pitchFamily="49" charset="0"/>
              <a:buChar char="o"/>
              <a:defRPr/>
            </a:pPr>
            <a:r>
              <a:rPr lang="en-US" sz="2000" b="0" i="1" dirty="0"/>
              <a:t>Research Collaborations, Consortia, Incubations, Licensing, Acquisitions, etc.</a:t>
            </a:r>
          </a:p>
          <a:p>
            <a:pPr marL="685800" lvl="1" indent="-228600">
              <a:buFont typeface="Courier New" pitchFamily="49" charset="0"/>
              <a:buChar char="o"/>
              <a:defRPr/>
            </a:pPr>
            <a:r>
              <a:rPr lang="en-US" sz="2000" b="0" i="1" dirty="0"/>
              <a:t>Centers for Therapeutic Innovation</a:t>
            </a:r>
          </a:p>
        </p:txBody>
      </p:sp>
      <p:sp>
        <p:nvSpPr>
          <p:cNvPr id="1941510" name="Rectangle 6"/>
          <p:cNvSpPr>
            <a:spLocks noChangeArrowheads="1"/>
          </p:cNvSpPr>
          <p:nvPr/>
        </p:nvSpPr>
        <p:spPr bwMode="auto">
          <a:xfrm>
            <a:off x="6435725" y="4967288"/>
            <a:ext cx="3165475" cy="307975"/>
          </a:xfrm>
          <a:prstGeom prst="rect">
            <a:avLst/>
          </a:prstGeom>
          <a:noFill/>
          <a:ln w="9525">
            <a:noFill/>
            <a:miter lim="800000"/>
            <a:headEnd/>
            <a:tailEnd/>
          </a:ln>
        </p:spPr>
        <p:txBody>
          <a:bodyPr>
            <a:spAutoFit/>
          </a:bodyPr>
          <a:lstStyle/>
          <a:p>
            <a:pPr algn="ctr">
              <a:buClr>
                <a:srgbClr val="009900"/>
              </a:buClr>
              <a:buFont typeface="Arial" charset="0"/>
              <a:buNone/>
            </a:pPr>
            <a:r>
              <a:rPr lang="en-US"/>
              <a:t>www.pfizer.com/WRDpartnering</a:t>
            </a:r>
          </a:p>
        </p:txBody>
      </p:sp>
      <p:graphicFrame>
        <p:nvGraphicFramePr>
          <p:cNvPr id="1941506" name="Object 2"/>
          <p:cNvGraphicFramePr>
            <a:graphicFrameLocks noChangeAspect="1"/>
          </p:cNvGraphicFramePr>
          <p:nvPr/>
        </p:nvGraphicFramePr>
        <p:xfrm>
          <a:off x="6629400" y="1447800"/>
          <a:ext cx="2719388" cy="3519488"/>
        </p:xfrm>
        <a:graphic>
          <a:graphicData uri="http://schemas.openxmlformats.org/presentationml/2006/ole">
            <p:oleObj spid="_x0000_s1941506" name="Acrobat Document" r:id="rId4" imgW="4196520" imgH="5430600" progId="AcroExch.Document.7">
              <p:embed/>
            </p:oleObj>
          </a:graphicData>
        </a:graphic>
      </p:graphicFrame>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lide Number Placeholder 2"/>
          <p:cNvSpPr>
            <a:spLocks noGrp="1"/>
          </p:cNvSpPr>
          <p:nvPr>
            <p:ph type="sldNum" sz="quarter" idx="10"/>
          </p:nvPr>
        </p:nvSpPr>
        <p:spPr>
          <a:xfrm>
            <a:off x="8974138" y="6688138"/>
            <a:ext cx="374650" cy="122237"/>
          </a:xfrm>
        </p:spPr>
        <p:txBody>
          <a:bodyPr/>
          <a:lstStyle/>
          <a:p>
            <a:pPr>
              <a:defRPr/>
            </a:pPr>
            <a:fld id="{005EFC8E-F1C4-4818-880C-752BD9C6C16E}" type="slidenum">
              <a:rPr lang="en-US" altLang="en-US">
                <a:solidFill>
                  <a:schemeClr val="tx1">
                    <a:tint val="75000"/>
                  </a:schemeClr>
                </a:solidFill>
              </a:rPr>
              <a:pPr>
                <a:defRPr/>
              </a:pPr>
              <a:t>13</a:t>
            </a:fld>
            <a:endParaRPr lang="en-US" altLang="en-US">
              <a:solidFill>
                <a:schemeClr val="tx1">
                  <a:tint val="75000"/>
                </a:schemeClr>
              </a:solidFill>
            </a:endParaRPr>
          </a:p>
        </p:txBody>
      </p:sp>
      <p:sp>
        <p:nvSpPr>
          <p:cNvPr id="235" name="Freeform 2"/>
          <p:cNvSpPr>
            <a:spLocks/>
          </p:cNvSpPr>
          <p:nvPr/>
        </p:nvSpPr>
        <p:spPr bwMode="invGray">
          <a:xfrm>
            <a:off x="-9525" y="2684463"/>
            <a:ext cx="9640888" cy="4192587"/>
          </a:xfrm>
          <a:custGeom>
            <a:avLst/>
            <a:gdLst/>
            <a:ahLst/>
            <a:cxnLst>
              <a:cxn ang="0">
                <a:pos x="0" y="2641"/>
              </a:cxn>
              <a:cxn ang="0">
                <a:pos x="5775" y="2629"/>
              </a:cxn>
              <a:cxn ang="0">
                <a:pos x="5784" y="0"/>
              </a:cxn>
              <a:cxn ang="0">
                <a:pos x="5006" y="111"/>
              </a:cxn>
              <a:cxn ang="0">
                <a:pos x="4005" y="780"/>
              </a:cxn>
              <a:cxn ang="0">
                <a:pos x="1865" y="1592"/>
              </a:cxn>
              <a:cxn ang="0">
                <a:pos x="261" y="1884"/>
              </a:cxn>
              <a:cxn ang="0">
                <a:pos x="6" y="1771"/>
              </a:cxn>
            </a:cxnLst>
            <a:rect l="0" t="0" r="r" b="b"/>
            <a:pathLst>
              <a:path w="5784" h="2641">
                <a:moveTo>
                  <a:pt x="0" y="2641"/>
                </a:moveTo>
                <a:lnTo>
                  <a:pt x="5775" y="2629"/>
                </a:lnTo>
                <a:lnTo>
                  <a:pt x="5784" y="0"/>
                </a:lnTo>
                <a:lnTo>
                  <a:pt x="5006" y="111"/>
                </a:lnTo>
                <a:lnTo>
                  <a:pt x="4005" y="780"/>
                </a:lnTo>
                <a:lnTo>
                  <a:pt x="1865" y="1592"/>
                </a:lnTo>
                <a:lnTo>
                  <a:pt x="261" y="1884"/>
                </a:lnTo>
                <a:lnTo>
                  <a:pt x="6" y="1771"/>
                </a:lnTo>
              </a:path>
            </a:pathLst>
          </a:custGeom>
          <a:gradFill rotWithShape="1">
            <a:gsLst>
              <a:gs pos="0">
                <a:srgbClr val="0099FF"/>
              </a:gs>
              <a:gs pos="100000">
                <a:srgbClr val="333399"/>
              </a:gs>
            </a:gsLst>
            <a:lin ang="5400000" scaled="1"/>
          </a:gradFill>
          <a:ln w="9525">
            <a:noFill/>
            <a:round/>
            <a:headEnd/>
            <a:tailEnd/>
          </a:ln>
          <a:effectLst/>
        </p:spPr>
        <p:txBody>
          <a:bodyPr/>
          <a:lstStyle/>
          <a:p>
            <a:pPr>
              <a:defRPr/>
            </a:pPr>
            <a:endParaRPr lang="en-US" sz="1200" b="0">
              <a:solidFill>
                <a:srgbClr val="093A80"/>
              </a:solidFill>
              <a:latin typeface="Arial" pitchFamily="34" charset="0"/>
              <a:cs typeface="+mn-cs"/>
            </a:endParaRPr>
          </a:p>
        </p:txBody>
      </p:sp>
      <p:pic>
        <p:nvPicPr>
          <p:cNvPr id="1950723" name="Picture 3" descr="uphill curve 7 spot  copy"/>
          <p:cNvPicPr>
            <a:picLocks noChangeAspect="1" noChangeArrowheads="1"/>
          </p:cNvPicPr>
          <p:nvPr/>
        </p:nvPicPr>
        <p:blipFill>
          <a:blip r:embed="rId2">
            <a:clrChange>
              <a:clrFrom>
                <a:srgbClr val="BED3F2"/>
              </a:clrFrom>
              <a:clrTo>
                <a:srgbClr val="BED3F2">
                  <a:alpha val="0"/>
                </a:srgbClr>
              </a:clrTo>
            </a:clrChange>
          </a:blip>
          <a:srcRect r="9930"/>
          <a:stretch>
            <a:fillRect/>
          </a:stretch>
        </p:blipFill>
        <p:spPr bwMode="auto">
          <a:xfrm>
            <a:off x="0" y="1600200"/>
            <a:ext cx="9736138" cy="4370388"/>
          </a:xfrm>
          <a:prstGeom prst="rect">
            <a:avLst/>
          </a:prstGeom>
          <a:noFill/>
          <a:ln w="9525">
            <a:noFill/>
            <a:miter lim="800000"/>
            <a:headEnd/>
            <a:tailEnd/>
          </a:ln>
        </p:spPr>
      </p:pic>
      <p:sp>
        <p:nvSpPr>
          <p:cNvPr id="238" name="Text Box 5"/>
          <p:cNvSpPr txBox="1">
            <a:spLocks noChangeArrowheads="1"/>
          </p:cNvSpPr>
          <p:nvPr/>
        </p:nvSpPr>
        <p:spPr bwMode="auto">
          <a:xfrm>
            <a:off x="4886325" y="5029200"/>
            <a:ext cx="2809875" cy="830263"/>
          </a:xfrm>
          <a:prstGeom prst="rect">
            <a:avLst/>
          </a:prstGeom>
          <a:noFill/>
          <a:ln w="9525">
            <a:noFill/>
            <a:miter lim="800000"/>
            <a:headEnd/>
            <a:tailEnd/>
          </a:ln>
          <a:effectLst>
            <a:outerShdw dist="17961" dir="2700000" algn="ctr" rotWithShape="0">
              <a:srgbClr val="000000"/>
            </a:outerShdw>
          </a:effectLst>
        </p:spPr>
        <p:txBody>
          <a:bodyPr>
            <a:spAutoFit/>
          </a:bodyPr>
          <a:lstStyle/>
          <a:p>
            <a:pPr algn="ctr" eaLnBrk="0" hangingPunct="0">
              <a:spcBef>
                <a:spcPct val="50000"/>
              </a:spcBef>
              <a:defRPr/>
            </a:pPr>
            <a:r>
              <a:rPr lang="en-US" sz="2400" dirty="0">
                <a:solidFill>
                  <a:srgbClr val="FFFF00"/>
                </a:solidFill>
                <a:latin typeface="Arial" pitchFamily="34" charset="0"/>
                <a:cs typeface="+mn-cs"/>
              </a:rPr>
              <a:t>Co-Promotion, Co-Development</a:t>
            </a:r>
          </a:p>
        </p:txBody>
      </p:sp>
      <p:sp>
        <p:nvSpPr>
          <p:cNvPr id="240" name="Text Box 6"/>
          <p:cNvSpPr txBox="1">
            <a:spLocks noChangeArrowheads="1"/>
          </p:cNvSpPr>
          <p:nvPr/>
        </p:nvSpPr>
        <p:spPr bwMode="auto">
          <a:xfrm>
            <a:off x="0" y="3905250"/>
            <a:ext cx="2533650" cy="1200150"/>
          </a:xfrm>
          <a:prstGeom prst="rect">
            <a:avLst/>
          </a:prstGeom>
          <a:noFill/>
          <a:ln w="9525">
            <a:noFill/>
            <a:miter lim="800000"/>
            <a:headEnd/>
            <a:tailEnd/>
          </a:ln>
          <a:effectLst>
            <a:outerShdw dist="17961" dir="2700000" algn="ctr" rotWithShape="0">
              <a:srgbClr val="000000"/>
            </a:outerShdw>
          </a:effectLst>
        </p:spPr>
        <p:txBody>
          <a:bodyPr>
            <a:spAutoFit/>
          </a:bodyPr>
          <a:lstStyle/>
          <a:p>
            <a:pPr algn="ctr" eaLnBrk="0" hangingPunct="0">
              <a:spcBef>
                <a:spcPct val="50000"/>
              </a:spcBef>
              <a:defRPr/>
            </a:pPr>
            <a:r>
              <a:rPr lang="en-US" sz="2400" dirty="0">
                <a:latin typeface="Arial" pitchFamily="34" charset="0"/>
                <a:cs typeface="+mn-cs"/>
              </a:rPr>
              <a:t>Research Collaborations &amp;  Alliances</a:t>
            </a:r>
          </a:p>
        </p:txBody>
      </p:sp>
      <p:sp>
        <p:nvSpPr>
          <p:cNvPr id="243" name="Text Box 7"/>
          <p:cNvSpPr txBox="1">
            <a:spLocks noChangeArrowheads="1"/>
          </p:cNvSpPr>
          <p:nvPr/>
        </p:nvSpPr>
        <p:spPr bwMode="auto">
          <a:xfrm>
            <a:off x="7464425" y="4038600"/>
            <a:ext cx="2136775" cy="461963"/>
          </a:xfrm>
          <a:prstGeom prst="rect">
            <a:avLst/>
          </a:prstGeom>
          <a:noFill/>
          <a:ln w="9525">
            <a:noFill/>
            <a:miter lim="800000"/>
            <a:headEnd/>
            <a:tailEnd/>
          </a:ln>
          <a:effectLst>
            <a:outerShdw dist="17961" dir="2700000" algn="ctr" rotWithShape="0">
              <a:srgbClr val="000000"/>
            </a:outerShdw>
          </a:effectLst>
        </p:spPr>
        <p:txBody>
          <a:bodyPr>
            <a:spAutoFit/>
          </a:bodyPr>
          <a:lstStyle/>
          <a:p>
            <a:pPr algn="ctr" eaLnBrk="0" hangingPunct="0">
              <a:spcBef>
                <a:spcPct val="50000"/>
              </a:spcBef>
              <a:defRPr/>
            </a:pPr>
            <a:r>
              <a:rPr lang="en-US" sz="2400" dirty="0">
                <a:solidFill>
                  <a:srgbClr val="FFFF00"/>
                </a:solidFill>
                <a:latin typeface="Arial" pitchFamily="34" charset="0"/>
                <a:cs typeface="+mn-cs"/>
              </a:rPr>
              <a:t>Out Licenses</a:t>
            </a:r>
          </a:p>
        </p:txBody>
      </p:sp>
      <p:sp>
        <p:nvSpPr>
          <p:cNvPr id="244" name="Text Box 8"/>
          <p:cNvSpPr txBox="1">
            <a:spLocks noChangeArrowheads="1"/>
          </p:cNvSpPr>
          <p:nvPr/>
        </p:nvSpPr>
        <p:spPr bwMode="auto">
          <a:xfrm>
            <a:off x="2389188" y="3702050"/>
            <a:ext cx="2182812" cy="793750"/>
          </a:xfrm>
          <a:prstGeom prst="rect">
            <a:avLst/>
          </a:prstGeom>
          <a:noFill/>
          <a:ln w="9525">
            <a:noFill/>
            <a:miter lim="800000"/>
            <a:headEnd/>
            <a:tailEnd/>
          </a:ln>
          <a:effectLst>
            <a:outerShdw dist="17961" dir="2700000" algn="ctr" rotWithShape="0">
              <a:srgbClr val="000000"/>
            </a:outerShdw>
          </a:effectLst>
        </p:spPr>
        <p:txBody>
          <a:bodyPr>
            <a:spAutoFit/>
          </a:bodyPr>
          <a:lstStyle/>
          <a:p>
            <a:pPr algn="ctr" eaLnBrk="0" hangingPunct="0">
              <a:lnSpc>
                <a:spcPct val="95000"/>
              </a:lnSpc>
              <a:spcBef>
                <a:spcPct val="50000"/>
              </a:spcBef>
              <a:defRPr/>
            </a:pPr>
            <a:r>
              <a:rPr lang="en-US" sz="2400" dirty="0">
                <a:latin typeface="Arial" pitchFamily="34" charset="0"/>
                <a:cs typeface="+mn-cs"/>
              </a:rPr>
              <a:t>Venture Investments</a:t>
            </a:r>
          </a:p>
        </p:txBody>
      </p:sp>
      <p:sp>
        <p:nvSpPr>
          <p:cNvPr id="251" name="Text Box 14"/>
          <p:cNvSpPr txBox="1">
            <a:spLocks noChangeArrowheads="1"/>
          </p:cNvSpPr>
          <p:nvPr/>
        </p:nvSpPr>
        <p:spPr bwMode="auto">
          <a:xfrm>
            <a:off x="5791200" y="2217738"/>
            <a:ext cx="2990850" cy="830262"/>
          </a:xfrm>
          <a:prstGeom prst="rect">
            <a:avLst/>
          </a:prstGeom>
          <a:noFill/>
          <a:ln w="9525">
            <a:noFill/>
            <a:miter lim="800000"/>
            <a:headEnd/>
            <a:tailEnd/>
          </a:ln>
          <a:effectLst>
            <a:outerShdw dist="17961" dir="2700000" algn="ctr" rotWithShape="0">
              <a:srgbClr val="000000"/>
            </a:outerShdw>
          </a:effectLst>
        </p:spPr>
        <p:txBody>
          <a:bodyPr>
            <a:spAutoFit/>
          </a:bodyPr>
          <a:lstStyle/>
          <a:p>
            <a:pPr eaLnBrk="0" hangingPunct="0">
              <a:spcBef>
                <a:spcPct val="50000"/>
              </a:spcBef>
              <a:defRPr/>
            </a:pPr>
            <a:r>
              <a:rPr lang="en-US" sz="2400" dirty="0">
                <a:latin typeface="Arial" pitchFamily="34" charset="0"/>
                <a:cs typeface="+mn-cs"/>
              </a:rPr>
              <a:t>Mergers &amp; Acquisitions</a:t>
            </a:r>
            <a:endParaRPr lang="en-US" sz="2400" b="0" i="1" dirty="0">
              <a:latin typeface="Arial" pitchFamily="34" charset="0"/>
              <a:cs typeface="+mn-cs"/>
            </a:endParaRPr>
          </a:p>
        </p:txBody>
      </p:sp>
      <p:sp>
        <p:nvSpPr>
          <p:cNvPr id="254" name="Text Box 16"/>
          <p:cNvSpPr txBox="1">
            <a:spLocks noChangeArrowheads="1"/>
          </p:cNvSpPr>
          <p:nvPr/>
        </p:nvSpPr>
        <p:spPr bwMode="auto">
          <a:xfrm>
            <a:off x="2128838" y="5791200"/>
            <a:ext cx="1833562" cy="461963"/>
          </a:xfrm>
          <a:prstGeom prst="rect">
            <a:avLst/>
          </a:prstGeom>
          <a:noFill/>
          <a:ln w="9525">
            <a:noFill/>
            <a:miter lim="800000"/>
            <a:headEnd/>
            <a:tailEnd/>
          </a:ln>
          <a:effectLst>
            <a:outerShdw dist="17961" dir="2700000" algn="ctr" rotWithShape="0">
              <a:srgbClr val="000000"/>
            </a:outerShdw>
          </a:effectLst>
        </p:spPr>
        <p:txBody>
          <a:bodyPr>
            <a:spAutoFit/>
          </a:bodyPr>
          <a:lstStyle/>
          <a:p>
            <a:pPr eaLnBrk="0" hangingPunct="0">
              <a:spcBef>
                <a:spcPct val="50000"/>
              </a:spcBef>
              <a:defRPr/>
            </a:pPr>
            <a:r>
              <a:rPr lang="en-US" sz="2400" dirty="0">
                <a:solidFill>
                  <a:srgbClr val="FFFF00"/>
                </a:solidFill>
                <a:latin typeface="Arial" pitchFamily="34" charset="0"/>
                <a:cs typeface="+mn-cs"/>
              </a:rPr>
              <a:t>Incubator</a:t>
            </a:r>
          </a:p>
        </p:txBody>
      </p:sp>
      <p:sp>
        <p:nvSpPr>
          <p:cNvPr id="256" name="Text Box 18"/>
          <p:cNvSpPr txBox="1">
            <a:spLocks noChangeArrowheads="1"/>
          </p:cNvSpPr>
          <p:nvPr/>
        </p:nvSpPr>
        <p:spPr bwMode="auto">
          <a:xfrm>
            <a:off x="4419600" y="3500438"/>
            <a:ext cx="1684338" cy="461962"/>
          </a:xfrm>
          <a:prstGeom prst="rect">
            <a:avLst/>
          </a:prstGeom>
          <a:noFill/>
          <a:ln w="9525">
            <a:noFill/>
            <a:miter lim="800000"/>
            <a:headEnd/>
            <a:tailEnd/>
          </a:ln>
          <a:effectLst>
            <a:outerShdw dist="17961" dir="2700000" algn="ctr" rotWithShape="0">
              <a:srgbClr val="000000"/>
            </a:outerShdw>
          </a:effectLst>
        </p:spPr>
        <p:txBody>
          <a:bodyPr>
            <a:spAutoFit/>
          </a:bodyPr>
          <a:lstStyle/>
          <a:p>
            <a:pPr eaLnBrk="0" hangingPunct="0">
              <a:spcBef>
                <a:spcPct val="50000"/>
              </a:spcBef>
              <a:defRPr/>
            </a:pPr>
            <a:r>
              <a:rPr lang="en-US" sz="2400" dirty="0">
                <a:latin typeface="Arial" pitchFamily="34" charset="0"/>
                <a:cs typeface="+mn-cs"/>
              </a:rPr>
              <a:t>Licenses</a:t>
            </a:r>
          </a:p>
        </p:txBody>
      </p:sp>
      <p:sp>
        <p:nvSpPr>
          <p:cNvPr id="260" name="Rectangle 4"/>
          <p:cNvSpPr txBox="1">
            <a:spLocks noChangeArrowheads="1"/>
          </p:cNvSpPr>
          <p:nvPr/>
        </p:nvSpPr>
        <p:spPr bwMode="white">
          <a:xfrm>
            <a:off x="171450" y="152400"/>
            <a:ext cx="6635750" cy="711200"/>
          </a:xfrm>
          <a:prstGeom prst="rect">
            <a:avLst/>
          </a:prstGeom>
        </p:spPr>
        <p:txBody>
          <a:bodyPr/>
          <a:lstStyle/>
          <a:p>
            <a:pPr eaLnBrk="0" hangingPunct="0">
              <a:defRPr/>
            </a:pPr>
            <a:r>
              <a:rPr lang="en-US" sz="2800" dirty="0">
                <a:solidFill>
                  <a:schemeClr val="bg1"/>
                </a:solidFill>
                <a:latin typeface="+mj-lt"/>
                <a:ea typeface="+mj-ea"/>
                <a:cs typeface="+mj-cs"/>
              </a:rPr>
              <a:t>…And a Commitment to Flexible Working Relationships</a:t>
            </a:r>
            <a:endParaRPr lang="en-US" sz="2800" dirty="0">
              <a:solidFill>
                <a:schemeClr val="bg1"/>
              </a:solidFill>
              <a:latin typeface="+mj-lt"/>
              <a:ea typeface="+mj-ea"/>
              <a:cs typeface="+mj-cs"/>
            </a:endParaRP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1745" name="Slide Number Placeholder 2"/>
          <p:cNvSpPr>
            <a:spLocks noGrp="1"/>
          </p:cNvSpPr>
          <p:nvPr>
            <p:ph type="sldNum" sz="quarter" idx="4294967295"/>
          </p:nvPr>
        </p:nvSpPr>
        <p:spPr>
          <a:xfrm>
            <a:off x="479425" y="6356350"/>
            <a:ext cx="2241550" cy="365125"/>
          </a:xfrm>
          <a:noFill/>
        </p:spPr>
        <p:txBody>
          <a:bodyPr/>
          <a:lstStyle/>
          <a:p>
            <a:fld id="{A85B210D-2CFB-4BCF-8101-96F96A0C6A5C}" type="slidenum">
              <a:rPr lang="en-US" smtClean="0"/>
              <a:pPr/>
              <a:t>14</a:t>
            </a:fld>
            <a:endParaRPr lang="en-US" smtClean="0"/>
          </a:p>
        </p:txBody>
      </p:sp>
      <p:sp>
        <p:nvSpPr>
          <p:cNvPr id="1951746" name="pg num"/>
          <p:cNvSpPr txBox="1">
            <a:spLocks noGrp="1" noChangeArrowheads="1"/>
          </p:cNvSpPr>
          <p:nvPr/>
        </p:nvSpPr>
        <p:spPr bwMode="gray">
          <a:xfrm>
            <a:off x="8974138" y="6873875"/>
            <a:ext cx="374650" cy="122238"/>
          </a:xfrm>
          <a:prstGeom prst="rect">
            <a:avLst/>
          </a:prstGeom>
          <a:noFill/>
          <a:ln w="9525">
            <a:noFill/>
            <a:miter lim="800000"/>
            <a:headEnd/>
            <a:tailEnd/>
          </a:ln>
        </p:spPr>
        <p:txBody>
          <a:bodyPr lIns="0" tIns="0" rIns="0" bIns="0" anchor="b">
            <a:spAutoFit/>
          </a:bodyPr>
          <a:lstStyle/>
          <a:p>
            <a:pPr algn="r" eaLnBrk="0" hangingPunct="0">
              <a:buClr>
                <a:srgbClr val="009900"/>
              </a:buClr>
              <a:buFont typeface="Arial" charset="0"/>
              <a:buChar char="–"/>
            </a:pPr>
            <a:fld id="{D78A85B4-DB35-4397-97FB-B5ED44A899EC}" type="slidenum">
              <a:rPr lang="en-US" altLang="en-US" sz="800">
                <a:solidFill>
                  <a:srgbClr val="808080"/>
                </a:solidFill>
              </a:rPr>
              <a:pPr algn="r" eaLnBrk="0" hangingPunct="0">
                <a:buClr>
                  <a:srgbClr val="009900"/>
                </a:buClr>
                <a:buFont typeface="Arial" charset="0"/>
                <a:buChar char="–"/>
              </a:pPr>
              <a:t>14</a:t>
            </a:fld>
            <a:endParaRPr lang="en-US" altLang="en-US" sz="800">
              <a:solidFill>
                <a:srgbClr val="808080"/>
              </a:solidFill>
            </a:endParaRPr>
          </a:p>
        </p:txBody>
      </p:sp>
      <p:sp>
        <p:nvSpPr>
          <p:cNvPr id="1951747" name="Oval 31"/>
          <p:cNvSpPr>
            <a:spLocks noChangeArrowheads="1"/>
          </p:cNvSpPr>
          <p:nvPr/>
        </p:nvSpPr>
        <p:spPr bwMode="auto">
          <a:xfrm>
            <a:off x="8185150" y="3597275"/>
            <a:ext cx="1255713" cy="1196975"/>
          </a:xfrm>
          <a:prstGeom prst="ellipse">
            <a:avLst/>
          </a:prstGeom>
          <a:solidFill>
            <a:srgbClr val="FF0066"/>
          </a:solidFill>
          <a:ln w="12700" algn="ctr">
            <a:noFill/>
            <a:round/>
            <a:headEnd/>
            <a:tailEnd/>
          </a:ln>
        </p:spPr>
        <p:txBody>
          <a:bodyPr anchor="ctr"/>
          <a:lstStyle/>
          <a:p>
            <a:pPr algn="ctr" eaLnBrk="0" hangingPunct="0">
              <a:spcBef>
                <a:spcPct val="50000"/>
              </a:spcBef>
              <a:buClr>
                <a:srgbClr val="009900"/>
              </a:buClr>
              <a:buFont typeface="Arial" charset="0"/>
              <a:buChar char="–"/>
            </a:pPr>
            <a:endParaRPr lang="ru-RU" i="1">
              <a:solidFill>
                <a:srgbClr val="7030A0"/>
              </a:solidFill>
            </a:endParaRPr>
          </a:p>
        </p:txBody>
      </p:sp>
      <p:sp>
        <p:nvSpPr>
          <p:cNvPr id="1951748" name="Oval 24"/>
          <p:cNvSpPr>
            <a:spLocks noChangeArrowheads="1"/>
          </p:cNvSpPr>
          <p:nvPr/>
        </p:nvSpPr>
        <p:spPr bwMode="auto">
          <a:xfrm>
            <a:off x="2865438" y="5003800"/>
            <a:ext cx="1257300" cy="1198563"/>
          </a:xfrm>
          <a:prstGeom prst="ellipse">
            <a:avLst/>
          </a:prstGeom>
          <a:solidFill>
            <a:srgbClr val="FAEF0A"/>
          </a:solidFill>
          <a:ln w="12700" algn="ctr">
            <a:noFill/>
            <a:round/>
            <a:headEnd/>
            <a:tailEnd/>
          </a:ln>
        </p:spPr>
        <p:txBody>
          <a:bodyPr anchor="ctr"/>
          <a:lstStyle/>
          <a:p>
            <a:pPr algn="ctr" eaLnBrk="0" hangingPunct="0">
              <a:spcBef>
                <a:spcPct val="50000"/>
              </a:spcBef>
              <a:buClr>
                <a:srgbClr val="009900"/>
              </a:buClr>
              <a:buFont typeface="Arial" charset="0"/>
              <a:buChar char="–"/>
            </a:pPr>
            <a:endParaRPr lang="ru-RU" i="1"/>
          </a:p>
        </p:txBody>
      </p:sp>
      <p:sp>
        <p:nvSpPr>
          <p:cNvPr id="1951749" name="Rectangle 2"/>
          <p:cNvSpPr>
            <a:spLocks noChangeArrowheads="1"/>
          </p:cNvSpPr>
          <p:nvPr/>
        </p:nvSpPr>
        <p:spPr bwMode="auto">
          <a:xfrm>
            <a:off x="0" y="5659438"/>
            <a:ext cx="960438" cy="233362"/>
          </a:xfrm>
          <a:prstGeom prst="rect">
            <a:avLst/>
          </a:prstGeom>
          <a:solidFill>
            <a:schemeClr val="bg1"/>
          </a:solidFill>
          <a:ln w="3175" algn="ctr">
            <a:noFill/>
            <a:miter lim="800000"/>
            <a:headEnd/>
            <a:tailEnd/>
          </a:ln>
        </p:spPr>
        <p:txBody>
          <a:bodyPr lIns="9144" tIns="9144" rIns="9144" bIns="9144" anchor="ctr">
            <a:spAutoFit/>
          </a:bodyPr>
          <a:lstStyle/>
          <a:p>
            <a:pPr algn="ctr" eaLnBrk="0" hangingPunct="0">
              <a:spcBef>
                <a:spcPct val="50000"/>
              </a:spcBef>
              <a:buClr>
                <a:srgbClr val="009900"/>
              </a:buClr>
              <a:buFont typeface="Arial" charset="0"/>
              <a:buChar char="–"/>
            </a:pPr>
            <a:endParaRPr lang="ru-RU" i="1"/>
          </a:p>
        </p:txBody>
      </p:sp>
      <p:sp>
        <p:nvSpPr>
          <p:cNvPr id="14343" name="Rectangle 4"/>
          <p:cNvSpPr>
            <a:spLocks noChangeArrowheads="1"/>
          </p:cNvSpPr>
          <p:nvPr/>
        </p:nvSpPr>
        <p:spPr bwMode="white">
          <a:xfrm>
            <a:off x="79375" y="279400"/>
            <a:ext cx="9051925" cy="711200"/>
          </a:xfrm>
          <a:prstGeom prst="rect">
            <a:avLst/>
          </a:prstGeom>
          <a:noFill/>
          <a:ln w="9525">
            <a:noFill/>
            <a:miter lim="800000"/>
            <a:headEnd/>
            <a:tailEnd/>
          </a:ln>
        </p:spPr>
        <p:txBody>
          <a:bodyPr lIns="0" rIns="0" anchor="b"/>
          <a:lstStyle/>
          <a:p>
            <a:pPr>
              <a:lnSpc>
                <a:spcPct val="90000"/>
              </a:lnSpc>
              <a:buClr>
                <a:srgbClr val="009900"/>
              </a:buClr>
              <a:buFont typeface="Arial" charset="0"/>
              <a:buNone/>
              <a:defRPr/>
            </a:pPr>
            <a:r>
              <a:rPr lang="en-US" sz="2400" dirty="0">
                <a:solidFill>
                  <a:schemeClr val="bg1"/>
                </a:solidFill>
                <a:latin typeface="+mj-lt"/>
                <a:cs typeface="Arial" pitchFamily="34" charset="0"/>
              </a:rPr>
              <a:t>Committed To Partnering Through Responsive</a:t>
            </a:r>
            <a:br>
              <a:rPr lang="en-US" sz="2400" dirty="0">
                <a:solidFill>
                  <a:schemeClr val="bg1"/>
                </a:solidFill>
                <a:latin typeface="+mj-lt"/>
                <a:cs typeface="Arial" pitchFamily="34" charset="0"/>
              </a:rPr>
            </a:br>
            <a:r>
              <a:rPr lang="en-US" sz="2400" dirty="0">
                <a:solidFill>
                  <a:schemeClr val="bg1"/>
                </a:solidFill>
                <a:latin typeface="+mj-lt"/>
                <a:cs typeface="Arial" pitchFamily="34" charset="0"/>
              </a:rPr>
              <a:t> and Flexible Transaction Structures*</a:t>
            </a:r>
          </a:p>
        </p:txBody>
      </p:sp>
      <p:sp>
        <p:nvSpPr>
          <p:cNvPr id="8" name="Text Box 8"/>
          <p:cNvSpPr txBox="1">
            <a:spLocks noChangeArrowheads="1"/>
          </p:cNvSpPr>
          <p:nvPr/>
        </p:nvSpPr>
        <p:spPr bwMode="auto">
          <a:xfrm>
            <a:off x="8135938" y="4041775"/>
            <a:ext cx="1527175" cy="304800"/>
          </a:xfrm>
          <a:prstGeom prst="rect">
            <a:avLst/>
          </a:prstGeom>
          <a:noFill/>
          <a:ln w="9525">
            <a:noFill/>
            <a:miter lim="800000"/>
            <a:headEnd/>
            <a:tailEnd/>
          </a:ln>
          <a:effectLst>
            <a:outerShdw dist="17961" dir="2700000" algn="ctr" rotWithShape="0">
              <a:srgbClr val="000000"/>
            </a:outerShdw>
          </a:effectLst>
        </p:spPr>
        <p:txBody>
          <a:bodyPr>
            <a:spAutoFit/>
          </a:bodyPr>
          <a:lstStyle/>
          <a:p>
            <a:pPr algn="ctr" eaLnBrk="0" hangingPunct="0">
              <a:spcBef>
                <a:spcPct val="50000"/>
              </a:spcBef>
              <a:buClr>
                <a:srgbClr val="009900"/>
              </a:buClr>
              <a:buFont typeface="Arial" charset="0"/>
              <a:buNone/>
              <a:defRPr/>
            </a:pPr>
            <a:r>
              <a:rPr lang="en-US" dirty="0">
                <a:solidFill>
                  <a:schemeClr val="bg1"/>
                </a:solidFill>
              </a:rPr>
              <a:t>Out Licenses</a:t>
            </a:r>
          </a:p>
        </p:txBody>
      </p:sp>
      <p:sp>
        <p:nvSpPr>
          <p:cNvPr id="1951752" name="Text Box 11"/>
          <p:cNvSpPr txBox="1">
            <a:spLocks noChangeArrowheads="1"/>
          </p:cNvSpPr>
          <p:nvPr/>
        </p:nvSpPr>
        <p:spPr bwMode="gray">
          <a:xfrm>
            <a:off x="5300663" y="1155700"/>
            <a:ext cx="1801812" cy="3227388"/>
          </a:xfrm>
          <a:prstGeom prst="rect">
            <a:avLst/>
          </a:prstGeom>
          <a:noFill/>
          <a:ln w="9525" algn="ctr">
            <a:noFill/>
            <a:miter lim="800000"/>
            <a:headEnd/>
            <a:tailEnd/>
          </a:ln>
        </p:spPr>
        <p:txBody>
          <a:bodyPr anchor="b">
            <a:spAutoFit/>
          </a:bodyPr>
          <a:lstStyle/>
          <a:p>
            <a:pPr algn="ctr">
              <a:lnSpc>
                <a:spcPct val="90000"/>
              </a:lnSpc>
              <a:spcBef>
                <a:spcPct val="15000"/>
              </a:spcBef>
              <a:buClr>
                <a:srgbClr val="009900"/>
              </a:buClr>
              <a:buFont typeface="Arial" charset="0"/>
              <a:buNone/>
            </a:pPr>
            <a:r>
              <a:rPr lang="en-US">
                <a:solidFill>
                  <a:srgbClr val="7F7F7F"/>
                </a:solidFill>
                <a:latin typeface="Arial Narrow" pitchFamily="34" charset="0"/>
              </a:rPr>
              <a:t>Amgen</a:t>
            </a:r>
          </a:p>
          <a:p>
            <a:pPr algn="ctr">
              <a:lnSpc>
                <a:spcPct val="90000"/>
              </a:lnSpc>
              <a:spcBef>
                <a:spcPct val="15000"/>
              </a:spcBef>
              <a:buClr>
                <a:srgbClr val="009900"/>
              </a:buClr>
              <a:buFont typeface="Arial" charset="0"/>
              <a:buNone/>
            </a:pPr>
            <a:r>
              <a:rPr lang="en-US">
                <a:solidFill>
                  <a:srgbClr val="7F7F7F"/>
                </a:solidFill>
                <a:latin typeface="Arial Narrow" pitchFamily="34" charset="0"/>
              </a:rPr>
              <a:t>Astellas</a:t>
            </a:r>
          </a:p>
          <a:p>
            <a:pPr algn="ctr">
              <a:lnSpc>
                <a:spcPct val="90000"/>
              </a:lnSpc>
              <a:spcBef>
                <a:spcPct val="15000"/>
              </a:spcBef>
              <a:buClr>
                <a:srgbClr val="009900"/>
              </a:buClr>
              <a:buFont typeface="Arial" charset="0"/>
              <a:buNone/>
            </a:pPr>
            <a:r>
              <a:rPr lang="en-US">
                <a:solidFill>
                  <a:srgbClr val="041D40"/>
                </a:solidFill>
                <a:latin typeface="Arial Narrow" pitchFamily="34" charset="0"/>
              </a:rPr>
              <a:t>Boehringer Ingelheim</a:t>
            </a:r>
          </a:p>
          <a:p>
            <a:pPr algn="ctr">
              <a:lnSpc>
                <a:spcPct val="90000"/>
              </a:lnSpc>
              <a:spcBef>
                <a:spcPct val="15000"/>
              </a:spcBef>
              <a:buClr>
                <a:srgbClr val="009900"/>
              </a:buClr>
              <a:buFont typeface="Arial" charset="0"/>
              <a:buNone/>
            </a:pPr>
            <a:r>
              <a:rPr lang="en-US">
                <a:solidFill>
                  <a:srgbClr val="041D40"/>
                </a:solidFill>
                <a:latin typeface="Arial Narrow" pitchFamily="34" charset="0"/>
              </a:rPr>
              <a:t>Bristol-Myers Squibb </a:t>
            </a:r>
          </a:p>
          <a:p>
            <a:pPr algn="ctr">
              <a:lnSpc>
                <a:spcPct val="90000"/>
              </a:lnSpc>
              <a:spcBef>
                <a:spcPct val="15000"/>
              </a:spcBef>
              <a:buClr>
                <a:srgbClr val="009900"/>
              </a:buClr>
              <a:buFont typeface="Arial" charset="0"/>
              <a:buNone/>
            </a:pPr>
            <a:r>
              <a:rPr lang="en-US">
                <a:solidFill>
                  <a:srgbClr val="041D40"/>
                </a:solidFill>
                <a:latin typeface="Arial Narrow" pitchFamily="34" charset="0"/>
              </a:rPr>
              <a:t>Eisai</a:t>
            </a:r>
          </a:p>
          <a:p>
            <a:pPr algn="ctr">
              <a:lnSpc>
                <a:spcPct val="90000"/>
              </a:lnSpc>
              <a:spcBef>
                <a:spcPct val="15000"/>
              </a:spcBef>
              <a:buClr>
                <a:srgbClr val="009900"/>
              </a:buClr>
              <a:buFont typeface="Arial" charset="0"/>
              <a:buNone/>
            </a:pPr>
            <a:r>
              <a:rPr lang="en-US">
                <a:solidFill>
                  <a:srgbClr val="7D7D81"/>
                </a:solidFill>
                <a:latin typeface="Arial Narrow" pitchFamily="34" charset="0"/>
              </a:rPr>
              <a:t>Elan </a:t>
            </a:r>
          </a:p>
          <a:p>
            <a:pPr algn="ctr">
              <a:lnSpc>
                <a:spcPct val="90000"/>
              </a:lnSpc>
              <a:spcBef>
                <a:spcPct val="15000"/>
              </a:spcBef>
              <a:buClr>
                <a:srgbClr val="009900"/>
              </a:buClr>
              <a:buFont typeface="Arial" charset="0"/>
              <a:buNone/>
            </a:pPr>
            <a:r>
              <a:rPr lang="en-US">
                <a:solidFill>
                  <a:srgbClr val="7D7D81"/>
                </a:solidFill>
                <a:latin typeface="Arial Narrow" pitchFamily="34" charset="0"/>
              </a:rPr>
              <a:t>Eyetech</a:t>
            </a:r>
          </a:p>
          <a:p>
            <a:pPr algn="ctr">
              <a:lnSpc>
                <a:spcPct val="90000"/>
              </a:lnSpc>
              <a:spcBef>
                <a:spcPct val="15000"/>
              </a:spcBef>
              <a:buClr>
                <a:srgbClr val="009900"/>
              </a:buClr>
              <a:buFont typeface="Arial" charset="0"/>
              <a:buNone/>
            </a:pPr>
            <a:r>
              <a:rPr lang="en-US">
                <a:solidFill>
                  <a:srgbClr val="7F7F7F"/>
                </a:solidFill>
                <a:latin typeface="Arial Narrow" pitchFamily="34" charset="0"/>
              </a:rPr>
              <a:t>Janssen AI</a:t>
            </a:r>
          </a:p>
          <a:p>
            <a:pPr algn="ctr">
              <a:lnSpc>
                <a:spcPct val="90000"/>
              </a:lnSpc>
              <a:spcBef>
                <a:spcPct val="15000"/>
              </a:spcBef>
              <a:buClr>
                <a:srgbClr val="009900"/>
              </a:buClr>
              <a:buFont typeface="Arial" charset="0"/>
              <a:buNone/>
            </a:pPr>
            <a:r>
              <a:rPr lang="en-US">
                <a:solidFill>
                  <a:srgbClr val="000000"/>
                </a:solidFill>
                <a:latin typeface="Arial Narrow" pitchFamily="34" charset="0"/>
              </a:rPr>
              <a:t>King</a:t>
            </a:r>
            <a:r>
              <a:rPr lang="en-US">
                <a:solidFill>
                  <a:srgbClr val="7F7F7F"/>
                </a:solidFill>
                <a:latin typeface="Arial Narrow" pitchFamily="34" charset="0"/>
              </a:rPr>
              <a:t> </a:t>
            </a:r>
          </a:p>
          <a:p>
            <a:pPr algn="ctr">
              <a:lnSpc>
                <a:spcPct val="90000"/>
              </a:lnSpc>
              <a:spcBef>
                <a:spcPct val="15000"/>
              </a:spcBef>
              <a:buClr>
                <a:srgbClr val="009900"/>
              </a:buClr>
              <a:buFont typeface="Arial" charset="0"/>
              <a:buNone/>
            </a:pPr>
            <a:r>
              <a:rPr lang="en-US">
                <a:solidFill>
                  <a:srgbClr val="041D40"/>
                </a:solidFill>
                <a:latin typeface="Arial Narrow" pitchFamily="34" charset="0"/>
              </a:rPr>
              <a:t>Medivation</a:t>
            </a:r>
          </a:p>
          <a:p>
            <a:pPr algn="ctr">
              <a:lnSpc>
                <a:spcPct val="90000"/>
              </a:lnSpc>
              <a:spcBef>
                <a:spcPct val="15000"/>
              </a:spcBef>
              <a:buClr>
                <a:srgbClr val="009900"/>
              </a:buClr>
              <a:buFont typeface="Arial" charset="0"/>
              <a:buNone/>
            </a:pPr>
            <a:r>
              <a:rPr lang="en-US">
                <a:solidFill>
                  <a:srgbClr val="041D40"/>
                </a:solidFill>
                <a:latin typeface="Arial Narrow" pitchFamily="34" charset="0"/>
              </a:rPr>
              <a:t>Medtronic</a:t>
            </a:r>
          </a:p>
          <a:p>
            <a:pPr algn="ctr">
              <a:lnSpc>
                <a:spcPct val="90000"/>
              </a:lnSpc>
              <a:spcBef>
                <a:spcPct val="15000"/>
              </a:spcBef>
              <a:buClr>
                <a:srgbClr val="009900"/>
              </a:buClr>
              <a:buFont typeface="Arial" charset="0"/>
              <a:buNone/>
            </a:pPr>
            <a:r>
              <a:rPr lang="en-US">
                <a:solidFill>
                  <a:srgbClr val="041D40"/>
                </a:solidFill>
                <a:latin typeface="Arial Narrow" pitchFamily="34" charset="0"/>
              </a:rPr>
              <a:t>Nycomed</a:t>
            </a:r>
          </a:p>
          <a:p>
            <a:pPr algn="ctr">
              <a:lnSpc>
                <a:spcPct val="90000"/>
              </a:lnSpc>
              <a:spcBef>
                <a:spcPct val="15000"/>
              </a:spcBef>
              <a:buClr>
                <a:srgbClr val="009900"/>
              </a:buClr>
              <a:buFont typeface="Arial" charset="0"/>
              <a:buNone/>
            </a:pPr>
            <a:r>
              <a:rPr lang="en-US">
                <a:solidFill>
                  <a:srgbClr val="7F7F7F"/>
                </a:solidFill>
                <a:latin typeface="Arial Narrow" pitchFamily="34" charset="0"/>
              </a:rPr>
              <a:t>Serono</a:t>
            </a:r>
          </a:p>
          <a:p>
            <a:pPr algn="ctr">
              <a:lnSpc>
                <a:spcPct val="90000"/>
              </a:lnSpc>
              <a:spcBef>
                <a:spcPct val="15000"/>
              </a:spcBef>
              <a:buClr>
                <a:srgbClr val="009900"/>
              </a:buClr>
              <a:buFont typeface="Arial" charset="0"/>
              <a:buNone/>
            </a:pPr>
            <a:r>
              <a:rPr lang="en-US">
                <a:solidFill>
                  <a:srgbClr val="000000"/>
                </a:solidFill>
                <a:latin typeface="Arial Narrow" pitchFamily="34" charset="0"/>
              </a:rPr>
              <a:t>Taiho</a:t>
            </a:r>
          </a:p>
        </p:txBody>
      </p:sp>
      <p:sp>
        <p:nvSpPr>
          <p:cNvPr id="1951753" name="Text Box 12"/>
          <p:cNvSpPr txBox="1">
            <a:spLocks noChangeArrowheads="1"/>
          </p:cNvSpPr>
          <p:nvPr/>
        </p:nvSpPr>
        <p:spPr bwMode="gray">
          <a:xfrm>
            <a:off x="6613525" y="1112838"/>
            <a:ext cx="1787525" cy="2925762"/>
          </a:xfrm>
          <a:prstGeom prst="rect">
            <a:avLst/>
          </a:prstGeom>
          <a:noFill/>
          <a:ln w="9525" algn="ctr">
            <a:noFill/>
            <a:miter lim="800000"/>
            <a:headEnd/>
            <a:tailEnd/>
          </a:ln>
        </p:spPr>
        <p:txBody>
          <a:bodyPr anchor="b">
            <a:spAutoFit/>
          </a:bodyPr>
          <a:lstStyle/>
          <a:p>
            <a:pPr algn="ctr">
              <a:lnSpc>
                <a:spcPct val="80000"/>
              </a:lnSpc>
              <a:spcBef>
                <a:spcPct val="15000"/>
              </a:spcBef>
              <a:buClr>
                <a:srgbClr val="009900"/>
              </a:buClr>
              <a:buFont typeface="Arial" charset="0"/>
              <a:buNone/>
            </a:pPr>
            <a:r>
              <a:rPr lang="en-US">
                <a:solidFill>
                  <a:srgbClr val="7F7F7F"/>
                </a:solidFill>
                <a:latin typeface="Arial Narrow" pitchFamily="34" charset="0"/>
              </a:rPr>
              <a:t>Bioren</a:t>
            </a:r>
          </a:p>
          <a:p>
            <a:pPr algn="ctr">
              <a:lnSpc>
                <a:spcPct val="80000"/>
              </a:lnSpc>
              <a:spcBef>
                <a:spcPct val="15000"/>
              </a:spcBef>
              <a:buClr>
                <a:srgbClr val="009900"/>
              </a:buClr>
              <a:buFont typeface="Arial" charset="0"/>
              <a:buNone/>
            </a:pPr>
            <a:r>
              <a:rPr lang="en-US">
                <a:solidFill>
                  <a:srgbClr val="041D40"/>
                </a:solidFill>
                <a:latin typeface="Arial Narrow" pitchFamily="34" charset="0"/>
              </a:rPr>
              <a:t>BioRexis</a:t>
            </a:r>
          </a:p>
          <a:p>
            <a:pPr algn="ctr">
              <a:lnSpc>
                <a:spcPct val="80000"/>
              </a:lnSpc>
              <a:spcBef>
                <a:spcPct val="15000"/>
              </a:spcBef>
              <a:buClr>
                <a:srgbClr val="009900"/>
              </a:buClr>
              <a:buFont typeface="Arial" charset="0"/>
              <a:buNone/>
            </a:pPr>
            <a:r>
              <a:rPr lang="en-US">
                <a:solidFill>
                  <a:srgbClr val="7F7F7F"/>
                </a:solidFill>
                <a:latin typeface="Arial Narrow" pitchFamily="34" charset="0"/>
              </a:rPr>
              <a:t>Coley</a:t>
            </a:r>
          </a:p>
          <a:p>
            <a:pPr algn="ctr">
              <a:lnSpc>
                <a:spcPct val="80000"/>
              </a:lnSpc>
              <a:spcBef>
                <a:spcPct val="15000"/>
              </a:spcBef>
              <a:buClr>
                <a:srgbClr val="009900"/>
              </a:buClr>
              <a:buFont typeface="Arial" charset="0"/>
              <a:buNone/>
            </a:pPr>
            <a:r>
              <a:rPr lang="en-US">
                <a:solidFill>
                  <a:srgbClr val="7F7F7F"/>
                </a:solidFill>
                <a:latin typeface="Arial Narrow" pitchFamily="34" charset="0"/>
              </a:rPr>
              <a:t>CovX</a:t>
            </a:r>
          </a:p>
          <a:p>
            <a:pPr algn="ctr">
              <a:lnSpc>
                <a:spcPct val="80000"/>
              </a:lnSpc>
              <a:spcBef>
                <a:spcPct val="15000"/>
              </a:spcBef>
              <a:buClr>
                <a:srgbClr val="009900"/>
              </a:buClr>
              <a:buFont typeface="Arial" charset="0"/>
              <a:buNone/>
            </a:pPr>
            <a:r>
              <a:rPr lang="en-US">
                <a:solidFill>
                  <a:srgbClr val="041D40"/>
                </a:solidFill>
                <a:latin typeface="Arial Narrow" pitchFamily="34" charset="0"/>
              </a:rPr>
              <a:t>Encysive</a:t>
            </a:r>
            <a:endParaRPr lang="en-US" baseline="30000">
              <a:solidFill>
                <a:srgbClr val="041D40"/>
              </a:solidFill>
              <a:latin typeface="Arial Narrow" pitchFamily="34" charset="0"/>
            </a:endParaRPr>
          </a:p>
          <a:p>
            <a:pPr algn="ctr">
              <a:lnSpc>
                <a:spcPct val="80000"/>
              </a:lnSpc>
              <a:spcBef>
                <a:spcPct val="15000"/>
              </a:spcBef>
              <a:buClr>
                <a:srgbClr val="009900"/>
              </a:buClr>
              <a:buFont typeface="Arial" charset="0"/>
              <a:buNone/>
            </a:pPr>
            <a:r>
              <a:rPr lang="en-US">
                <a:solidFill>
                  <a:srgbClr val="7D7D81"/>
                </a:solidFill>
                <a:latin typeface="Arial Narrow" pitchFamily="34" charset="0"/>
              </a:rPr>
              <a:t>Esperion</a:t>
            </a:r>
          </a:p>
          <a:p>
            <a:pPr algn="ctr">
              <a:lnSpc>
                <a:spcPct val="80000"/>
              </a:lnSpc>
              <a:spcBef>
                <a:spcPct val="15000"/>
              </a:spcBef>
              <a:buClr>
                <a:srgbClr val="009900"/>
              </a:buClr>
              <a:buFont typeface="Arial" charset="0"/>
              <a:buNone/>
            </a:pPr>
            <a:r>
              <a:rPr lang="en-US">
                <a:solidFill>
                  <a:srgbClr val="7D7D81"/>
                </a:solidFill>
                <a:latin typeface="Arial Narrow" pitchFamily="34" charset="0"/>
              </a:rPr>
              <a:t>Haptogen</a:t>
            </a:r>
          </a:p>
          <a:p>
            <a:pPr algn="ctr">
              <a:lnSpc>
                <a:spcPct val="80000"/>
              </a:lnSpc>
              <a:spcBef>
                <a:spcPct val="15000"/>
              </a:spcBef>
              <a:buClr>
                <a:srgbClr val="009900"/>
              </a:buClr>
              <a:buFont typeface="Arial" charset="0"/>
              <a:buNone/>
            </a:pPr>
            <a:r>
              <a:rPr lang="en-US">
                <a:solidFill>
                  <a:srgbClr val="041D40"/>
                </a:solidFill>
                <a:latin typeface="Arial Narrow" pitchFamily="34" charset="0"/>
              </a:rPr>
              <a:t>Idun </a:t>
            </a:r>
          </a:p>
          <a:p>
            <a:pPr algn="ctr">
              <a:lnSpc>
                <a:spcPct val="80000"/>
              </a:lnSpc>
              <a:spcBef>
                <a:spcPct val="15000"/>
              </a:spcBef>
              <a:buClr>
                <a:srgbClr val="009900"/>
              </a:buClr>
              <a:buFont typeface="Arial" charset="0"/>
              <a:buNone/>
            </a:pPr>
            <a:r>
              <a:rPr lang="en-US">
                <a:solidFill>
                  <a:srgbClr val="041D40"/>
                </a:solidFill>
                <a:latin typeface="Arial Narrow" pitchFamily="34" charset="0"/>
              </a:rPr>
              <a:t>Meridica </a:t>
            </a:r>
          </a:p>
          <a:p>
            <a:pPr algn="ctr">
              <a:lnSpc>
                <a:spcPct val="80000"/>
              </a:lnSpc>
              <a:spcBef>
                <a:spcPct val="15000"/>
              </a:spcBef>
              <a:buClr>
                <a:srgbClr val="009900"/>
              </a:buClr>
              <a:buFont typeface="Arial" charset="0"/>
              <a:buNone/>
            </a:pPr>
            <a:r>
              <a:rPr lang="en-US">
                <a:solidFill>
                  <a:srgbClr val="7F7F7F"/>
                </a:solidFill>
                <a:latin typeface="Arial Narrow" pitchFamily="34" charset="0"/>
              </a:rPr>
              <a:t>PowderMed </a:t>
            </a:r>
          </a:p>
          <a:p>
            <a:pPr algn="ctr">
              <a:lnSpc>
                <a:spcPct val="80000"/>
              </a:lnSpc>
              <a:spcBef>
                <a:spcPct val="15000"/>
              </a:spcBef>
              <a:buClr>
                <a:srgbClr val="009900"/>
              </a:buClr>
              <a:buFont typeface="Arial" charset="0"/>
              <a:buNone/>
            </a:pPr>
            <a:r>
              <a:rPr lang="en-US">
                <a:solidFill>
                  <a:srgbClr val="7F7F7F"/>
                </a:solidFill>
                <a:latin typeface="Arial Narrow" pitchFamily="34" charset="0"/>
              </a:rPr>
              <a:t>Rinat</a:t>
            </a:r>
          </a:p>
          <a:p>
            <a:pPr algn="ctr">
              <a:lnSpc>
                <a:spcPct val="80000"/>
              </a:lnSpc>
              <a:spcBef>
                <a:spcPct val="15000"/>
              </a:spcBef>
              <a:buClr>
                <a:srgbClr val="009900"/>
              </a:buClr>
              <a:buFont typeface="Arial" charset="0"/>
              <a:buNone/>
            </a:pPr>
            <a:r>
              <a:rPr lang="en-US">
                <a:solidFill>
                  <a:srgbClr val="7F7F7F"/>
                </a:solidFill>
                <a:latin typeface="Arial Narrow" pitchFamily="34" charset="0"/>
              </a:rPr>
              <a:t>Serenex</a:t>
            </a:r>
          </a:p>
          <a:p>
            <a:pPr algn="ctr">
              <a:lnSpc>
                <a:spcPct val="80000"/>
              </a:lnSpc>
              <a:spcBef>
                <a:spcPct val="15000"/>
              </a:spcBef>
              <a:buClr>
                <a:srgbClr val="009900"/>
              </a:buClr>
              <a:buFont typeface="Arial" charset="0"/>
              <a:buNone/>
            </a:pPr>
            <a:r>
              <a:rPr lang="en-US">
                <a:solidFill>
                  <a:srgbClr val="7F7F7F"/>
                </a:solidFill>
                <a:latin typeface="Arial Narrow" pitchFamily="34" charset="0"/>
              </a:rPr>
              <a:t>Thiakis</a:t>
            </a:r>
          </a:p>
          <a:p>
            <a:pPr algn="ctr">
              <a:lnSpc>
                <a:spcPct val="80000"/>
              </a:lnSpc>
              <a:spcBef>
                <a:spcPct val="15000"/>
              </a:spcBef>
              <a:buClr>
                <a:srgbClr val="009900"/>
              </a:buClr>
              <a:buFont typeface="Arial" charset="0"/>
              <a:buNone/>
            </a:pPr>
            <a:r>
              <a:rPr lang="en-US">
                <a:solidFill>
                  <a:srgbClr val="7F7F7F"/>
                </a:solidFill>
                <a:latin typeface="Arial Narrow" pitchFamily="34" charset="0"/>
              </a:rPr>
              <a:t>Excaliard Pharma</a:t>
            </a:r>
          </a:p>
        </p:txBody>
      </p:sp>
      <p:sp>
        <p:nvSpPr>
          <p:cNvPr id="1951754" name="Text Box 13"/>
          <p:cNvSpPr txBox="1">
            <a:spLocks noChangeArrowheads="1"/>
          </p:cNvSpPr>
          <p:nvPr/>
        </p:nvSpPr>
        <p:spPr bwMode="gray">
          <a:xfrm>
            <a:off x="7951788" y="1201738"/>
            <a:ext cx="1609725" cy="2289175"/>
          </a:xfrm>
          <a:prstGeom prst="rect">
            <a:avLst/>
          </a:prstGeom>
          <a:noFill/>
          <a:ln w="9525" algn="ctr">
            <a:noFill/>
            <a:miter lim="800000"/>
            <a:headEnd/>
            <a:tailEnd/>
          </a:ln>
        </p:spPr>
        <p:txBody>
          <a:bodyPr anchor="b">
            <a:spAutoFit/>
          </a:bodyPr>
          <a:lstStyle/>
          <a:p>
            <a:pPr algn="ctr" fontAlgn="b">
              <a:lnSpc>
                <a:spcPct val="90000"/>
              </a:lnSpc>
              <a:spcBef>
                <a:spcPct val="15000"/>
              </a:spcBef>
              <a:buClr>
                <a:srgbClr val="0033CC"/>
              </a:buClr>
              <a:buFont typeface="Arial" charset="0"/>
              <a:buNone/>
            </a:pPr>
            <a:r>
              <a:rPr lang="en-US">
                <a:solidFill>
                  <a:srgbClr val="000000"/>
                </a:solidFill>
                <a:latin typeface="Arial Narrow" pitchFamily="34" charset="0"/>
              </a:rPr>
              <a:t>Cordis</a:t>
            </a:r>
          </a:p>
          <a:p>
            <a:pPr algn="ctr" fontAlgn="b">
              <a:lnSpc>
                <a:spcPct val="90000"/>
              </a:lnSpc>
              <a:spcBef>
                <a:spcPct val="15000"/>
              </a:spcBef>
              <a:buClr>
                <a:srgbClr val="0033CC"/>
              </a:buClr>
              <a:buFont typeface="Arial" charset="0"/>
              <a:buNone/>
            </a:pPr>
            <a:r>
              <a:rPr lang="en-US">
                <a:solidFill>
                  <a:srgbClr val="000000"/>
                </a:solidFill>
                <a:latin typeface="Arial Narrow" pitchFamily="34" charset="0"/>
              </a:rPr>
              <a:t>DOV</a:t>
            </a:r>
          </a:p>
          <a:p>
            <a:pPr algn="ctr" fontAlgn="b">
              <a:lnSpc>
                <a:spcPct val="90000"/>
              </a:lnSpc>
              <a:spcBef>
                <a:spcPct val="15000"/>
              </a:spcBef>
              <a:buClr>
                <a:srgbClr val="0033CC"/>
              </a:buClr>
              <a:buFont typeface="Arial" charset="0"/>
              <a:buNone/>
            </a:pPr>
            <a:r>
              <a:rPr lang="en-US">
                <a:solidFill>
                  <a:srgbClr val="7F7F7F"/>
                </a:solidFill>
                <a:latin typeface="Arial Narrow" pitchFamily="34" charset="0"/>
              </a:rPr>
              <a:t>The Medicines Company</a:t>
            </a:r>
          </a:p>
          <a:p>
            <a:pPr algn="ctr" fontAlgn="b">
              <a:lnSpc>
                <a:spcPct val="90000"/>
              </a:lnSpc>
              <a:spcBef>
                <a:spcPct val="15000"/>
              </a:spcBef>
              <a:buClr>
                <a:srgbClr val="0033CC"/>
              </a:buClr>
              <a:buFont typeface="Arial" charset="0"/>
              <a:buNone/>
            </a:pPr>
            <a:r>
              <a:rPr lang="en-US">
                <a:solidFill>
                  <a:srgbClr val="041D40"/>
                </a:solidFill>
                <a:latin typeface="Arial Narrow" pitchFamily="34" charset="0"/>
              </a:rPr>
              <a:t>Debio</a:t>
            </a:r>
          </a:p>
          <a:p>
            <a:pPr algn="ctr" fontAlgn="b">
              <a:lnSpc>
                <a:spcPct val="90000"/>
              </a:lnSpc>
              <a:spcBef>
                <a:spcPct val="15000"/>
              </a:spcBef>
              <a:buClr>
                <a:srgbClr val="0033CC"/>
              </a:buClr>
              <a:buFont typeface="Arial" charset="0"/>
              <a:buNone/>
            </a:pPr>
            <a:r>
              <a:rPr lang="en-US">
                <a:solidFill>
                  <a:srgbClr val="041D40"/>
                </a:solidFill>
                <a:latin typeface="Arial Narrow" pitchFamily="34" charset="0"/>
              </a:rPr>
              <a:t>RaQualia</a:t>
            </a:r>
          </a:p>
          <a:p>
            <a:pPr algn="ctr" fontAlgn="b">
              <a:lnSpc>
                <a:spcPct val="90000"/>
              </a:lnSpc>
              <a:spcBef>
                <a:spcPct val="15000"/>
              </a:spcBef>
              <a:buClr>
                <a:srgbClr val="0033CC"/>
              </a:buClr>
              <a:buFont typeface="Arial" charset="0"/>
              <a:buNone/>
            </a:pPr>
            <a:r>
              <a:rPr lang="en-US">
                <a:solidFill>
                  <a:srgbClr val="041D40"/>
                </a:solidFill>
                <a:latin typeface="Arial Narrow" pitchFamily="34" charset="0"/>
              </a:rPr>
              <a:t>Esperion II</a:t>
            </a:r>
          </a:p>
          <a:p>
            <a:pPr algn="ctr" fontAlgn="b">
              <a:lnSpc>
                <a:spcPct val="90000"/>
              </a:lnSpc>
              <a:spcBef>
                <a:spcPct val="15000"/>
              </a:spcBef>
              <a:buClr>
                <a:srgbClr val="0033CC"/>
              </a:buClr>
              <a:buFont typeface="Arial" charset="0"/>
              <a:buNone/>
            </a:pPr>
            <a:r>
              <a:rPr lang="en-US">
                <a:solidFill>
                  <a:srgbClr val="7D7D81"/>
                </a:solidFill>
                <a:latin typeface="Arial Narrow" pitchFamily="34" charset="0"/>
              </a:rPr>
              <a:t>Profectus</a:t>
            </a:r>
          </a:p>
          <a:p>
            <a:pPr algn="ctr" fontAlgn="b">
              <a:lnSpc>
                <a:spcPct val="90000"/>
              </a:lnSpc>
              <a:spcBef>
                <a:spcPct val="15000"/>
              </a:spcBef>
              <a:buClr>
                <a:srgbClr val="0033CC"/>
              </a:buClr>
              <a:buFont typeface="Arial" charset="0"/>
              <a:buNone/>
            </a:pPr>
            <a:r>
              <a:rPr lang="en-US">
                <a:solidFill>
                  <a:srgbClr val="041D40"/>
                </a:solidFill>
                <a:latin typeface="Arial Narrow" pitchFamily="34" charset="0"/>
              </a:rPr>
              <a:t>Tanox</a:t>
            </a:r>
          </a:p>
          <a:p>
            <a:pPr algn="ctr" fontAlgn="b">
              <a:lnSpc>
                <a:spcPct val="90000"/>
              </a:lnSpc>
              <a:spcBef>
                <a:spcPct val="15000"/>
              </a:spcBef>
              <a:buClr>
                <a:srgbClr val="0033CC"/>
              </a:buClr>
              <a:buFont typeface="Arial" charset="0"/>
              <a:buNone/>
            </a:pPr>
            <a:r>
              <a:rPr lang="en-US">
                <a:solidFill>
                  <a:srgbClr val="041D40"/>
                </a:solidFill>
                <a:latin typeface="Arial Narrow" pitchFamily="34" charset="0"/>
              </a:rPr>
              <a:t>Vascular Therapies</a:t>
            </a:r>
          </a:p>
        </p:txBody>
      </p:sp>
      <p:sp>
        <p:nvSpPr>
          <p:cNvPr id="1951755" name="Text Box 14"/>
          <p:cNvSpPr txBox="1">
            <a:spLocks noChangeArrowheads="1"/>
          </p:cNvSpPr>
          <p:nvPr/>
        </p:nvSpPr>
        <p:spPr bwMode="gray">
          <a:xfrm>
            <a:off x="2473325" y="1125538"/>
            <a:ext cx="1935163" cy="3884612"/>
          </a:xfrm>
          <a:prstGeom prst="rect">
            <a:avLst/>
          </a:prstGeom>
          <a:noFill/>
          <a:ln w="9525" algn="ctr">
            <a:noFill/>
            <a:miter lim="800000"/>
            <a:headEnd/>
            <a:tailEnd/>
          </a:ln>
        </p:spPr>
        <p:txBody>
          <a:bodyPr anchor="b">
            <a:spAutoFit/>
          </a:bodyPr>
          <a:lstStyle/>
          <a:p>
            <a:pPr algn="ctr">
              <a:lnSpc>
                <a:spcPct val="90000"/>
              </a:lnSpc>
              <a:spcBef>
                <a:spcPct val="15000"/>
              </a:spcBef>
              <a:buClr>
                <a:srgbClr val="009900"/>
              </a:buClr>
              <a:buFont typeface="Arial" charset="0"/>
              <a:buNone/>
            </a:pPr>
            <a:r>
              <a:rPr lang="en-US">
                <a:solidFill>
                  <a:srgbClr val="7F7F7F"/>
                </a:solidFill>
                <a:latin typeface="Arial Narrow" pitchFamily="34" charset="0"/>
              </a:rPr>
              <a:t>Archemix</a:t>
            </a:r>
          </a:p>
          <a:p>
            <a:pPr algn="ctr">
              <a:lnSpc>
                <a:spcPct val="90000"/>
              </a:lnSpc>
              <a:spcBef>
                <a:spcPct val="15000"/>
              </a:spcBef>
              <a:buClr>
                <a:srgbClr val="009900"/>
              </a:buClr>
              <a:buFont typeface="Arial" charset="0"/>
              <a:buNone/>
            </a:pPr>
            <a:r>
              <a:rPr lang="en-US">
                <a:solidFill>
                  <a:srgbClr val="7F7F7F"/>
                </a:solidFill>
                <a:latin typeface="Arial Narrow" pitchFamily="34" charset="0"/>
              </a:rPr>
              <a:t>Abgenix</a:t>
            </a:r>
          </a:p>
          <a:p>
            <a:pPr algn="ctr">
              <a:lnSpc>
                <a:spcPct val="90000"/>
              </a:lnSpc>
              <a:spcBef>
                <a:spcPct val="15000"/>
              </a:spcBef>
              <a:buClr>
                <a:srgbClr val="009900"/>
              </a:buClr>
              <a:buFont typeface="Arial" charset="0"/>
              <a:buNone/>
            </a:pPr>
            <a:r>
              <a:rPr lang="en-US">
                <a:solidFill>
                  <a:srgbClr val="7F7F7F"/>
                </a:solidFill>
                <a:latin typeface="Arial Narrow" pitchFamily="34" charset="0"/>
              </a:rPr>
              <a:t>Catalyst Biosciences</a:t>
            </a:r>
          </a:p>
          <a:p>
            <a:pPr algn="ctr">
              <a:lnSpc>
                <a:spcPct val="90000"/>
              </a:lnSpc>
              <a:spcBef>
                <a:spcPct val="15000"/>
              </a:spcBef>
              <a:buClr>
                <a:srgbClr val="009900"/>
              </a:buClr>
              <a:buFont typeface="Arial" charset="0"/>
              <a:buNone/>
            </a:pPr>
            <a:r>
              <a:rPr lang="en-US">
                <a:solidFill>
                  <a:srgbClr val="7F7F7F"/>
                </a:solidFill>
                <a:latin typeface="Arial Narrow" pitchFamily="34" charset="0"/>
              </a:rPr>
              <a:t>Direvo</a:t>
            </a:r>
          </a:p>
          <a:p>
            <a:pPr algn="ctr">
              <a:lnSpc>
                <a:spcPct val="90000"/>
              </a:lnSpc>
              <a:spcBef>
                <a:spcPct val="15000"/>
              </a:spcBef>
              <a:buClr>
                <a:srgbClr val="009900"/>
              </a:buClr>
              <a:buFont typeface="Arial" charset="0"/>
              <a:buNone/>
            </a:pPr>
            <a:r>
              <a:rPr lang="en-US">
                <a:solidFill>
                  <a:srgbClr val="7F7F7F"/>
                </a:solidFill>
                <a:latin typeface="Arial Narrow" pitchFamily="34" charset="0"/>
              </a:rPr>
              <a:t>FivePrime</a:t>
            </a:r>
          </a:p>
          <a:p>
            <a:pPr algn="ctr">
              <a:lnSpc>
                <a:spcPct val="90000"/>
              </a:lnSpc>
              <a:spcBef>
                <a:spcPct val="15000"/>
              </a:spcBef>
              <a:buClr>
                <a:srgbClr val="009900"/>
              </a:buClr>
              <a:buFont typeface="Arial" charset="0"/>
              <a:buNone/>
            </a:pPr>
            <a:r>
              <a:rPr lang="en-US">
                <a:solidFill>
                  <a:srgbClr val="041D40"/>
                </a:solidFill>
                <a:latin typeface="Arial Narrow" pitchFamily="34" charset="0"/>
              </a:rPr>
              <a:t>Hydra</a:t>
            </a:r>
          </a:p>
          <a:p>
            <a:pPr algn="ctr">
              <a:lnSpc>
                <a:spcPct val="90000"/>
              </a:lnSpc>
              <a:spcBef>
                <a:spcPct val="15000"/>
              </a:spcBef>
              <a:buClr>
                <a:srgbClr val="009900"/>
              </a:buClr>
              <a:buFont typeface="Arial" charset="0"/>
              <a:buNone/>
            </a:pPr>
            <a:r>
              <a:rPr lang="en-US">
                <a:solidFill>
                  <a:srgbClr val="041D40"/>
                </a:solidFill>
                <a:latin typeface="Arial Narrow" pitchFamily="34" charset="0"/>
              </a:rPr>
              <a:t>Icagen</a:t>
            </a:r>
          </a:p>
          <a:p>
            <a:pPr algn="ctr">
              <a:lnSpc>
                <a:spcPct val="90000"/>
              </a:lnSpc>
              <a:spcBef>
                <a:spcPct val="15000"/>
              </a:spcBef>
              <a:buClr>
                <a:srgbClr val="009900"/>
              </a:buClr>
              <a:buFont typeface="Arial" charset="0"/>
              <a:buNone/>
            </a:pPr>
            <a:r>
              <a:rPr lang="en-US">
                <a:solidFill>
                  <a:srgbClr val="041D40"/>
                </a:solidFill>
                <a:latin typeface="Arial Narrow" pitchFamily="34" charset="0"/>
              </a:rPr>
              <a:t>KaroBio</a:t>
            </a:r>
          </a:p>
          <a:p>
            <a:pPr algn="ctr">
              <a:lnSpc>
                <a:spcPct val="90000"/>
              </a:lnSpc>
              <a:spcBef>
                <a:spcPct val="15000"/>
              </a:spcBef>
              <a:buClr>
                <a:srgbClr val="009900"/>
              </a:buClr>
              <a:buFont typeface="Arial" charset="0"/>
              <a:buNone/>
            </a:pPr>
            <a:r>
              <a:rPr lang="en-US">
                <a:solidFill>
                  <a:srgbClr val="7F7F7F"/>
                </a:solidFill>
                <a:latin typeface="Arial Narrow" pitchFamily="34" charset="0"/>
              </a:rPr>
              <a:t>Medarex</a:t>
            </a:r>
          </a:p>
          <a:p>
            <a:pPr algn="ctr">
              <a:lnSpc>
                <a:spcPct val="90000"/>
              </a:lnSpc>
              <a:spcBef>
                <a:spcPct val="15000"/>
              </a:spcBef>
              <a:buClr>
                <a:srgbClr val="009900"/>
              </a:buClr>
              <a:buFont typeface="Arial" charset="0"/>
              <a:buNone/>
            </a:pPr>
            <a:r>
              <a:rPr lang="en-US">
                <a:solidFill>
                  <a:srgbClr val="041D40"/>
                </a:solidFill>
                <a:latin typeface="Arial Narrow" pitchFamily="34" charset="0"/>
              </a:rPr>
              <a:t>Melior</a:t>
            </a:r>
          </a:p>
          <a:p>
            <a:pPr algn="ctr">
              <a:lnSpc>
                <a:spcPct val="90000"/>
              </a:lnSpc>
              <a:spcBef>
                <a:spcPct val="15000"/>
              </a:spcBef>
              <a:buClr>
                <a:srgbClr val="009900"/>
              </a:buClr>
              <a:buFont typeface="Arial" charset="0"/>
              <a:buNone/>
            </a:pPr>
            <a:r>
              <a:rPr lang="en-US">
                <a:solidFill>
                  <a:srgbClr val="7F7F7F"/>
                </a:solidFill>
                <a:latin typeface="Arial Narrow" pitchFamily="34" charset="0"/>
              </a:rPr>
              <a:t>MorphoSys</a:t>
            </a:r>
          </a:p>
          <a:p>
            <a:pPr algn="ctr">
              <a:lnSpc>
                <a:spcPct val="90000"/>
              </a:lnSpc>
              <a:spcBef>
                <a:spcPct val="15000"/>
              </a:spcBef>
              <a:buClr>
                <a:srgbClr val="009900"/>
              </a:buClr>
              <a:buFont typeface="Arial" charset="0"/>
              <a:buNone/>
            </a:pPr>
            <a:r>
              <a:rPr lang="en-US">
                <a:solidFill>
                  <a:srgbClr val="7F7F7F"/>
                </a:solidFill>
                <a:latin typeface="Arial Narrow" pitchFamily="34" charset="0"/>
              </a:rPr>
              <a:t>Noxxon</a:t>
            </a:r>
          </a:p>
          <a:p>
            <a:pPr algn="ctr">
              <a:buClr>
                <a:srgbClr val="009900"/>
              </a:buClr>
              <a:buFont typeface="Arial" charset="0"/>
              <a:buNone/>
            </a:pPr>
            <a:r>
              <a:rPr lang="en-US">
                <a:solidFill>
                  <a:srgbClr val="041D40"/>
                </a:solidFill>
                <a:latin typeface="Arial Narrow" pitchFamily="34" charset="0"/>
              </a:rPr>
              <a:t>Renovis</a:t>
            </a:r>
            <a:r>
              <a:rPr lang="en-US">
                <a:latin typeface="Arial Narrow" pitchFamily="34" charset="0"/>
              </a:rPr>
              <a:t> </a:t>
            </a:r>
          </a:p>
          <a:p>
            <a:pPr algn="ctr">
              <a:buClr>
                <a:srgbClr val="009900"/>
              </a:buClr>
              <a:buFont typeface="Arial" charset="0"/>
              <a:buNone/>
            </a:pPr>
            <a:r>
              <a:rPr lang="en-US">
                <a:solidFill>
                  <a:srgbClr val="7F7F7F"/>
                </a:solidFill>
                <a:latin typeface="Arial Narrow" pitchFamily="34" charset="0"/>
              </a:rPr>
              <a:t>Scripps</a:t>
            </a:r>
          </a:p>
          <a:p>
            <a:pPr algn="ctr">
              <a:lnSpc>
                <a:spcPct val="90000"/>
              </a:lnSpc>
              <a:spcBef>
                <a:spcPct val="15000"/>
              </a:spcBef>
              <a:buClr>
                <a:srgbClr val="009900"/>
              </a:buClr>
              <a:buFont typeface="Arial" charset="0"/>
              <a:buNone/>
            </a:pPr>
            <a:r>
              <a:rPr lang="en-US">
                <a:solidFill>
                  <a:srgbClr val="7F7F7F"/>
                </a:solidFill>
                <a:latin typeface="Arial Narrow" pitchFamily="34" charset="0"/>
              </a:rPr>
              <a:t>Tacere</a:t>
            </a:r>
          </a:p>
          <a:p>
            <a:pPr algn="ctr">
              <a:lnSpc>
                <a:spcPct val="90000"/>
              </a:lnSpc>
              <a:spcBef>
                <a:spcPct val="15000"/>
              </a:spcBef>
              <a:buClr>
                <a:srgbClr val="009900"/>
              </a:buClr>
              <a:buFont typeface="Arial" charset="0"/>
              <a:buNone/>
            </a:pPr>
            <a:r>
              <a:rPr lang="en-US">
                <a:solidFill>
                  <a:srgbClr val="7F7F7F"/>
                </a:solidFill>
                <a:latin typeface="Arial Narrow" pitchFamily="34" charset="0"/>
              </a:rPr>
              <a:t>Trubion</a:t>
            </a:r>
          </a:p>
          <a:p>
            <a:pPr algn="ctr">
              <a:lnSpc>
                <a:spcPct val="90000"/>
              </a:lnSpc>
              <a:spcBef>
                <a:spcPct val="15000"/>
              </a:spcBef>
              <a:buClr>
                <a:srgbClr val="009900"/>
              </a:buClr>
              <a:buFont typeface="Arial" charset="0"/>
              <a:buNone/>
            </a:pPr>
            <a:r>
              <a:rPr lang="en-US">
                <a:solidFill>
                  <a:srgbClr val="041D40"/>
                </a:solidFill>
                <a:latin typeface="Arial Narrow" pitchFamily="34" charset="0"/>
              </a:rPr>
              <a:t>WHO</a:t>
            </a:r>
          </a:p>
        </p:txBody>
      </p:sp>
      <p:sp>
        <p:nvSpPr>
          <p:cNvPr id="13" name="Text Box 16"/>
          <p:cNvSpPr txBox="1">
            <a:spLocks noChangeArrowheads="1"/>
          </p:cNvSpPr>
          <p:nvPr/>
        </p:nvSpPr>
        <p:spPr bwMode="gray">
          <a:xfrm>
            <a:off x="1279525" y="2724150"/>
            <a:ext cx="1708150" cy="2774950"/>
          </a:xfrm>
          <a:prstGeom prst="rect">
            <a:avLst/>
          </a:prstGeom>
          <a:noFill/>
          <a:ln w="9525">
            <a:noFill/>
            <a:miter lim="800000"/>
            <a:headEnd/>
            <a:tailEnd/>
          </a:ln>
        </p:spPr>
        <p:txBody>
          <a:bodyPr>
            <a:spAutoFit/>
          </a:bodyPr>
          <a:lstStyle/>
          <a:p>
            <a:pPr algn="ctr" fontAlgn="b">
              <a:lnSpc>
                <a:spcPct val="90000"/>
              </a:lnSpc>
              <a:spcBef>
                <a:spcPct val="15000"/>
              </a:spcBef>
              <a:buClr>
                <a:srgbClr val="0033CC"/>
              </a:buClr>
              <a:buFont typeface="Arial" charset="0"/>
              <a:buNone/>
              <a:defRPr/>
            </a:pPr>
            <a:r>
              <a:rPr lang="en-US" dirty="0">
                <a:solidFill>
                  <a:schemeClr val="tx1">
                    <a:lumMod val="50000"/>
                  </a:schemeClr>
                </a:solidFill>
                <a:latin typeface="Arial Narrow" pitchFamily="34" charset="0"/>
              </a:rPr>
              <a:t>Aureon</a:t>
            </a:r>
          </a:p>
          <a:p>
            <a:pPr algn="ctr" fontAlgn="b">
              <a:lnSpc>
                <a:spcPct val="90000"/>
              </a:lnSpc>
              <a:spcBef>
                <a:spcPct val="15000"/>
              </a:spcBef>
              <a:buClr>
                <a:srgbClr val="0033CC"/>
              </a:buClr>
              <a:buFont typeface="Arial" charset="0"/>
              <a:buNone/>
              <a:defRPr/>
            </a:pPr>
            <a:r>
              <a:rPr lang="en-US" dirty="0">
                <a:solidFill>
                  <a:schemeClr val="tx1">
                    <a:lumMod val="50000"/>
                  </a:schemeClr>
                </a:solidFill>
                <a:latin typeface="Arial Narrow" pitchFamily="34" charset="0"/>
              </a:rPr>
              <a:t>Avid Radio-Pharma</a:t>
            </a:r>
          </a:p>
          <a:p>
            <a:pPr algn="ctr" fontAlgn="b">
              <a:lnSpc>
                <a:spcPct val="90000"/>
              </a:lnSpc>
              <a:spcBef>
                <a:spcPct val="15000"/>
              </a:spcBef>
              <a:buClr>
                <a:srgbClr val="0033CC"/>
              </a:buClr>
              <a:buFont typeface="Arial" charset="0"/>
              <a:buNone/>
              <a:defRPr/>
            </a:pPr>
            <a:r>
              <a:rPr lang="en-US" dirty="0">
                <a:solidFill>
                  <a:schemeClr val="tx1">
                    <a:lumMod val="50000"/>
                  </a:schemeClr>
                </a:solidFill>
                <a:latin typeface="Arial Narrow" pitchFamily="34" charset="0"/>
              </a:rPr>
              <a:t>Aviir</a:t>
            </a:r>
          </a:p>
          <a:p>
            <a:pPr algn="ctr">
              <a:lnSpc>
                <a:spcPct val="90000"/>
              </a:lnSpc>
              <a:spcBef>
                <a:spcPct val="15000"/>
              </a:spcBef>
              <a:buClr>
                <a:srgbClr val="009900"/>
              </a:buClr>
              <a:buFont typeface="Arial" charset="0"/>
              <a:buNone/>
              <a:defRPr/>
            </a:pPr>
            <a:r>
              <a:rPr lang="en-US" dirty="0">
                <a:solidFill>
                  <a:schemeClr val="tx1">
                    <a:lumMod val="50000"/>
                  </a:schemeClr>
                </a:solidFill>
                <a:latin typeface="Arial Narrow" pitchFamily="34" charset="0"/>
              </a:rPr>
              <a:t>Entelos</a:t>
            </a:r>
          </a:p>
          <a:p>
            <a:pPr algn="ctr">
              <a:lnSpc>
                <a:spcPct val="90000"/>
              </a:lnSpc>
              <a:spcBef>
                <a:spcPct val="15000"/>
              </a:spcBef>
              <a:buClr>
                <a:srgbClr val="009900"/>
              </a:buClr>
              <a:buFont typeface="Arial" charset="0"/>
              <a:buNone/>
              <a:defRPr/>
            </a:pPr>
            <a:r>
              <a:rPr lang="en-US" dirty="0">
                <a:solidFill>
                  <a:schemeClr val="tx1">
                    <a:lumMod val="50000"/>
                  </a:schemeClr>
                </a:solidFill>
                <a:latin typeface="Arial Narrow" pitchFamily="34" charset="0"/>
              </a:rPr>
              <a:t>Evolution Benefits</a:t>
            </a:r>
          </a:p>
          <a:p>
            <a:pPr algn="ctr">
              <a:lnSpc>
                <a:spcPct val="90000"/>
              </a:lnSpc>
              <a:spcBef>
                <a:spcPct val="15000"/>
              </a:spcBef>
              <a:buClr>
                <a:srgbClr val="009900"/>
              </a:buClr>
              <a:buFont typeface="Arial" charset="0"/>
              <a:buNone/>
              <a:defRPr/>
            </a:pPr>
            <a:r>
              <a:rPr lang="en-US" dirty="0">
                <a:solidFill>
                  <a:schemeClr val="tx1">
                    <a:lumMod val="50000"/>
                  </a:schemeClr>
                </a:solidFill>
                <a:latin typeface="Arial Narrow" pitchFamily="34" charset="0"/>
              </a:rPr>
              <a:t>Genomic Health</a:t>
            </a:r>
          </a:p>
          <a:p>
            <a:pPr algn="ctr">
              <a:lnSpc>
                <a:spcPct val="90000"/>
              </a:lnSpc>
              <a:spcBef>
                <a:spcPct val="15000"/>
              </a:spcBef>
              <a:buClr>
                <a:srgbClr val="009900"/>
              </a:buClr>
              <a:buFont typeface="Arial" charset="0"/>
              <a:buNone/>
              <a:defRPr/>
            </a:pPr>
            <a:r>
              <a:rPr lang="en-US" dirty="0">
                <a:solidFill>
                  <a:schemeClr val="tx1">
                    <a:lumMod val="50000"/>
                  </a:schemeClr>
                </a:solidFill>
                <a:latin typeface="Arial Narrow" pitchFamily="34" charset="0"/>
              </a:rPr>
              <a:t>Handylab</a:t>
            </a:r>
          </a:p>
          <a:p>
            <a:pPr algn="ctr">
              <a:lnSpc>
                <a:spcPct val="90000"/>
              </a:lnSpc>
              <a:spcBef>
                <a:spcPct val="15000"/>
              </a:spcBef>
              <a:buClr>
                <a:srgbClr val="009900"/>
              </a:buClr>
              <a:buFont typeface="Arial" charset="0"/>
              <a:buNone/>
              <a:defRPr/>
            </a:pPr>
            <a:r>
              <a:rPr lang="en-US" dirty="0">
                <a:solidFill>
                  <a:schemeClr val="tx1">
                    <a:lumMod val="50000"/>
                  </a:schemeClr>
                </a:solidFill>
                <a:latin typeface="Arial Narrow" pitchFamily="34" charset="0"/>
              </a:rPr>
              <a:t>HD Biosciences</a:t>
            </a:r>
          </a:p>
          <a:p>
            <a:pPr algn="ctr">
              <a:lnSpc>
                <a:spcPct val="90000"/>
              </a:lnSpc>
              <a:spcBef>
                <a:spcPct val="15000"/>
              </a:spcBef>
              <a:buClr>
                <a:srgbClr val="009900"/>
              </a:buClr>
              <a:buFont typeface="Arial" charset="0"/>
              <a:buNone/>
              <a:defRPr/>
            </a:pPr>
            <a:r>
              <a:rPr lang="en-US" dirty="0">
                <a:solidFill>
                  <a:schemeClr val="tx1">
                    <a:lumMod val="50000"/>
                  </a:schemeClr>
                </a:solidFill>
                <a:latin typeface="Arial Narrow" pitchFamily="34" charset="0"/>
              </a:rPr>
              <a:t>M2s</a:t>
            </a:r>
          </a:p>
          <a:p>
            <a:pPr algn="ctr">
              <a:lnSpc>
                <a:spcPct val="90000"/>
              </a:lnSpc>
              <a:spcBef>
                <a:spcPct val="15000"/>
              </a:spcBef>
              <a:buClr>
                <a:srgbClr val="009900"/>
              </a:buClr>
              <a:buFont typeface="Arial" charset="0"/>
              <a:buNone/>
              <a:defRPr/>
            </a:pPr>
            <a:r>
              <a:rPr lang="en-US" dirty="0">
                <a:solidFill>
                  <a:schemeClr val="tx1">
                    <a:lumMod val="50000"/>
                  </a:schemeClr>
                </a:solidFill>
                <a:latin typeface="Arial Narrow" pitchFamily="34" charset="0"/>
              </a:rPr>
              <a:t>Nodality</a:t>
            </a:r>
          </a:p>
          <a:p>
            <a:pPr algn="ctr">
              <a:lnSpc>
                <a:spcPct val="90000"/>
              </a:lnSpc>
              <a:spcBef>
                <a:spcPct val="15000"/>
              </a:spcBef>
              <a:buClr>
                <a:srgbClr val="009900"/>
              </a:buClr>
              <a:buFont typeface="Arial" charset="0"/>
              <a:buNone/>
              <a:defRPr/>
            </a:pPr>
            <a:r>
              <a:rPr lang="en-US" dirty="0">
                <a:solidFill>
                  <a:schemeClr val="tx1">
                    <a:lumMod val="50000"/>
                  </a:schemeClr>
                </a:solidFill>
                <a:latin typeface="Arial Narrow" pitchFamily="34" charset="0"/>
              </a:rPr>
              <a:t>Supplyscape</a:t>
            </a:r>
          </a:p>
          <a:p>
            <a:pPr algn="ctr" fontAlgn="b">
              <a:lnSpc>
                <a:spcPct val="90000"/>
              </a:lnSpc>
              <a:spcBef>
                <a:spcPct val="15000"/>
              </a:spcBef>
              <a:buClr>
                <a:srgbClr val="0033CC"/>
              </a:buClr>
              <a:buFont typeface="Arial" charset="0"/>
              <a:buChar char="–"/>
              <a:defRPr/>
            </a:pPr>
            <a:endParaRPr lang="en-US" dirty="0"/>
          </a:p>
        </p:txBody>
      </p:sp>
      <p:sp>
        <p:nvSpPr>
          <p:cNvPr id="14" name="Text Box 18"/>
          <p:cNvSpPr txBox="1">
            <a:spLocks noChangeArrowheads="1"/>
          </p:cNvSpPr>
          <p:nvPr/>
        </p:nvSpPr>
        <p:spPr bwMode="gray">
          <a:xfrm>
            <a:off x="171450" y="4786313"/>
            <a:ext cx="1216025" cy="731837"/>
          </a:xfrm>
          <a:prstGeom prst="rect">
            <a:avLst/>
          </a:prstGeom>
          <a:noFill/>
          <a:ln w="9525" algn="ctr">
            <a:noFill/>
            <a:miter lim="800000"/>
            <a:headEnd/>
            <a:tailEnd/>
          </a:ln>
        </p:spPr>
        <p:txBody>
          <a:bodyPr anchor="b">
            <a:spAutoFit/>
          </a:bodyPr>
          <a:lstStyle/>
          <a:p>
            <a:pPr algn="ctr" fontAlgn="b">
              <a:lnSpc>
                <a:spcPct val="90000"/>
              </a:lnSpc>
              <a:spcBef>
                <a:spcPct val="15000"/>
              </a:spcBef>
              <a:buClr>
                <a:srgbClr val="0033CC"/>
              </a:buClr>
              <a:buFont typeface="Arial" charset="0"/>
              <a:buNone/>
              <a:defRPr/>
            </a:pPr>
            <a:r>
              <a:rPr lang="en-US" dirty="0">
                <a:solidFill>
                  <a:schemeClr val="bg1">
                    <a:lumMod val="50000"/>
                  </a:schemeClr>
                </a:solidFill>
                <a:latin typeface="Arial Narrow" pitchFamily="34" charset="0"/>
              </a:rPr>
              <a:t>Fabrus</a:t>
            </a:r>
          </a:p>
          <a:p>
            <a:pPr algn="ctr" fontAlgn="b">
              <a:lnSpc>
                <a:spcPct val="90000"/>
              </a:lnSpc>
              <a:spcBef>
                <a:spcPct val="15000"/>
              </a:spcBef>
              <a:buClr>
                <a:srgbClr val="0033CC"/>
              </a:buClr>
              <a:buFont typeface="Arial" charset="0"/>
              <a:buNone/>
              <a:defRPr/>
            </a:pPr>
            <a:r>
              <a:rPr lang="en-US" dirty="0">
                <a:solidFill>
                  <a:schemeClr val="bg1">
                    <a:lumMod val="50000"/>
                  </a:schemeClr>
                </a:solidFill>
                <a:latin typeface="Arial Narrow" pitchFamily="34" charset="0"/>
              </a:rPr>
              <a:t>RGo</a:t>
            </a:r>
          </a:p>
          <a:p>
            <a:pPr algn="ctr" fontAlgn="b">
              <a:lnSpc>
                <a:spcPct val="90000"/>
              </a:lnSpc>
              <a:spcBef>
                <a:spcPct val="15000"/>
              </a:spcBef>
              <a:buClr>
                <a:srgbClr val="0033CC"/>
              </a:buClr>
              <a:buFont typeface="Arial" charset="0"/>
              <a:buNone/>
              <a:defRPr/>
            </a:pPr>
            <a:r>
              <a:rPr lang="en-US" dirty="0">
                <a:solidFill>
                  <a:schemeClr val="tx1">
                    <a:lumMod val="50000"/>
                  </a:schemeClr>
                </a:solidFill>
                <a:latin typeface="Arial Narrow" pitchFamily="34" charset="0"/>
              </a:rPr>
              <a:t>Wintherix</a:t>
            </a:r>
          </a:p>
        </p:txBody>
      </p:sp>
      <p:sp>
        <p:nvSpPr>
          <p:cNvPr id="1951758" name="Text Box 20"/>
          <p:cNvSpPr txBox="1">
            <a:spLocks noChangeArrowheads="1"/>
          </p:cNvSpPr>
          <p:nvPr/>
        </p:nvSpPr>
        <p:spPr bwMode="gray">
          <a:xfrm>
            <a:off x="3744913" y="1092200"/>
            <a:ext cx="2152650" cy="3540125"/>
          </a:xfrm>
          <a:prstGeom prst="rect">
            <a:avLst/>
          </a:prstGeom>
          <a:noFill/>
          <a:ln w="9525" algn="ctr">
            <a:noFill/>
            <a:miter lim="800000"/>
            <a:headEnd/>
            <a:tailEnd/>
          </a:ln>
        </p:spPr>
        <p:txBody>
          <a:bodyPr anchor="b">
            <a:spAutoFit/>
          </a:bodyPr>
          <a:lstStyle/>
          <a:p>
            <a:pPr algn="ctr">
              <a:lnSpc>
                <a:spcPct val="80000"/>
              </a:lnSpc>
              <a:spcBef>
                <a:spcPct val="15000"/>
              </a:spcBef>
              <a:buClr>
                <a:srgbClr val="009900"/>
              </a:buClr>
              <a:buFont typeface="Arial" charset="0"/>
              <a:buNone/>
            </a:pPr>
            <a:r>
              <a:rPr lang="en-US">
                <a:solidFill>
                  <a:srgbClr val="041D40"/>
                </a:solidFill>
                <a:latin typeface="Arial Narrow" pitchFamily="34" charset="0"/>
              </a:rPr>
              <a:t>Bayer </a:t>
            </a:r>
          </a:p>
          <a:p>
            <a:pPr algn="ctr">
              <a:lnSpc>
                <a:spcPct val="80000"/>
              </a:lnSpc>
              <a:spcBef>
                <a:spcPct val="15000"/>
              </a:spcBef>
              <a:buClr>
                <a:srgbClr val="009900"/>
              </a:buClr>
              <a:buFont typeface="Arial" charset="0"/>
              <a:buNone/>
            </a:pPr>
            <a:r>
              <a:rPr lang="en-US">
                <a:solidFill>
                  <a:srgbClr val="7F7F7F"/>
                </a:solidFill>
                <a:latin typeface="Arial Narrow" pitchFamily="34" charset="0"/>
              </a:rPr>
              <a:t>Celldex</a:t>
            </a:r>
          </a:p>
          <a:p>
            <a:pPr algn="ctr">
              <a:lnSpc>
                <a:spcPct val="80000"/>
              </a:lnSpc>
              <a:spcBef>
                <a:spcPct val="15000"/>
              </a:spcBef>
              <a:buClr>
                <a:srgbClr val="009900"/>
              </a:buClr>
              <a:buFont typeface="Arial" charset="0"/>
              <a:buNone/>
            </a:pPr>
            <a:r>
              <a:rPr lang="en-US">
                <a:solidFill>
                  <a:srgbClr val="7F7F7F"/>
                </a:solidFill>
                <a:latin typeface="Arial Narrow" pitchFamily="34" charset="0"/>
              </a:rPr>
              <a:t>Cytos</a:t>
            </a:r>
          </a:p>
          <a:p>
            <a:pPr algn="ctr">
              <a:lnSpc>
                <a:spcPct val="80000"/>
              </a:lnSpc>
              <a:spcBef>
                <a:spcPct val="15000"/>
              </a:spcBef>
              <a:buClr>
                <a:srgbClr val="009900"/>
              </a:buClr>
              <a:buFont typeface="Arial" charset="0"/>
              <a:buNone/>
            </a:pPr>
            <a:r>
              <a:rPr lang="en-US">
                <a:solidFill>
                  <a:srgbClr val="7F7F7F"/>
                </a:solidFill>
                <a:latin typeface="Arial Narrow" pitchFamily="34" charset="0"/>
              </a:rPr>
              <a:t>FivePrime</a:t>
            </a:r>
          </a:p>
          <a:p>
            <a:pPr algn="ctr">
              <a:lnSpc>
                <a:spcPct val="80000"/>
              </a:lnSpc>
              <a:spcBef>
                <a:spcPct val="15000"/>
              </a:spcBef>
              <a:buClr>
                <a:srgbClr val="009900"/>
              </a:buClr>
              <a:buFont typeface="Arial" charset="0"/>
              <a:buNone/>
            </a:pPr>
            <a:r>
              <a:rPr lang="en-US">
                <a:solidFill>
                  <a:srgbClr val="041D40"/>
                </a:solidFill>
                <a:latin typeface="Arial Narrow" pitchFamily="34" charset="0"/>
              </a:rPr>
              <a:t>Incyte</a:t>
            </a:r>
          </a:p>
          <a:p>
            <a:pPr algn="ctr">
              <a:lnSpc>
                <a:spcPct val="80000"/>
              </a:lnSpc>
              <a:spcBef>
                <a:spcPct val="15000"/>
              </a:spcBef>
              <a:buClr>
                <a:srgbClr val="009900"/>
              </a:buClr>
              <a:buFont typeface="Arial" charset="0"/>
              <a:buNone/>
            </a:pPr>
            <a:r>
              <a:rPr lang="en-US">
                <a:solidFill>
                  <a:srgbClr val="041D40"/>
                </a:solidFill>
                <a:latin typeface="Arial Narrow" pitchFamily="34" charset="0"/>
              </a:rPr>
              <a:t>Kosan</a:t>
            </a:r>
          </a:p>
          <a:p>
            <a:pPr algn="ctr">
              <a:lnSpc>
                <a:spcPct val="80000"/>
              </a:lnSpc>
              <a:spcBef>
                <a:spcPct val="15000"/>
              </a:spcBef>
              <a:buClr>
                <a:srgbClr val="009900"/>
              </a:buClr>
              <a:buFont typeface="Arial" charset="0"/>
              <a:buNone/>
            </a:pPr>
            <a:r>
              <a:rPr lang="en-US">
                <a:solidFill>
                  <a:srgbClr val="7F7F7F"/>
                </a:solidFill>
                <a:latin typeface="Arial Narrow" pitchFamily="34" charset="0"/>
              </a:rPr>
              <a:t>Quark </a:t>
            </a:r>
          </a:p>
          <a:p>
            <a:pPr algn="ctr">
              <a:lnSpc>
                <a:spcPct val="80000"/>
              </a:lnSpc>
              <a:spcBef>
                <a:spcPct val="15000"/>
              </a:spcBef>
              <a:buClr>
                <a:srgbClr val="009900"/>
              </a:buClr>
              <a:buFont typeface="Arial" charset="0"/>
              <a:buNone/>
            </a:pPr>
            <a:r>
              <a:rPr lang="en-US">
                <a:solidFill>
                  <a:srgbClr val="041D40"/>
                </a:solidFill>
                <a:latin typeface="Arial Narrow" pitchFamily="34" charset="0"/>
              </a:rPr>
              <a:t>Rigel</a:t>
            </a:r>
          </a:p>
          <a:p>
            <a:pPr algn="ctr">
              <a:lnSpc>
                <a:spcPct val="80000"/>
              </a:lnSpc>
              <a:spcBef>
                <a:spcPct val="15000"/>
              </a:spcBef>
              <a:buClr>
                <a:srgbClr val="009900"/>
              </a:buClr>
              <a:buFont typeface="Arial" charset="0"/>
              <a:buNone/>
            </a:pPr>
            <a:r>
              <a:rPr lang="en-US">
                <a:solidFill>
                  <a:srgbClr val="7F7F7F"/>
                </a:solidFill>
                <a:latin typeface="Arial Narrow" pitchFamily="34" charset="0"/>
              </a:rPr>
              <a:t>Santaris</a:t>
            </a:r>
          </a:p>
          <a:p>
            <a:pPr algn="ctr">
              <a:lnSpc>
                <a:spcPct val="80000"/>
              </a:lnSpc>
              <a:spcBef>
                <a:spcPct val="15000"/>
              </a:spcBef>
              <a:buClr>
                <a:srgbClr val="009900"/>
              </a:buClr>
              <a:buFont typeface="Arial" charset="0"/>
              <a:buNone/>
            </a:pPr>
            <a:r>
              <a:rPr lang="en-US">
                <a:solidFill>
                  <a:srgbClr val="041D40"/>
                </a:solidFill>
                <a:latin typeface="Arial Narrow" pitchFamily="34" charset="0"/>
              </a:rPr>
              <a:t>Schwarz</a:t>
            </a:r>
          </a:p>
          <a:p>
            <a:pPr algn="ctr">
              <a:lnSpc>
                <a:spcPct val="80000"/>
              </a:lnSpc>
              <a:spcBef>
                <a:spcPct val="15000"/>
              </a:spcBef>
              <a:buClr>
                <a:srgbClr val="009900"/>
              </a:buClr>
              <a:buFont typeface="Arial" charset="0"/>
              <a:buNone/>
            </a:pPr>
            <a:r>
              <a:rPr lang="en-US">
                <a:solidFill>
                  <a:srgbClr val="7F7F7F"/>
                </a:solidFill>
                <a:latin typeface="Arial Narrow" pitchFamily="34" charset="0"/>
              </a:rPr>
              <a:t>Scil</a:t>
            </a:r>
          </a:p>
          <a:p>
            <a:pPr algn="ctr">
              <a:lnSpc>
                <a:spcPct val="80000"/>
              </a:lnSpc>
              <a:spcBef>
                <a:spcPct val="15000"/>
              </a:spcBef>
              <a:buClr>
                <a:srgbClr val="009900"/>
              </a:buClr>
              <a:buFont typeface="Arial" charset="0"/>
              <a:buNone/>
            </a:pPr>
            <a:r>
              <a:rPr lang="en-US">
                <a:solidFill>
                  <a:srgbClr val="041D40"/>
                </a:solidFill>
                <a:latin typeface="Arial Narrow" pitchFamily="34" charset="0"/>
              </a:rPr>
              <a:t>Sigma Tau</a:t>
            </a:r>
          </a:p>
          <a:p>
            <a:pPr algn="ctr">
              <a:lnSpc>
                <a:spcPct val="80000"/>
              </a:lnSpc>
              <a:spcBef>
                <a:spcPct val="15000"/>
              </a:spcBef>
              <a:buClr>
                <a:srgbClr val="009900"/>
              </a:buClr>
              <a:buFont typeface="Arial" charset="0"/>
              <a:buNone/>
            </a:pPr>
            <a:r>
              <a:rPr lang="en-US">
                <a:solidFill>
                  <a:srgbClr val="041D40"/>
                </a:solidFill>
                <a:latin typeface="Arial Narrow" pitchFamily="34" charset="0"/>
              </a:rPr>
              <a:t>Taisho</a:t>
            </a:r>
          </a:p>
          <a:p>
            <a:pPr algn="ctr">
              <a:lnSpc>
                <a:spcPct val="80000"/>
              </a:lnSpc>
              <a:spcBef>
                <a:spcPct val="15000"/>
              </a:spcBef>
              <a:buClr>
                <a:srgbClr val="009900"/>
              </a:buClr>
              <a:buFont typeface="Arial" charset="0"/>
              <a:buNone/>
            </a:pPr>
            <a:r>
              <a:rPr lang="en-US">
                <a:solidFill>
                  <a:srgbClr val="7F7F7F"/>
                </a:solidFill>
                <a:latin typeface="Arial Narrow" pitchFamily="34" charset="0"/>
              </a:rPr>
              <a:t>Tacere</a:t>
            </a:r>
          </a:p>
          <a:p>
            <a:pPr algn="ctr">
              <a:lnSpc>
                <a:spcPct val="80000"/>
              </a:lnSpc>
              <a:spcBef>
                <a:spcPct val="15000"/>
              </a:spcBef>
              <a:buClr>
                <a:srgbClr val="009900"/>
              </a:buClr>
              <a:buFont typeface="Arial" charset="0"/>
              <a:buNone/>
            </a:pPr>
            <a:r>
              <a:rPr lang="en-US">
                <a:solidFill>
                  <a:srgbClr val="7F7F7F"/>
                </a:solidFill>
                <a:latin typeface="Arial Narrow" pitchFamily="34" charset="0"/>
              </a:rPr>
              <a:t>TransTech</a:t>
            </a:r>
          </a:p>
          <a:p>
            <a:pPr algn="ctr">
              <a:lnSpc>
                <a:spcPct val="80000"/>
              </a:lnSpc>
              <a:spcBef>
                <a:spcPct val="15000"/>
              </a:spcBef>
              <a:buClr>
                <a:srgbClr val="009900"/>
              </a:buClr>
              <a:buFont typeface="Arial" charset="0"/>
              <a:buNone/>
            </a:pPr>
            <a:r>
              <a:rPr lang="en-US">
                <a:solidFill>
                  <a:srgbClr val="7F7F7F"/>
                </a:solidFill>
                <a:latin typeface="Arial Narrow" pitchFamily="34" charset="0"/>
              </a:rPr>
              <a:t>UCB-Celltech</a:t>
            </a:r>
          </a:p>
          <a:p>
            <a:pPr algn="ctr">
              <a:lnSpc>
                <a:spcPct val="80000"/>
              </a:lnSpc>
              <a:spcBef>
                <a:spcPct val="15000"/>
              </a:spcBef>
              <a:buClr>
                <a:srgbClr val="009900"/>
              </a:buClr>
              <a:buFont typeface="Arial" charset="0"/>
              <a:buNone/>
            </a:pPr>
            <a:r>
              <a:rPr lang="en-US">
                <a:solidFill>
                  <a:srgbClr val="7F7F7F"/>
                </a:solidFill>
                <a:latin typeface="Arial Narrow" pitchFamily="34" charset="0"/>
              </a:rPr>
              <a:t>Xoma </a:t>
            </a:r>
          </a:p>
        </p:txBody>
      </p:sp>
      <p:sp>
        <p:nvSpPr>
          <p:cNvPr id="16" name="Text Box 21"/>
          <p:cNvSpPr txBox="1">
            <a:spLocks noChangeArrowheads="1"/>
          </p:cNvSpPr>
          <p:nvPr/>
        </p:nvSpPr>
        <p:spPr bwMode="auto">
          <a:xfrm>
            <a:off x="233363" y="1368425"/>
            <a:ext cx="1931987" cy="527050"/>
          </a:xfrm>
          <a:prstGeom prst="rect">
            <a:avLst/>
          </a:prstGeom>
          <a:noFill/>
          <a:ln w="9525">
            <a:solidFill>
              <a:schemeClr val="tx1"/>
            </a:solidFill>
            <a:miter lim="800000"/>
            <a:headEnd/>
            <a:tailEnd/>
          </a:ln>
        </p:spPr>
        <p:txBody>
          <a:bodyPr>
            <a:spAutoFit/>
          </a:bodyPr>
          <a:lstStyle/>
          <a:p>
            <a:pPr algn="ctr">
              <a:buClr>
                <a:srgbClr val="009900"/>
              </a:buClr>
              <a:buFont typeface="Arial" charset="0"/>
              <a:buNone/>
              <a:defRPr/>
            </a:pPr>
            <a:r>
              <a:rPr lang="en-US" dirty="0">
                <a:solidFill>
                  <a:schemeClr val="tx1">
                    <a:lumMod val="50000"/>
                  </a:schemeClr>
                </a:solidFill>
              </a:rPr>
              <a:t>Small molecules</a:t>
            </a:r>
          </a:p>
          <a:p>
            <a:pPr algn="ctr">
              <a:buClr>
                <a:srgbClr val="009900"/>
              </a:buClr>
              <a:buFont typeface="Arial" charset="0"/>
              <a:buNone/>
              <a:defRPr/>
            </a:pPr>
            <a:r>
              <a:rPr lang="en-US" dirty="0" err="1">
                <a:solidFill>
                  <a:schemeClr val="bg1">
                    <a:lumMod val="50000"/>
                  </a:schemeClr>
                </a:solidFill>
              </a:rPr>
              <a:t>Biotherapeutics</a:t>
            </a:r>
            <a:endParaRPr lang="en-US" dirty="0">
              <a:solidFill>
                <a:schemeClr val="bg1">
                  <a:lumMod val="50000"/>
                </a:schemeClr>
              </a:solidFill>
            </a:endParaRPr>
          </a:p>
        </p:txBody>
      </p:sp>
      <p:sp>
        <p:nvSpPr>
          <p:cNvPr id="1951760" name="Oval 22"/>
          <p:cNvSpPr>
            <a:spLocks noChangeArrowheads="1"/>
          </p:cNvSpPr>
          <p:nvPr/>
        </p:nvSpPr>
        <p:spPr bwMode="auto">
          <a:xfrm>
            <a:off x="168275" y="5616575"/>
            <a:ext cx="1263650" cy="1204913"/>
          </a:xfrm>
          <a:prstGeom prst="ellipse">
            <a:avLst/>
          </a:prstGeom>
          <a:solidFill>
            <a:srgbClr val="C00000"/>
          </a:solidFill>
          <a:ln w="12700" algn="ctr">
            <a:noFill/>
            <a:round/>
            <a:headEnd/>
            <a:tailEnd/>
          </a:ln>
        </p:spPr>
        <p:txBody>
          <a:bodyPr anchor="ctr"/>
          <a:lstStyle/>
          <a:p>
            <a:pPr algn="ctr" eaLnBrk="0" hangingPunct="0">
              <a:spcBef>
                <a:spcPct val="50000"/>
              </a:spcBef>
              <a:buClr>
                <a:srgbClr val="009900"/>
              </a:buClr>
              <a:buFont typeface="Arial" charset="0"/>
              <a:buChar char="–"/>
            </a:pPr>
            <a:endParaRPr lang="ru-RU" i="1"/>
          </a:p>
        </p:txBody>
      </p:sp>
      <p:sp>
        <p:nvSpPr>
          <p:cNvPr id="18" name="Text Box 17"/>
          <p:cNvSpPr txBox="1">
            <a:spLocks noChangeArrowheads="1"/>
          </p:cNvSpPr>
          <p:nvPr/>
        </p:nvSpPr>
        <p:spPr bwMode="auto">
          <a:xfrm>
            <a:off x="290513" y="6059488"/>
            <a:ext cx="1173162" cy="304800"/>
          </a:xfrm>
          <a:prstGeom prst="rect">
            <a:avLst/>
          </a:prstGeom>
          <a:noFill/>
          <a:ln w="9525">
            <a:noFill/>
            <a:miter lim="800000"/>
            <a:headEnd/>
            <a:tailEnd/>
          </a:ln>
          <a:effectLst>
            <a:outerShdw dist="17961" dir="2700000" algn="ctr" rotWithShape="0">
              <a:srgbClr val="000000"/>
            </a:outerShdw>
          </a:effectLst>
        </p:spPr>
        <p:txBody>
          <a:bodyPr>
            <a:spAutoFit/>
          </a:bodyPr>
          <a:lstStyle/>
          <a:p>
            <a:pPr algn="ctr" eaLnBrk="0" hangingPunct="0">
              <a:spcBef>
                <a:spcPct val="50000"/>
              </a:spcBef>
              <a:buClr>
                <a:srgbClr val="009900"/>
              </a:buClr>
              <a:buFont typeface="Arial" charset="0"/>
              <a:buNone/>
              <a:defRPr/>
            </a:pPr>
            <a:r>
              <a:rPr lang="en-US" dirty="0">
                <a:solidFill>
                  <a:schemeClr val="bg1"/>
                </a:solidFill>
              </a:rPr>
              <a:t>Incubator</a:t>
            </a:r>
          </a:p>
        </p:txBody>
      </p:sp>
      <p:sp>
        <p:nvSpPr>
          <p:cNvPr id="1951762" name="Oval 23"/>
          <p:cNvSpPr>
            <a:spLocks noChangeArrowheads="1"/>
          </p:cNvSpPr>
          <p:nvPr/>
        </p:nvSpPr>
        <p:spPr bwMode="auto">
          <a:xfrm>
            <a:off x="1470025" y="5302250"/>
            <a:ext cx="1289050" cy="1227138"/>
          </a:xfrm>
          <a:prstGeom prst="ellipse">
            <a:avLst/>
          </a:prstGeom>
          <a:solidFill>
            <a:srgbClr val="FF9900"/>
          </a:solidFill>
          <a:ln w="12700" algn="ctr">
            <a:noFill/>
            <a:round/>
            <a:headEnd/>
            <a:tailEnd/>
          </a:ln>
        </p:spPr>
        <p:txBody>
          <a:bodyPr anchor="ctr"/>
          <a:lstStyle/>
          <a:p>
            <a:pPr algn="ctr" eaLnBrk="0" hangingPunct="0">
              <a:spcBef>
                <a:spcPct val="50000"/>
              </a:spcBef>
              <a:buClr>
                <a:srgbClr val="009900"/>
              </a:buClr>
              <a:buFont typeface="Arial" charset="0"/>
              <a:buChar char="–"/>
            </a:pPr>
            <a:endParaRPr lang="ru-RU" i="1"/>
          </a:p>
        </p:txBody>
      </p:sp>
      <p:sp>
        <p:nvSpPr>
          <p:cNvPr id="20" name="Text Box 9"/>
          <p:cNvSpPr txBox="1">
            <a:spLocks noChangeArrowheads="1"/>
          </p:cNvSpPr>
          <p:nvPr/>
        </p:nvSpPr>
        <p:spPr bwMode="auto">
          <a:xfrm>
            <a:off x="1365647" y="5664425"/>
            <a:ext cx="1473518" cy="501676"/>
          </a:xfrm>
          <a:prstGeom prst="rect">
            <a:avLst/>
          </a:prstGeom>
          <a:noFill/>
          <a:ln w="9525">
            <a:noFill/>
            <a:miter lim="800000"/>
            <a:headEnd/>
            <a:tailEnd/>
          </a:ln>
          <a:effectLst>
            <a:outerShdw dist="17961" dir="2700000" algn="ctr" rotWithShape="0">
              <a:srgbClr val="000000"/>
            </a:outerShdw>
          </a:effectLst>
        </p:spPr>
        <p:txBody>
          <a:bodyPr>
            <a:spAutoFit/>
          </a:bodyPr>
          <a:lstStyle/>
          <a:p>
            <a:pPr algn="ctr" eaLnBrk="0" hangingPunct="0">
              <a:lnSpc>
                <a:spcPct val="95000"/>
              </a:lnSpc>
              <a:spcBef>
                <a:spcPct val="50000"/>
              </a:spcBef>
              <a:buClr>
                <a:srgbClr val="009900"/>
              </a:buClr>
              <a:buFont typeface="Arial" charset="0"/>
              <a:buNone/>
              <a:defRPr/>
            </a:pPr>
            <a:r>
              <a:rPr lang="en-US" dirty="0">
                <a:ln w="18415" cmpd="sng">
                  <a:solidFill>
                    <a:srgbClr val="FFFFFF"/>
                  </a:solidFill>
                  <a:prstDash val="solid"/>
                </a:ln>
                <a:solidFill>
                  <a:srgbClr val="FFFFFF"/>
                </a:solidFill>
              </a:rPr>
              <a:t>Venture Investments</a:t>
            </a:r>
          </a:p>
        </p:txBody>
      </p:sp>
      <p:sp>
        <p:nvSpPr>
          <p:cNvPr id="21" name="TextBox 20"/>
          <p:cNvSpPr txBox="1"/>
          <p:nvPr/>
        </p:nvSpPr>
        <p:spPr>
          <a:xfrm>
            <a:off x="2895600" y="5324475"/>
            <a:ext cx="1235075" cy="523875"/>
          </a:xfrm>
          <a:prstGeom prst="rect">
            <a:avLst/>
          </a:prstGeom>
          <a:noFill/>
        </p:spPr>
        <p:txBody>
          <a:bodyPr>
            <a:spAutoFit/>
          </a:bodyPr>
          <a:lstStyle/>
          <a:p>
            <a:pPr algn="ctr" eaLnBrk="0" hangingPunct="0">
              <a:spcBef>
                <a:spcPct val="50000"/>
              </a:spcBef>
              <a:buClr>
                <a:srgbClr val="009900"/>
              </a:buClr>
              <a:buFont typeface="Arial" charset="0"/>
              <a:buNone/>
              <a:defRPr/>
            </a:pPr>
            <a:r>
              <a:rPr lang="en-US" dirty="0">
                <a:solidFill>
                  <a:schemeClr val="bg1"/>
                </a:solidFill>
                <a:effectLst>
                  <a:outerShdw blurRad="38100" dist="38100" dir="2700000" algn="tl">
                    <a:srgbClr val="000000">
                      <a:alpha val="43137"/>
                    </a:srgbClr>
                  </a:outerShdw>
                </a:effectLst>
              </a:rPr>
              <a:t>Research Alliances</a:t>
            </a:r>
          </a:p>
        </p:txBody>
      </p:sp>
      <p:sp>
        <p:nvSpPr>
          <p:cNvPr id="22" name="Oval 21"/>
          <p:cNvSpPr/>
          <p:nvPr/>
        </p:nvSpPr>
        <p:spPr bwMode="auto">
          <a:xfrm>
            <a:off x="4291013" y="4664075"/>
            <a:ext cx="1255712" cy="1196975"/>
          </a:xfrm>
          <a:prstGeom prst="ellipse">
            <a:avLst/>
          </a:prstGeom>
          <a:solidFill>
            <a:schemeClr val="tx1">
              <a:lumMod val="75000"/>
            </a:schemeClr>
          </a:solidFill>
          <a:ln w="12700" cap="flat" cmpd="sng" algn="ctr">
            <a:noFill/>
            <a:prstDash val="solid"/>
            <a:round/>
            <a:headEnd type="none" w="med" len="med"/>
            <a:tailEnd type="none" w="med" len="med"/>
          </a:ln>
          <a:effectLst/>
        </p:spPr>
        <p:txBody>
          <a:bodyPr anchor="ctr"/>
          <a:lstStyle/>
          <a:p>
            <a:pPr algn="ctr" eaLnBrk="0" hangingPunct="0">
              <a:spcBef>
                <a:spcPct val="50000"/>
              </a:spcBef>
              <a:buClr>
                <a:srgbClr val="009900"/>
              </a:buClr>
              <a:buFont typeface="Arial" charset="0"/>
              <a:buChar char="–"/>
              <a:defRPr/>
            </a:pPr>
            <a:endParaRPr lang="en-US" i="1"/>
          </a:p>
        </p:txBody>
      </p:sp>
      <p:sp>
        <p:nvSpPr>
          <p:cNvPr id="23" name="Text Box 19"/>
          <p:cNvSpPr txBox="1">
            <a:spLocks noChangeArrowheads="1"/>
          </p:cNvSpPr>
          <p:nvPr/>
        </p:nvSpPr>
        <p:spPr bwMode="auto">
          <a:xfrm>
            <a:off x="4408488" y="5010150"/>
            <a:ext cx="1047750" cy="523875"/>
          </a:xfrm>
          <a:prstGeom prst="rect">
            <a:avLst/>
          </a:prstGeom>
          <a:noFill/>
          <a:ln w="9525">
            <a:noFill/>
            <a:miter lim="800000"/>
            <a:headEnd/>
            <a:tailEnd/>
          </a:ln>
          <a:effectLst>
            <a:outerShdw dist="17961" dir="2700000" algn="ctr" rotWithShape="0">
              <a:srgbClr val="000000"/>
            </a:outerShdw>
          </a:effectLst>
        </p:spPr>
        <p:txBody>
          <a:bodyPr>
            <a:spAutoFit/>
          </a:bodyPr>
          <a:lstStyle/>
          <a:p>
            <a:pPr algn="ctr" eaLnBrk="0" hangingPunct="0">
              <a:spcBef>
                <a:spcPct val="50000"/>
              </a:spcBef>
              <a:buClr>
                <a:srgbClr val="009900"/>
              </a:buClr>
              <a:buFont typeface="Arial" charset="0"/>
              <a:buNone/>
              <a:defRPr/>
            </a:pPr>
            <a:r>
              <a:rPr lang="en-US" dirty="0">
                <a:solidFill>
                  <a:schemeClr val="bg1"/>
                </a:solidFill>
              </a:rPr>
              <a:t>Research Alliances</a:t>
            </a:r>
          </a:p>
        </p:txBody>
      </p:sp>
      <p:sp>
        <p:nvSpPr>
          <p:cNvPr id="1951767" name="Oval 29"/>
          <p:cNvSpPr>
            <a:spLocks noChangeArrowheads="1"/>
          </p:cNvSpPr>
          <p:nvPr/>
        </p:nvSpPr>
        <p:spPr bwMode="auto">
          <a:xfrm>
            <a:off x="5592763" y="4322763"/>
            <a:ext cx="1257300" cy="1196975"/>
          </a:xfrm>
          <a:prstGeom prst="ellipse">
            <a:avLst/>
          </a:prstGeom>
          <a:solidFill>
            <a:srgbClr val="69A12B"/>
          </a:solidFill>
          <a:ln w="12700" algn="ctr">
            <a:noFill/>
            <a:round/>
            <a:headEnd/>
            <a:tailEnd/>
          </a:ln>
        </p:spPr>
        <p:txBody>
          <a:bodyPr anchor="ctr"/>
          <a:lstStyle/>
          <a:p>
            <a:pPr algn="ctr" eaLnBrk="0" hangingPunct="0">
              <a:spcBef>
                <a:spcPct val="50000"/>
              </a:spcBef>
              <a:buClr>
                <a:srgbClr val="009900"/>
              </a:buClr>
              <a:buFont typeface="Arial" charset="0"/>
              <a:buChar char="–"/>
            </a:pPr>
            <a:endParaRPr lang="ru-RU" i="1"/>
          </a:p>
        </p:txBody>
      </p:sp>
      <p:sp>
        <p:nvSpPr>
          <p:cNvPr id="25" name="Text Box 6"/>
          <p:cNvSpPr txBox="1">
            <a:spLocks noChangeArrowheads="1"/>
          </p:cNvSpPr>
          <p:nvPr/>
        </p:nvSpPr>
        <p:spPr bwMode="auto">
          <a:xfrm>
            <a:off x="5426075" y="4672013"/>
            <a:ext cx="1582738" cy="523875"/>
          </a:xfrm>
          <a:prstGeom prst="rect">
            <a:avLst/>
          </a:prstGeom>
          <a:noFill/>
          <a:ln w="9525">
            <a:noFill/>
            <a:miter lim="800000"/>
            <a:headEnd/>
            <a:tailEnd/>
          </a:ln>
          <a:effectLst>
            <a:outerShdw dist="17961" dir="2700000" algn="ctr" rotWithShape="0">
              <a:srgbClr val="000000"/>
            </a:outerShdw>
          </a:effectLst>
        </p:spPr>
        <p:txBody>
          <a:bodyPr>
            <a:spAutoFit/>
          </a:bodyPr>
          <a:lstStyle/>
          <a:p>
            <a:pPr algn="ctr" eaLnBrk="0" hangingPunct="0">
              <a:spcBef>
                <a:spcPct val="50000"/>
              </a:spcBef>
              <a:buClr>
                <a:srgbClr val="009900"/>
              </a:buClr>
              <a:buFont typeface="Arial" charset="0"/>
              <a:buNone/>
              <a:defRPr/>
            </a:pPr>
            <a:r>
              <a:rPr lang="en-US" dirty="0">
                <a:solidFill>
                  <a:schemeClr val="bg1"/>
                </a:solidFill>
              </a:rPr>
              <a:t>Commercial</a:t>
            </a:r>
            <a:br>
              <a:rPr lang="en-US" dirty="0">
                <a:solidFill>
                  <a:schemeClr val="bg1"/>
                </a:solidFill>
              </a:rPr>
            </a:br>
            <a:r>
              <a:rPr lang="en-US" dirty="0">
                <a:solidFill>
                  <a:schemeClr val="bg1"/>
                </a:solidFill>
              </a:rPr>
              <a:t>Collaboration</a:t>
            </a:r>
          </a:p>
        </p:txBody>
      </p:sp>
      <p:sp>
        <p:nvSpPr>
          <p:cNvPr id="1951769" name="Oval 30"/>
          <p:cNvSpPr>
            <a:spLocks noChangeArrowheads="1"/>
          </p:cNvSpPr>
          <p:nvPr/>
        </p:nvSpPr>
        <p:spPr bwMode="auto">
          <a:xfrm>
            <a:off x="6896100" y="3922713"/>
            <a:ext cx="1258888" cy="1198562"/>
          </a:xfrm>
          <a:prstGeom prst="ellipse">
            <a:avLst/>
          </a:prstGeom>
          <a:solidFill>
            <a:srgbClr val="800080"/>
          </a:solidFill>
          <a:ln w="12700" algn="ctr">
            <a:noFill/>
            <a:round/>
            <a:headEnd/>
            <a:tailEnd/>
          </a:ln>
        </p:spPr>
        <p:txBody>
          <a:bodyPr anchor="ctr"/>
          <a:lstStyle/>
          <a:p>
            <a:pPr algn="ctr" eaLnBrk="0" hangingPunct="0">
              <a:spcBef>
                <a:spcPct val="50000"/>
              </a:spcBef>
              <a:buClr>
                <a:srgbClr val="009900"/>
              </a:buClr>
              <a:buFont typeface="Arial" charset="0"/>
              <a:buChar char="–"/>
            </a:pPr>
            <a:endParaRPr lang="ru-RU" i="1">
              <a:solidFill>
                <a:srgbClr val="7030A0"/>
              </a:solidFill>
            </a:endParaRPr>
          </a:p>
        </p:txBody>
      </p:sp>
      <p:sp>
        <p:nvSpPr>
          <p:cNvPr id="27" name="Text Box 15"/>
          <p:cNvSpPr txBox="1">
            <a:spLocks noChangeArrowheads="1"/>
          </p:cNvSpPr>
          <p:nvPr/>
        </p:nvSpPr>
        <p:spPr bwMode="auto">
          <a:xfrm>
            <a:off x="6880225" y="4232275"/>
            <a:ext cx="1333500" cy="846138"/>
          </a:xfrm>
          <a:prstGeom prst="rect">
            <a:avLst/>
          </a:prstGeom>
          <a:noFill/>
          <a:ln w="9525">
            <a:noFill/>
            <a:miter lim="800000"/>
            <a:headEnd/>
            <a:tailEnd/>
          </a:ln>
          <a:effectLst>
            <a:outerShdw dist="17961" dir="2700000" algn="ctr" rotWithShape="0">
              <a:srgbClr val="000000"/>
            </a:outerShdw>
          </a:effectLst>
        </p:spPr>
        <p:txBody>
          <a:bodyPr>
            <a:spAutoFit/>
          </a:bodyPr>
          <a:lstStyle/>
          <a:p>
            <a:pPr algn="ctr" eaLnBrk="0" hangingPunct="0">
              <a:spcBef>
                <a:spcPct val="50000"/>
              </a:spcBef>
              <a:buClr>
                <a:srgbClr val="009900"/>
              </a:buClr>
              <a:buFont typeface="Arial" charset="0"/>
              <a:buNone/>
              <a:defRPr/>
            </a:pPr>
            <a:r>
              <a:rPr lang="en-US" dirty="0">
                <a:solidFill>
                  <a:schemeClr val="bg1"/>
                </a:solidFill>
              </a:rPr>
              <a:t>Mergers &amp; Acquisitions</a:t>
            </a:r>
          </a:p>
          <a:p>
            <a:pPr algn="ctr" eaLnBrk="0" hangingPunct="0">
              <a:spcBef>
                <a:spcPct val="50000"/>
              </a:spcBef>
              <a:buClr>
                <a:srgbClr val="009900"/>
              </a:buClr>
              <a:buFont typeface="Arial" charset="0"/>
              <a:buChar char="–"/>
              <a:defRPr/>
            </a:pPr>
            <a:endParaRPr lang="en-US" i="1" dirty="0">
              <a:solidFill>
                <a:schemeClr val="bg1"/>
              </a:solidFill>
            </a:endParaRPr>
          </a:p>
        </p:txBody>
      </p:sp>
      <p:sp>
        <p:nvSpPr>
          <p:cNvPr id="1951771" name="Text Box 28"/>
          <p:cNvSpPr txBox="1">
            <a:spLocks noChangeArrowheads="1"/>
          </p:cNvSpPr>
          <p:nvPr/>
        </p:nvSpPr>
        <p:spPr bwMode="auto">
          <a:xfrm>
            <a:off x="3778250" y="6437313"/>
            <a:ext cx="5010150" cy="369887"/>
          </a:xfrm>
          <a:prstGeom prst="rect">
            <a:avLst/>
          </a:prstGeom>
          <a:noFill/>
          <a:ln w="12700" algn="ctr">
            <a:noFill/>
            <a:miter lim="800000"/>
            <a:headEnd/>
            <a:tailEnd/>
          </a:ln>
          <a:effectLst>
            <a:prstShdw prst="shdw17" dist="17961" dir="2700000">
              <a:srgbClr val="041C3F"/>
            </a:prstShdw>
          </a:effectLst>
        </p:spPr>
        <p:txBody>
          <a:bodyPr>
            <a:spAutoFit/>
          </a:bodyPr>
          <a:lstStyle/>
          <a:p>
            <a:pPr algn="ctr" eaLnBrk="0" hangingPunct="0">
              <a:spcBef>
                <a:spcPct val="50000"/>
              </a:spcBef>
              <a:buClr>
                <a:srgbClr val="009900"/>
              </a:buClr>
              <a:buFont typeface="Arial" charset="0"/>
              <a:buNone/>
            </a:pPr>
            <a:r>
              <a:rPr lang="en-US" sz="900" i="1"/>
              <a:t>* Represents a sampling of creative deal structures Pfizer has completed. Deals listed may fit into more than one category noted above</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769" name="Title 1"/>
          <p:cNvSpPr>
            <a:spLocks noGrp="1"/>
          </p:cNvSpPr>
          <p:nvPr>
            <p:ph type="title" idx="4294967295"/>
          </p:nvPr>
        </p:nvSpPr>
        <p:spPr bwMode="auto">
          <a:xfrm>
            <a:off x="169863" y="388938"/>
            <a:ext cx="6459537" cy="601662"/>
          </a:xfrm>
          <a:prstGeom prst="rect">
            <a:avLst/>
          </a:prstGeom>
          <a:noFill/>
          <a:ln>
            <a:miter lim="800000"/>
            <a:headEnd/>
            <a:tailEnd/>
          </a:ln>
        </p:spPr>
        <p:txBody>
          <a:bodyPr/>
          <a:lstStyle/>
          <a:p>
            <a:r>
              <a:rPr lang="en-US" smtClean="0">
                <a:solidFill>
                  <a:schemeClr val="bg1"/>
                </a:solidFill>
                <a:ea typeface="ヒラギノ角ゴ Pro W3"/>
                <a:cs typeface="ヒラギノ角ゴ Pro W3"/>
              </a:rPr>
              <a:t>Centers for Therapeutic Innovation (CTI)</a:t>
            </a:r>
            <a:endParaRPr lang="en-US" sz="3200" smtClean="0">
              <a:solidFill>
                <a:schemeClr val="bg1"/>
              </a:solidFill>
              <a:ea typeface="ヒラギノ角ゴ Pro W3"/>
              <a:cs typeface="ヒラギノ角ゴ Pro W3"/>
            </a:endParaRPr>
          </a:p>
        </p:txBody>
      </p:sp>
      <p:sp>
        <p:nvSpPr>
          <p:cNvPr id="1952770" name="Rounded Rectangle 33"/>
          <p:cNvSpPr>
            <a:spLocks noChangeArrowheads="1"/>
          </p:cNvSpPr>
          <p:nvPr/>
        </p:nvSpPr>
        <p:spPr bwMode="auto">
          <a:xfrm>
            <a:off x="4827588" y="4802188"/>
            <a:ext cx="3573462" cy="1655762"/>
          </a:xfrm>
          <a:prstGeom prst="roundRect">
            <a:avLst>
              <a:gd name="adj" fmla="val 16667"/>
            </a:avLst>
          </a:prstGeom>
          <a:solidFill>
            <a:srgbClr val="EFECF8"/>
          </a:solidFill>
          <a:ln w="9525">
            <a:noFill/>
            <a:round/>
            <a:headEnd/>
            <a:tailEnd/>
          </a:ln>
        </p:spPr>
        <p:txBody>
          <a:bodyPr lIns="91435" tIns="45718" rIns="91435" bIns="45718" anchor="ctr"/>
          <a:lstStyle/>
          <a:p>
            <a:pPr defTabSz="912813"/>
            <a:endParaRPr lang="ru-RU" sz="1800" b="0">
              <a:solidFill>
                <a:srgbClr val="000000"/>
              </a:solidFill>
            </a:endParaRPr>
          </a:p>
        </p:txBody>
      </p:sp>
      <p:sp>
        <p:nvSpPr>
          <p:cNvPr id="1952771" name="Rounded Rectangle 32"/>
          <p:cNvSpPr>
            <a:spLocks noChangeArrowheads="1"/>
          </p:cNvSpPr>
          <p:nvPr/>
        </p:nvSpPr>
        <p:spPr bwMode="auto">
          <a:xfrm>
            <a:off x="1949450" y="3048000"/>
            <a:ext cx="6500813" cy="1592263"/>
          </a:xfrm>
          <a:prstGeom prst="roundRect">
            <a:avLst>
              <a:gd name="adj" fmla="val 16667"/>
            </a:avLst>
          </a:prstGeom>
          <a:solidFill>
            <a:srgbClr val="EFECF8"/>
          </a:solidFill>
          <a:ln w="9525">
            <a:noFill/>
            <a:round/>
            <a:headEnd/>
            <a:tailEnd/>
          </a:ln>
        </p:spPr>
        <p:txBody>
          <a:bodyPr lIns="91435" tIns="45718" rIns="91435" bIns="45718" anchor="ctr"/>
          <a:lstStyle/>
          <a:p>
            <a:pPr defTabSz="912813"/>
            <a:endParaRPr lang="ru-RU" sz="1800" b="0">
              <a:solidFill>
                <a:srgbClr val="000000"/>
              </a:solidFill>
            </a:endParaRPr>
          </a:p>
        </p:txBody>
      </p:sp>
      <p:sp>
        <p:nvSpPr>
          <p:cNvPr id="1952772" name="Rounded Rectangle 31"/>
          <p:cNvSpPr>
            <a:spLocks noChangeArrowheads="1"/>
          </p:cNvSpPr>
          <p:nvPr/>
        </p:nvSpPr>
        <p:spPr bwMode="auto">
          <a:xfrm>
            <a:off x="1949450" y="1397000"/>
            <a:ext cx="6500813" cy="1587500"/>
          </a:xfrm>
          <a:prstGeom prst="roundRect">
            <a:avLst>
              <a:gd name="adj" fmla="val 16667"/>
            </a:avLst>
          </a:prstGeom>
          <a:solidFill>
            <a:srgbClr val="EFECF8"/>
          </a:solidFill>
          <a:ln w="9525">
            <a:noFill/>
            <a:round/>
            <a:headEnd/>
            <a:tailEnd/>
          </a:ln>
        </p:spPr>
        <p:txBody>
          <a:bodyPr lIns="91435" tIns="45718" rIns="91435" bIns="45718" anchor="ctr"/>
          <a:lstStyle/>
          <a:p>
            <a:pPr defTabSz="912813"/>
            <a:endParaRPr lang="ru-RU" sz="1800" b="0">
              <a:solidFill>
                <a:srgbClr val="000000"/>
              </a:solidFill>
            </a:endParaRPr>
          </a:p>
        </p:txBody>
      </p:sp>
      <p:sp>
        <p:nvSpPr>
          <p:cNvPr id="1952773" name="Slide Number Placeholder 1"/>
          <p:cNvSpPr>
            <a:spLocks noGrp="1"/>
          </p:cNvSpPr>
          <p:nvPr>
            <p:ph type="sldNum" sz="quarter" idx="10"/>
          </p:nvPr>
        </p:nvSpPr>
        <p:spPr>
          <a:xfrm>
            <a:off x="9331325" y="6454775"/>
            <a:ext cx="66675" cy="246063"/>
          </a:xfrm>
          <a:noFill/>
        </p:spPr>
        <p:txBody>
          <a:bodyPr/>
          <a:lstStyle/>
          <a:p>
            <a:fld id="{747165C1-7B21-4622-8C46-F6DFDA82D0FE}" type="slidenum">
              <a:rPr lang="en-US" b="1" smtClean="0">
                <a:solidFill>
                  <a:srgbClr val="595959"/>
                </a:solidFill>
                <a:ea typeface="ＭＳ Ｐゴシック" pitchFamily="34" charset="-128"/>
              </a:rPr>
              <a:pPr/>
              <a:t>15</a:t>
            </a:fld>
            <a:endParaRPr lang="en-US" b="1" smtClean="0">
              <a:solidFill>
                <a:srgbClr val="595959"/>
              </a:solidFill>
              <a:ea typeface="ＭＳ Ｐゴシック" pitchFamily="34" charset="-128"/>
            </a:endParaRPr>
          </a:p>
        </p:txBody>
      </p:sp>
      <p:graphicFrame>
        <p:nvGraphicFramePr>
          <p:cNvPr id="131" name="Diagram 130"/>
          <p:cNvGraphicFramePr/>
          <p:nvPr/>
        </p:nvGraphicFramePr>
        <p:xfrm>
          <a:off x="150019" y="1333501"/>
          <a:ext cx="8713544" cy="5236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52775" name="Picture 2" descr="http://www.boston.com/business/ticker/lifesciencecenter121.jpg"/>
          <p:cNvPicPr>
            <a:picLocks noChangeAspect="1" noChangeArrowheads="1"/>
          </p:cNvPicPr>
          <p:nvPr/>
        </p:nvPicPr>
        <p:blipFill>
          <a:blip r:embed="rId8"/>
          <a:srcRect/>
          <a:stretch>
            <a:fillRect/>
          </a:stretch>
        </p:blipFill>
        <p:spPr bwMode="auto">
          <a:xfrm>
            <a:off x="485775" y="1587500"/>
            <a:ext cx="944563" cy="1346200"/>
          </a:xfrm>
          <a:prstGeom prst="rect">
            <a:avLst/>
          </a:prstGeom>
          <a:noFill/>
          <a:ln w="9525">
            <a:noFill/>
            <a:miter lim="800000"/>
            <a:headEnd/>
            <a:tailEnd/>
          </a:ln>
        </p:spPr>
      </p:pic>
      <p:pic>
        <p:nvPicPr>
          <p:cNvPr id="133" name="Picture 6"/>
          <p:cNvPicPr>
            <a:picLocks noChangeAspect="1" noChangeArrowheads="1"/>
          </p:cNvPicPr>
          <p:nvPr/>
        </p:nvPicPr>
        <p:blipFill>
          <a:blip r:embed="rId9" cstate="print"/>
          <a:srcRect l="1148"/>
          <a:stretch>
            <a:fillRect/>
          </a:stretch>
        </p:blipFill>
        <p:spPr bwMode="auto">
          <a:xfrm>
            <a:off x="521499" y="3365500"/>
            <a:ext cx="965139" cy="1320020"/>
          </a:xfrm>
          <a:prstGeom prst="round1Rect">
            <a:avLst/>
          </a:prstGeom>
          <a:noFill/>
          <a:ln w="9525">
            <a:solidFill>
              <a:schemeClr val="tx2">
                <a:lumMod val="20000"/>
                <a:lumOff val="80000"/>
              </a:schemeClr>
            </a:solidFill>
            <a:miter lim="800000"/>
            <a:headEnd/>
            <a:tailEnd/>
          </a:ln>
        </p:spPr>
      </p:pic>
      <p:pic>
        <p:nvPicPr>
          <p:cNvPr id="1952777" name="Picture 9"/>
          <p:cNvPicPr>
            <a:picLocks noChangeAspect="1"/>
          </p:cNvPicPr>
          <p:nvPr/>
        </p:nvPicPr>
        <p:blipFill>
          <a:blip r:embed="rId10"/>
          <a:srcRect/>
          <a:stretch>
            <a:fillRect/>
          </a:stretch>
        </p:blipFill>
        <p:spPr bwMode="auto">
          <a:xfrm>
            <a:off x="2300288" y="5080000"/>
            <a:ext cx="2017712" cy="1252538"/>
          </a:xfrm>
          <a:prstGeom prst="rect">
            <a:avLst/>
          </a:prstGeom>
          <a:noFill/>
          <a:ln w="9525">
            <a:noFill/>
            <a:miter lim="800000"/>
            <a:headEnd/>
            <a:tailEnd/>
          </a:ln>
        </p:spPr>
      </p:pic>
      <p:pic>
        <p:nvPicPr>
          <p:cNvPr id="1952778" name="Picture 2" descr="http://t0.gstatic.com/images?q=tbn:ANd9GcQhIpqMYhEAzZ1jvhsc0tsSprxATb73Qx8K5qJwUTzH-Wqg9D5OXArxb4I">
            <a:hlinkClick r:id="rId11"/>
          </p:cNvPr>
          <p:cNvPicPr>
            <a:picLocks noChangeAspect="1" noChangeArrowheads="1"/>
          </p:cNvPicPr>
          <p:nvPr/>
        </p:nvPicPr>
        <p:blipFill>
          <a:blip r:embed="rId12"/>
          <a:srcRect/>
          <a:stretch>
            <a:fillRect/>
          </a:stretch>
        </p:blipFill>
        <p:spPr bwMode="auto">
          <a:xfrm>
            <a:off x="4972050" y="4965700"/>
            <a:ext cx="1214438" cy="711200"/>
          </a:xfrm>
          <a:prstGeom prst="rect">
            <a:avLst/>
          </a:prstGeom>
          <a:noFill/>
          <a:ln w="9525">
            <a:noFill/>
            <a:miter lim="800000"/>
            <a:headEnd/>
            <a:tailEnd/>
          </a:ln>
        </p:spPr>
      </p:pic>
      <p:pic>
        <p:nvPicPr>
          <p:cNvPr id="1952779" name="Picture 12"/>
          <p:cNvPicPr>
            <a:picLocks noChangeAspect="1"/>
          </p:cNvPicPr>
          <p:nvPr/>
        </p:nvPicPr>
        <p:blipFill>
          <a:blip r:embed="rId13"/>
          <a:srcRect/>
          <a:stretch>
            <a:fillRect/>
          </a:stretch>
        </p:blipFill>
        <p:spPr bwMode="auto">
          <a:xfrm>
            <a:off x="7002463" y="4900613"/>
            <a:ext cx="1108075" cy="749300"/>
          </a:xfrm>
          <a:prstGeom prst="rect">
            <a:avLst/>
          </a:prstGeom>
          <a:noFill/>
          <a:ln w="9525">
            <a:noFill/>
            <a:miter lim="800000"/>
            <a:headEnd/>
            <a:tailEnd/>
          </a:ln>
        </p:spPr>
      </p:pic>
      <p:grpSp>
        <p:nvGrpSpPr>
          <p:cNvPr id="1952780" name="Group 13"/>
          <p:cNvGrpSpPr>
            <a:grpSpLocks/>
          </p:cNvGrpSpPr>
          <p:nvPr/>
        </p:nvGrpSpPr>
        <p:grpSpPr bwMode="auto">
          <a:xfrm>
            <a:off x="2135188" y="3294063"/>
            <a:ext cx="5765800" cy="881062"/>
            <a:chOff x="685800" y="2652536"/>
            <a:chExt cx="12176756" cy="2052814"/>
          </a:xfrm>
        </p:grpSpPr>
        <p:pic>
          <p:nvPicPr>
            <p:cNvPr id="1952794" name="Picture 4" descr="http://t3.gstatic.com/images?q=tbn:ANd9GcR_6Y48TMF7sy9AXZvlrSOf_rUpbKMM07WEua1qQwV-gfJ11-YpefdSYQ">
              <a:hlinkClick r:id="rId14"/>
            </p:cNvPr>
            <p:cNvPicPr>
              <a:picLocks noChangeAspect="1" noChangeArrowheads="1"/>
            </p:cNvPicPr>
            <p:nvPr/>
          </p:nvPicPr>
          <p:blipFill>
            <a:blip r:embed="rId15"/>
            <a:srcRect l="18349" t="4587" r="19266" b="11009"/>
            <a:stretch>
              <a:fillRect/>
            </a:stretch>
          </p:blipFill>
          <p:spPr bwMode="auto">
            <a:xfrm>
              <a:off x="8216677" y="2888391"/>
              <a:ext cx="1245781" cy="1687287"/>
            </a:xfrm>
            <a:prstGeom prst="rect">
              <a:avLst/>
            </a:prstGeom>
            <a:noFill/>
            <a:ln w="9525">
              <a:noFill/>
              <a:miter lim="800000"/>
              <a:headEnd/>
              <a:tailEnd/>
            </a:ln>
          </p:spPr>
        </p:pic>
        <p:pic>
          <p:nvPicPr>
            <p:cNvPr id="1952795" name="Picture 6" descr="http://t2.gstatic.com/images?q=tbn:ANd9GcQY9EKwdM9YnaGfWbkemf7JQIJrwtAWb-kHARIKlxWyenh2k9KrT-ctIw">
              <a:hlinkClick r:id="rId16"/>
            </p:cNvPr>
            <p:cNvPicPr>
              <a:picLocks noChangeAspect="1" noChangeArrowheads="1"/>
            </p:cNvPicPr>
            <p:nvPr/>
          </p:nvPicPr>
          <p:blipFill>
            <a:blip r:embed="rId17"/>
            <a:srcRect/>
            <a:stretch>
              <a:fillRect/>
            </a:stretch>
          </p:blipFill>
          <p:spPr bwMode="auto">
            <a:xfrm>
              <a:off x="6503057" y="2895599"/>
              <a:ext cx="1493837" cy="1676402"/>
            </a:xfrm>
            <a:prstGeom prst="rect">
              <a:avLst/>
            </a:prstGeom>
            <a:noFill/>
            <a:ln w="9525">
              <a:noFill/>
              <a:miter lim="800000"/>
              <a:headEnd/>
              <a:tailEnd/>
            </a:ln>
          </p:spPr>
        </p:pic>
        <p:pic>
          <p:nvPicPr>
            <p:cNvPr id="1952796" name="Picture 8" descr="http://t3.gstatic.com/images?q=tbn:ANd9GcTZ6RdZkei_i_H4QOBeP42hOunQEPzYV-jDLp2QJJXOeZ3g5gIpP0qxBOiTDQ">
              <a:hlinkClick r:id="rId18"/>
            </p:cNvPr>
            <p:cNvPicPr>
              <a:picLocks noChangeAspect="1" noChangeArrowheads="1"/>
            </p:cNvPicPr>
            <p:nvPr/>
          </p:nvPicPr>
          <p:blipFill>
            <a:blip r:embed="rId19"/>
            <a:srcRect/>
            <a:stretch>
              <a:fillRect/>
            </a:stretch>
          </p:blipFill>
          <p:spPr bwMode="auto">
            <a:xfrm>
              <a:off x="11262356" y="2901128"/>
              <a:ext cx="1600200" cy="1600202"/>
            </a:xfrm>
            <a:prstGeom prst="rect">
              <a:avLst/>
            </a:prstGeom>
            <a:noFill/>
            <a:ln w="9525">
              <a:noFill/>
              <a:miter lim="800000"/>
              <a:headEnd/>
              <a:tailEnd/>
            </a:ln>
          </p:spPr>
        </p:pic>
        <p:pic>
          <p:nvPicPr>
            <p:cNvPr id="1952797" name="Picture 10" descr="http://t2.gstatic.com/images?q=tbn:ANd9GcRFisSggl579DMgesII1Gg9oB66wzeDl9Fw6tA8zCsOkU9lil1u-vUJMw">
              <a:hlinkClick r:id="rId20"/>
            </p:cNvPr>
            <p:cNvPicPr>
              <a:picLocks noChangeAspect="1" noChangeArrowheads="1"/>
            </p:cNvPicPr>
            <p:nvPr/>
          </p:nvPicPr>
          <p:blipFill>
            <a:blip r:embed="rId21"/>
            <a:srcRect/>
            <a:stretch>
              <a:fillRect/>
            </a:stretch>
          </p:blipFill>
          <p:spPr bwMode="auto">
            <a:xfrm>
              <a:off x="4575358" y="2840537"/>
              <a:ext cx="1752600" cy="1752602"/>
            </a:xfrm>
            <a:prstGeom prst="rect">
              <a:avLst/>
            </a:prstGeom>
            <a:noFill/>
            <a:ln w="9525">
              <a:noFill/>
              <a:miter lim="800000"/>
              <a:headEnd/>
              <a:tailEnd/>
            </a:ln>
          </p:spPr>
        </p:pic>
        <p:pic>
          <p:nvPicPr>
            <p:cNvPr id="1952798" name="Picture 2" descr="http://t0.gstatic.com/images?q=tbn:ANd9GcRVhnqdTaQhNz4UJx6tWdG3AS99ZfzNcNovZYSa4L0IEKn9SOQDDv5EFA">
              <a:hlinkClick r:id="rId22"/>
            </p:cNvPr>
            <p:cNvPicPr>
              <a:picLocks noChangeAspect="1" noChangeArrowheads="1"/>
            </p:cNvPicPr>
            <p:nvPr/>
          </p:nvPicPr>
          <p:blipFill>
            <a:blip r:embed="rId23"/>
            <a:srcRect/>
            <a:stretch>
              <a:fillRect/>
            </a:stretch>
          </p:blipFill>
          <p:spPr bwMode="auto">
            <a:xfrm>
              <a:off x="2744027" y="2971800"/>
              <a:ext cx="1676399" cy="1676401"/>
            </a:xfrm>
            <a:prstGeom prst="rect">
              <a:avLst/>
            </a:prstGeom>
            <a:noFill/>
            <a:ln w="9525">
              <a:noFill/>
              <a:miter lim="800000"/>
              <a:headEnd/>
              <a:tailEnd/>
            </a:ln>
          </p:spPr>
        </p:pic>
        <p:pic>
          <p:nvPicPr>
            <p:cNvPr id="1952799" name="Picture 4" descr="http://www.robertamunroe.com/_images/columbia_university_logo.jpg"/>
            <p:cNvPicPr>
              <a:picLocks noChangeAspect="1" noChangeArrowheads="1"/>
            </p:cNvPicPr>
            <p:nvPr/>
          </p:nvPicPr>
          <p:blipFill>
            <a:blip r:embed="rId24"/>
            <a:srcRect/>
            <a:stretch>
              <a:fillRect/>
            </a:stretch>
          </p:blipFill>
          <p:spPr bwMode="auto">
            <a:xfrm>
              <a:off x="9654392" y="2652536"/>
              <a:ext cx="1533525" cy="1231902"/>
            </a:xfrm>
            <a:prstGeom prst="rect">
              <a:avLst/>
            </a:prstGeom>
            <a:noFill/>
            <a:ln w="9525">
              <a:noFill/>
              <a:miter lim="800000"/>
              <a:headEnd/>
              <a:tailEnd/>
            </a:ln>
          </p:spPr>
        </p:pic>
        <p:pic>
          <p:nvPicPr>
            <p:cNvPr id="1952800" name="Picture 2" descr="http://t1.gstatic.com/images?q=tbn:ANd9GcRMiEDX_1cZ-ZQVm8_LLRH3nHVXRFcPTvYyqmYImBnSHt3pZo1TSiXO1ggD-A">
              <a:hlinkClick r:id="rId25"/>
            </p:cNvPr>
            <p:cNvPicPr>
              <a:picLocks noChangeAspect="1" noChangeArrowheads="1"/>
            </p:cNvPicPr>
            <p:nvPr/>
          </p:nvPicPr>
          <p:blipFill>
            <a:blip r:embed="rId26"/>
            <a:srcRect/>
            <a:stretch>
              <a:fillRect/>
            </a:stretch>
          </p:blipFill>
          <p:spPr bwMode="auto">
            <a:xfrm>
              <a:off x="685800" y="2895600"/>
              <a:ext cx="1905000" cy="1809750"/>
            </a:xfrm>
            <a:prstGeom prst="rect">
              <a:avLst/>
            </a:prstGeom>
            <a:noFill/>
            <a:ln w="9525">
              <a:noFill/>
              <a:miter lim="800000"/>
              <a:headEnd/>
              <a:tailEnd/>
            </a:ln>
          </p:spPr>
        </p:pic>
      </p:grpSp>
      <p:pic>
        <p:nvPicPr>
          <p:cNvPr id="1952781" name="Picture 6" descr="http://t0.gstatic.com/images?q=tbn:ANd9GcSylcv6hKBqr9q2f0Ppe7DzrS8LiMFoThq5b_VpNnS-m7JyE3_1O2sGzA">
            <a:hlinkClick r:id="rId27"/>
          </p:cNvPr>
          <p:cNvPicPr>
            <a:picLocks noChangeAspect="1" noChangeArrowheads="1"/>
          </p:cNvPicPr>
          <p:nvPr/>
        </p:nvPicPr>
        <p:blipFill>
          <a:blip r:embed="rId28"/>
          <a:srcRect/>
          <a:stretch>
            <a:fillRect/>
          </a:stretch>
        </p:blipFill>
        <p:spPr bwMode="auto">
          <a:xfrm>
            <a:off x="3060700" y="1349375"/>
            <a:ext cx="911225" cy="827088"/>
          </a:xfrm>
          <a:prstGeom prst="rect">
            <a:avLst/>
          </a:prstGeom>
          <a:noFill/>
          <a:ln w="9525">
            <a:noFill/>
            <a:miter lim="800000"/>
            <a:headEnd/>
            <a:tailEnd/>
          </a:ln>
        </p:spPr>
      </p:pic>
      <p:pic>
        <p:nvPicPr>
          <p:cNvPr id="1952782" name="Picture 12" descr="http://t0.gstatic.com/images?q=tbn:ANd9GcT5d5M38_JBA268I7kzULgqNYb7wsiBEmeU6LUoNL6a6YCDWLvqv0Pc8XQ">
            <a:hlinkClick r:id="rId29"/>
          </p:cNvPr>
          <p:cNvPicPr>
            <a:picLocks noChangeAspect="1" noChangeArrowheads="1"/>
          </p:cNvPicPr>
          <p:nvPr/>
        </p:nvPicPr>
        <p:blipFill>
          <a:blip r:embed="rId30"/>
          <a:srcRect/>
          <a:stretch>
            <a:fillRect/>
          </a:stretch>
        </p:blipFill>
        <p:spPr bwMode="auto">
          <a:xfrm>
            <a:off x="7235825" y="1377950"/>
            <a:ext cx="917575" cy="831850"/>
          </a:xfrm>
          <a:prstGeom prst="rect">
            <a:avLst/>
          </a:prstGeom>
          <a:noFill/>
          <a:ln w="9525">
            <a:noFill/>
            <a:miter lim="800000"/>
            <a:headEnd/>
            <a:tailEnd/>
          </a:ln>
        </p:spPr>
      </p:pic>
      <p:pic>
        <p:nvPicPr>
          <p:cNvPr id="1952783" name="Picture 14" descr="http://t0.gstatic.com/images?q=tbn:ANd9GcSTdTHiRyqugX9xJxCy9Qn8wY3Fg4e_ygXF9NhIugwGyZs5LJtXPUeCnn4">
            <a:hlinkClick r:id="rId31"/>
          </p:cNvPr>
          <p:cNvPicPr>
            <a:picLocks noChangeAspect="1" noChangeArrowheads="1"/>
          </p:cNvPicPr>
          <p:nvPr/>
        </p:nvPicPr>
        <p:blipFill>
          <a:blip r:embed="rId32"/>
          <a:srcRect/>
          <a:stretch>
            <a:fillRect/>
          </a:stretch>
        </p:blipFill>
        <p:spPr bwMode="auto">
          <a:xfrm>
            <a:off x="7234238" y="2311400"/>
            <a:ext cx="933450" cy="636588"/>
          </a:xfrm>
          <a:prstGeom prst="rect">
            <a:avLst/>
          </a:prstGeom>
          <a:noFill/>
          <a:ln w="9525">
            <a:noFill/>
            <a:miter lim="800000"/>
            <a:headEnd/>
            <a:tailEnd/>
          </a:ln>
        </p:spPr>
      </p:pic>
      <p:pic>
        <p:nvPicPr>
          <p:cNvPr id="1952784" name="Picture 16" descr="http://t2.gstatic.com/images?q=tbn:ANd9GcQdIWWnf42TaSBJlmlUqBQTcDwPEHQd5EAjDDIWgMLeoiikV6880HmyVA">
            <a:hlinkClick r:id="rId33"/>
          </p:cNvPr>
          <p:cNvPicPr>
            <a:picLocks noChangeAspect="1" noChangeArrowheads="1"/>
          </p:cNvPicPr>
          <p:nvPr/>
        </p:nvPicPr>
        <p:blipFill>
          <a:blip r:embed="rId34"/>
          <a:srcRect/>
          <a:stretch>
            <a:fillRect/>
          </a:stretch>
        </p:blipFill>
        <p:spPr bwMode="auto">
          <a:xfrm>
            <a:off x="4138613" y="1470025"/>
            <a:ext cx="1630362" cy="563563"/>
          </a:xfrm>
          <a:prstGeom prst="rect">
            <a:avLst/>
          </a:prstGeom>
          <a:noFill/>
          <a:ln w="9525">
            <a:noFill/>
            <a:miter lim="800000"/>
            <a:headEnd/>
            <a:tailEnd/>
          </a:ln>
        </p:spPr>
      </p:pic>
      <p:pic>
        <p:nvPicPr>
          <p:cNvPr id="1952785" name="Picture 18" descr="http://t1.gstatic.com/images?q=tbn:ANd9GcRnsQrAlFjUhBxeAQr7LTUg5yyZiQLNvu-RyILcZ2XaINQF0L-u4LEciap5">
            <a:hlinkClick r:id="rId35"/>
          </p:cNvPr>
          <p:cNvPicPr>
            <a:picLocks noChangeAspect="1" noChangeArrowheads="1"/>
          </p:cNvPicPr>
          <p:nvPr/>
        </p:nvPicPr>
        <p:blipFill>
          <a:blip r:embed="rId36"/>
          <a:srcRect/>
          <a:stretch>
            <a:fillRect/>
          </a:stretch>
        </p:blipFill>
        <p:spPr bwMode="auto">
          <a:xfrm>
            <a:off x="3086100" y="2168525"/>
            <a:ext cx="854075" cy="776288"/>
          </a:xfrm>
          <a:prstGeom prst="rect">
            <a:avLst/>
          </a:prstGeom>
          <a:noFill/>
          <a:ln w="9525">
            <a:noFill/>
            <a:miter lim="800000"/>
            <a:headEnd/>
            <a:tailEnd/>
          </a:ln>
        </p:spPr>
      </p:pic>
      <p:pic>
        <p:nvPicPr>
          <p:cNvPr id="1952786" name="Picture 20" descr="http://t1.gstatic.com/images?q=tbn:ANd9GcR_6e1957LiSL-9XpfySln-yRe4RHnoMBCmmqT8mW4j1m8tSWmQSivBhrk">
            <a:hlinkClick r:id="rId37"/>
          </p:cNvPr>
          <p:cNvPicPr>
            <a:picLocks noChangeAspect="1" noChangeArrowheads="1"/>
          </p:cNvPicPr>
          <p:nvPr/>
        </p:nvPicPr>
        <p:blipFill>
          <a:blip r:embed="rId38"/>
          <a:srcRect/>
          <a:stretch>
            <a:fillRect/>
          </a:stretch>
        </p:blipFill>
        <p:spPr bwMode="auto">
          <a:xfrm>
            <a:off x="2151063" y="1714500"/>
            <a:ext cx="833437" cy="795338"/>
          </a:xfrm>
          <a:prstGeom prst="rect">
            <a:avLst/>
          </a:prstGeom>
          <a:noFill/>
          <a:ln w="9525">
            <a:noFill/>
            <a:miter lim="800000"/>
            <a:headEnd/>
            <a:tailEnd/>
          </a:ln>
        </p:spPr>
      </p:pic>
      <p:pic>
        <p:nvPicPr>
          <p:cNvPr id="1952787" name="Picture 28" descr="harvard_logo.gif"/>
          <p:cNvPicPr>
            <a:picLocks noChangeAspect="1"/>
          </p:cNvPicPr>
          <p:nvPr/>
        </p:nvPicPr>
        <p:blipFill>
          <a:blip r:embed="rId39"/>
          <a:srcRect/>
          <a:stretch>
            <a:fillRect/>
          </a:stretch>
        </p:blipFill>
        <p:spPr bwMode="auto">
          <a:xfrm>
            <a:off x="4132263" y="2203450"/>
            <a:ext cx="1658937" cy="476250"/>
          </a:xfrm>
          <a:prstGeom prst="rect">
            <a:avLst/>
          </a:prstGeom>
          <a:noFill/>
          <a:ln w="9525">
            <a:noFill/>
            <a:miter lim="800000"/>
            <a:headEnd/>
            <a:tailEnd/>
          </a:ln>
        </p:spPr>
      </p:pic>
      <p:pic>
        <p:nvPicPr>
          <p:cNvPr id="1952788" name="Picture 2" descr="Tufts University"/>
          <p:cNvPicPr>
            <a:picLocks noChangeAspect="1" noChangeArrowheads="1"/>
          </p:cNvPicPr>
          <p:nvPr/>
        </p:nvPicPr>
        <p:blipFill>
          <a:blip r:embed="rId40"/>
          <a:srcRect/>
          <a:stretch>
            <a:fillRect/>
          </a:stretch>
        </p:blipFill>
        <p:spPr bwMode="auto">
          <a:xfrm>
            <a:off x="5935663" y="2192338"/>
            <a:ext cx="1108075" cy="452437"/>
          </a:xfrm>
          <a:prstGeom prst="rect">
            <a:avLst/>
          </a:prstGeom>
          <a:noFill/>
          <a:ln w="9525">
            <a:noFill/>
            <a:miter lim="800000"/>
            <a:headEnd/>
            <a:tailEnd/>
          </a:ln>
        </p:spPr>
      </p:pic>
      <p:pic>
        <p:nvPicPr>
          <p:cNvPr id="1952789" name="Picture 30"/>
          <p:cNvPicPr>
            <a:picLocks noChangeAspect="1"/>
          </p:cNvPicPr>
          <p:nvPr/>
        </p:nvPicPr>
        <p:blipFill>
          <a:blip r:embed="rId41"/>
          <a:srcRect/>
          <a:stretch>
            <a:fillRect/>
          </a:stretch>
        </p:blipFill>
        <p:spPr bwMode="auto">
          <a:xfrm>
            <a:off x="5913438" y="1520825"/>
            <a:ext cx="1133475" cy="457200"/>
          </a:xfrm>
          <a:prstGeom prst="rect">
            <a:avLst/>
          </a:prstGeom>
          <a:noFill/>
          <a:ln w="9525">
            <a:noFill/>
            <a:miter lim="800000"/>
            <a:headEnd/>
            <a:tailEnd/>
          </a:ln>
        </p:spPr>
      </p:pic>
      <p:pic>
        <p:nvPicPr>
          <p:cNvPr id="1952790" name="Picture 33" descr="logo-2line.gif"/>
          <p:cNvPicPr>
            <a:picLocks noChangeAspect="1"/>
          </p:cNvPicPr>
          <p:nvPr/>
        </p:nvPicPr>
        <p:blipFill>
          <a:blip r:embed="rId42"/>
          <a:srcRect/>
          <a:stretch>
            <a:fillRect/>
          </a:stretch>
        </p:blipFill>
        <p:spPr bwMode="auto">
          <a:xfrm>
            <a:off x="6149975" y="4041775"/>
            <a:ext cx="993775" cy="550863"/>
          </a:xfrm>
          <a:prstGeom prst="rect">
            <a:avLst/>
          </a:prstGeom>
          <a:noFill/>
          <a:ln w="9525">
            <a:noFill/>
            <a:miter lim="800000"/>
            <a:headEnd/>
            <a:tailEnd/>
          </a:ln>
        </p:spPr>
      </p:pic>
      <p:pic>
        <p:nvPicPr>
          <p:cNvPr id="1952791" name="Picture 31" descr="SanfordBurnhamLogo.jpg"/>
          <p:cNvPicPr>
            <a:picLocks noChangeAspect="1"/>
          </p:cNvPicPr>
          <p:nvPr/>
        </p:nvPicPr>
        <p:blipFill>
          <a:blip r:embed="rId43"/>
          <a:srcRect/>
          <a:stretch>
            <a:fillRect/>
          </a:stretch>
        </p:blipFill>
        <p:spPr bwMode="auto">
          <a:xfrm>
            <a:off x="5873750" y="5767388"/>
            <a:ext cx="1666875" cy="571500"/>
          </a:xfrm>
          <a:prstGeom prst="rect">
            <a:avLst/>
          </a:prstGeom>
          <a:noFill/>
          <a:ln w="9525">
            <a:noFill/>
            <a:miter lim="800000"/>
            <a:headEnd/>
            <a:tailEnd/>
          </a:ln>
        </p:spPr>
      </p:pic>
      <p:pic>
        <p:nvPicPr>
          <p:cNvPr id="1952792" name="Picture 2" descr="SF.jpg"/>
          <p:cNvPicPr>
            <a:picLocks noChangeAspect="1"/>
          </p:cNvPicPr>
          <p:nvPr/>
        </p:nvPicPr>
        <p:blipFill>
          <a:blip r:embed="rId44"/>
          <a:srcRect/>
          <a:stretch>
            <a:fillRect/>
          </a:stretch>
        </p:blipFill>
        <p:spPr bwMode="auto">
          <a:xfrm>
            <a:off x="300038" y="5080000"/>
            <a:ext cx="1671637" cy="1258888"/>
          </a:xfrm>
          <a:prstGeom prst="rect">
            <a:avLst/>
          </a:prstGeom>
          <a:noFill/>
          <a:ln w="9525">
            <a:noFill/>
            <a:miter lim="800000"/>
            <a:headEnd/>
            <a:tailEnd/>
          </a:ln>
        </p:spPr>
      </p:pic>
      <p:pic>
        <p:nvPicPr>
          <p:cNvPr id="1952793" name="Picture 156" descr="CTI_RGB.png"/>
          <p:cNvPicPr>
            <a:picLocks noChangeAspect="1" noChangeArrowheads="1"/>
          </p:cNvPicPr>
          <p:nvPr/>
        </p:nvPicPr>
        <p:blipFill>
          <a:blip r:embed="rId45"/>
          <a:srcRect/>
          <a:stretch>
            <a:fillRect/>
          </a:stretch>
        </p:blipFill>
        <p:spPr bwMode="auto">
          <a:xfrm>
            <a:off x="7885113" y="5886450"/>
            <a:ext cx="1431925" cy="868363"/>
          </a:xfrm>
          <a:prstGeom prst="rect">
            <a:avLst/>
          </a:prstGeom>
          <a:solidFill>
            <a:schemeClr val="bg1"/>
          </a:solid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4817" name="Rectangle 16"/>
          <p:cNvSpPr>
            <a:spLocks noGrp="1" noChangeArrowheads="1"/>
          </p:cNvSpPr>
          <p:nvPr>
            <p:ph type="title" idx="4294967295"/>
          </p:nvPr>
        </p:nvSpPr>
        <p:spPr>
          <a:xfrm>
            <a:off x="312738" y="87313"/>
            <a:ext cx="8794750" cy="774700"/>
          </a:xfrm>
        </p:spPr>
        <p:txBody>
          <a:bodyPr/>
          <a:lstStyle/>
          <a:p>
            <a:pPr eaLnBrk="1" hangingPunct="1"/>
            <a:r>
              <a:rPr lang="en-US" sz="2800" smtClean="0"/>
              <a:t>Why Partner with Pfizer?</a:t>
            </a:r>
          </a:p>
        </p:txBody>
      </p:sp>
      <p:sp>
        <p:nvSpPr>
          <p:cNvPr id="3" name="Rectangle 2"/>
          <p:cNvSpPr/>
          <p:nvPr/>
        </p:nvSpPr>
        <p:spPr>
          <a:xfrm>
            <a:off x="533400" y="1524000"/>
            <a:ext cx="8574088" cy="3400425"/>
          </a:xfrm>
          <a:prstGeom prst="rect">
            <a:avLst/>
          </a:prstGeom>
        </p:spPr>
        <p:txBody>
          <a:bodyPr>
            <a:spAutoFit/>
          </a:bodyPr>
          <a:lstStyle/>
          <a:p>
            <a:pPr marL="228600" indent="-223838">
              <a:spcAft>
                <a:spcPts val="600"/>
              </a:spcAft>
              <a:buFont typeface="Arial" pitchFamily="34" charset="0"/>
              <a:buChar char="•"/>
              <a:defRPr/>
            </a:pPr>
            <a:r>
              <a:rPr lang="en-US" sz="2000" dirty="0">
                <a:solidFill>
                  <a:srgbClr val="455562"/>
                </a:solidFill>
                <a:latin typeface="+mn-lt"/>
              </a:rPr>
              <a:t>Outstanding R&amp;D capabilities (small &amp; large molecules, Vaccines)</a:t>
            </a:r>
          </a:p>
          <a:p>
            <a:pPr marL="228600" indent="-223838">
              <a:spcAft>
                <a:spcPts val="600"/>
              </a:spcAft>
              <a:buFont typeface="Arial" pitchFamily="34" charset="0"/>
              <a:buChar char="•"/>
              <a:defRPr/>
            </a:pPr>
            <a:endParaRPr lang="en-US" sz="2000" dirty="0">
              <a:solidFill>
                <a:srgbClr val="455562"/>
              </a:solidFill>
              <a:latin typeface="+mn-lt"/>
            </a:endParaRPr>
          </a:p>
          <a:p>
            <a:pPr marL="228600" indent="-223838">
              <a:spcAft>
                <a:spcPts val="600"/>
              </a:spcAft>
              <a:buFont typeface="Arial" pitchFamily="34" charset="0"/>
              <a:buChar char="•"/>
              <a:defRPr/>
            </a:pPr>
            <a:r>
              <a:rPr lang="en-US" sz="2000" dirty="0">
                <a:solidFill>
                  <a:srgbClr val="455562"/>
                </a:solidFill>
                <a:latin typeface="+mn-lt"/>
              </a:rPr>
              <a:t>Strong Partner for Drug-Development</a:t>
            </a:r>
          </a:p>
          <a:p>
            <a:pPr marL="228600" indent="-223838">
              <a:spcAft>
                <a:spcPts val="600"/>
              </a:spcAft>
              <a:buFont typeface="Arial" pitchFamily="34" charset="0"/>
              <a:buChar char="•"/>
              <a:defRPr/>
            </a:pPr>
            <a:endParaRPr lang="en-US" sz="2000" dirty="0">
              <a:solidFill>
                <a:srgbClr val="455562"/>
              </a:solidFill>
              <a:latin typeface="+mn-lt"/>
            </a:endParaRPr>
          </a:p>
          <a:p>
            <a:pPr marL="228600" indent="-223838">
              <a:spcAft>
                <a:spcPts val="600"/>
              </a:spcAft>
              <a:buFont typeface="Arial" pitchFamily="34" charset="0"/>
              <a:buChar char="•"/>
              <a:defRPr/>
            </a:pPr>
            <a:r>
              <a:rPr lang="en-US" sz="2000" dirty="0">
                <a:solidFill>
                  <a:srgbClr val="455562"/>
                </a:solidFill>
                <a:latin typeface="+mn-lt"/>
              </a:rPr>
              <a:t>Experience in Regulatory, Commercialization</a:t>
            </a:r>
          </a:p>
          <a:p>
            <a:pPr marL="228600" indent="-223838">
              <a:spcAft>
                <a:spcPts val="600"/>
              </a:spcAft>
              <a:buFont typeface="Arial" pitchFamily="34" charset="0"/>
              <a:buChar char="•"/>
              <a:defRPr/>
            </a:pPr>
            <a:endParaRPr lang="en-US" sz="2000" dirty="0">
              <a:solidFill>
                <a:srgbClr val="455562"/>
              </a:solidFill>
              <a:latin typeface="+mn-lt"/>
            </a:endParaRPr>
          </a:p>
          <a:p>
            <a:pPr marL="228600" indent="-223838">
              <a:spcAft>
                <a:spcPts val="600"/>
              </a:spcAft>
              <a:buFont typeface="Arial" pitchFamily="34" charset="0"/>
              <a:buChar char="•"/>
              <a:defRPr/>
            </a:pPr>
            <a:r>
              <a:rPr lang="en-US" sz="2000" dirty="0">
                <a:solidFill>
                  <a:srgbClr val="455562"/>
                </a:solidFill>
                <a:latin typeface="+mn-lt"/>
              </a:rPr>
              <a:t>Flexible operating model, emphasizing mutual scientific interests and risk sharing concepts</a:t>
            </a:r>
          </a:p>
          <a:p>
            <a:pPr marL="228600" indent="-223838">
              <a:spcAft>
                <a:spcPts val="600"/>
              </a:spcAft>
              <a:buFont typeface="Arial" pitchFamily="34" charset="0"/>
              <a:buChar char="•"/>
              <a:defRPr/>
            </a:pPr>
            <a:endParaRPr lang="en-US" sz="2000" dirty="0">
              <a:solidFill>
                <a:srgbClr val="455562"/>
              </a:solidFill>
              <a:latin typeface="+mn-lt"/>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9395" name="Rectangle 16"/>
          <p:cNvSpPr>
            <a:spLocks noGrp="1" noChangeArrowheads="1"/>
          </p:cNvSpPr>
          <p:nvPr>
            <p:ph type="title" idx="4294967295"/>
          </p:nvPr>
        </p:nvSpPr>
        <p:spPr>
          <a:xfrm>
            <a:off x="312738" y="87313"/>
            <a:ext cx="8794750" cy="774700"/>
          </a:xfrm>
        </p:spPr>
        <p:txBody>
          <a:bodyPr/>
          <a:lstStyle/>
          <a:p>
            <a:pPr eaLnBrk="1" hangingPunct="1"/>
            <a:r>
              <a:rPr lang="en-US" sz="2800" smtClean="0"/>
              <a:t>How to Partner with Pfizer?</a:t>
            </a:r>
          </a:p>
        </p:txBody>
      </p:sp>
      <p:sp>
        <p:nvSpPr>
          <p:cNvPr id="1979396" name="Rectangle 2"/>
          <p:cNvSpPr>
            <a:spLocks noChangeArrowheads="1"/>
          </p:cNvSpPr>
          <p:nvPr/>
        </p:nvSpPr>
        <p:spPr bwMode="auto">
          <a:xfrm>
            <a:off x="5410200" y="6245225"/>
            <a:ext cx="4078288" cy="400050"/>
          </a:xfrm>
          <a:prstGeom prst="rect">
            <a:avLst/>
          </a:prstGeom>
          <a:noFill/>
          <a:ln w="9525">
            <a:noFill/>
            <a:miter lim="800000"/>
            <a:headEnd/>
            <a:tailEnd/>
          </a:ln>
        </p:spPr>
        <p:txBody>
          <a:bodyPr>
            <a:spAutoFit/>
          </a:bodyPr>
          <a:lstStyle/>
          <a:p>
            <a:pPr algn="ctr">
              <a:buClr>
                <a:srgbClr val="009900"/>
              </a:buClr>
              <a:buFont typeface="Arial" charset="0"/>
              <a:buNone/>
            </a:pPr>
            <a:r>
              <a:rPr lang="en-US" sz="2000"/>
              <a:t>www.pfizer.com/WRDpartnering</a:t>
            </a:r>
          </a:p>
        </p:txBody>
      </p:sp>
      <p:graphicFrame>
        <p:nvGraphicFramePr>
          <p:cNvPr id="1979394" name="Object 2"/>
          <p:cNvGraphicFramePr>
            <a:graphicFrameLocks noChangeAspect="1"/>
          </p:cNvGraphicFramePr>
          <p:nvPr/>
        </p:nvGraphicFramePr>
        <p:xfrm>
          <a:off x="5410200" y="1152525"/>
          <a:ext cx="3938588" cy="5095875"/>
        </p:xfrm>
        <a:graphic>
          <a:graphicData uri="http://schemas.openxmlformats.org/presentationml/2006/ole">
            <p:oleObj spid="_x0000_s1979394" name="Acrobat Document" r:id="rId4" imgW="4196520" imgH="5430600" progId="AcroExch.Document.7">
              <p:embed/>
            </p:oleObj>
          </a:graphicData>
        </a:graphic>
      </p:graphicFrame>
      <p:sp>
        <p:nvSpPr>
          <p:cNvPr id="1979397" name="TextBox 4"/>
          <p:cNvSpPr txBox="1">
            <a:spLocks noChangeArrowheads="1"/>
          </p:cNvSpPr>
          <p:nvPr/>
        </p:nvSpPr>
        <p:spPr bwMode="auto">
          <a:xfrm>
            <a:off x="381000" y="1674813"/>
            <a:ext cx="5105400" cy="2862262"/>
          </a:xfrm>
          <a:prstGeom prst="rect">
            <a:avLst/>
          </a:prstGeom>
          <a:noFill/>
          <a:ln w="9525">
            <a:noFill/>
            <a:miter lim="800000"/>
            <a:headEnd/>
            <a:tailEnd/>
          </a:ln>
        </p:spPr>
        <p:txBody>
          <a:bodyPr>
            <a:spAutoFit/>
          </a:bodyPr>
          <a:lstStyle/>
          <a:p>
            <a:pPr marL="177800" indent="-177800">
              <a:buFont typeface="Arial" charset="0"/>
              <a:buChar char="•"/>
            </a:pPr>
            <a:r>
              <a:rPr lang="en-US" sz="2000"/>
              <a:t>Learn more about Pfizer WRD’s areas of interest for external partnering:</a:t>
            </a:r>
          </a:p>
          <a:p>
            <a:pPr marL="177800" indent="-177800">
              <a:buFont typeface="Arial" charset="0"/>
              <a:buNone/>
            </a:pPr>
            <a:r>
              <a:rPr lang="en-US" sz="2000"/>
              <a:t>	</a:t>
            </a:r>
            <a:r>
              <a:rPr lang="en-US" sz="2000">
                <a:hlinkClick r:id="rId5"/>
              </a:rPr>
              <a:t>www.Pfizer.com/WRDpartnering</a:t>
            </a:r>
            <a:endParaRPr lang="en-US" sz="2000"/>
          </a:p>
          <a:p>
            <a:pPr marL="177800" indent="-177800">
              <a:buFont typeface="Arial" charset="0"/>
              <a:buNone/>
            </a:pPr>
            <a:endParaRPr lang="en-US" sz="2000"/>
          </a:p>
          <a:p>
            <a:pPr marL="177800" indent="-177800">
              <a:buFont typeface="Arial" charset="0"/>
              <a:buNone/>
            </a:pPr>
            <a:endParaRPr lang="en-US" sz="2000"/>
          </a:p>
          <a:p>
            <a:pPr marL="177800" indent="-177800">
              <a:buFont typeface="Arial" charset="0"/>
              <a:buChar char="•"/>
            </a:pPr>
            <a:r>
              <a:rPr lang="en-US" sz="2000"/>
              <a:t>Contact your ERDI representative for your area of interest</a:t>
            </a:r>
          </a:p>
          <a:p>
            <a:pPr marL="177800" indent="-177800">
              <a:buFont typeface="Arial" charset="0"/>
              <a:buNone/>
            </a:pPr>
            <a:endParaRPr lang="en-US" sz="2000"/>
          </a:p>
          <a:p>
            <a:pPr marL="177800" indent="-177800">
              <a:buFont typeface="Arial" charset="0"/>
              <a:buChar char="•"/>
            </a:pPr>
            <a:endParaRPr lang="en-US" sz="2000"/>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81" name="Номер слайда 3"/>
          <p:cNvSpPr>
            <a:spLocks noGrp="1"/>
          </p:cNvSpPr>
          <p:nvPr>
            <p:ph type="sldNum" sz="quarter" idx="10"/>
          </p:nvPr>
        </p:nvSpPr>
        <p:spPr>
          <a:noFill/>
        </p:spPr>
        <p:txBody>
          <a:bodyPr/>
          <a:lstStyle/>
          <a:p>
            <a:fld id="{EF0498AE-52BC-47F0-9340-C88CDD961C66}" type="slidenum">
              <a:rPr lang="en-US" smtClean="0"/>
              <a:pPr/>
              <a:t>1</a:t>
            </a:fld>
            <a:endParaRPr lang="en-US" smtClean="0"/>
          </a:p>
        </p:txBody>
      </p:sp>
      <p:pic>
        <p:nvPicPr>
          <p:cNvPr id="1761282" name="Picture 2" descr="map"/>
          <p:cNvPicPr>
            <a:picLocks noChangeAspect="1" noChangeArrowheads="1"/>
          </p:cNvPicPr>
          <p:nvPr/>
        </p:nvPicPr>
        <p:blipFill>
          <a:blip r:embed="rId3"/>
          <a:srcRect/>
          <a:stretch>
            <a:fillRect/>
          </a:stretch>
        </p:blipFill>
        <p:spPr bwMode="auto">
          <a:xfrm>
            <a:off x="4010025" y="1252538"/>
            <a:ext cx="5591175" cy="2921000"/>
          </a:xfrm>
          <a:prstGeom prst="rect">
            <a:avLst/>
          </a:prstGeom>
          <a:noFill/>
          <a:ln w="9525">
            <a:noFill/>
            <a:miter lim="800000"/>
            <a:headEnd/>
            <a:tailEnd/>
          </a:ln>
        </p:spPr>
      </p:pic>
      <p:sp>
        <p:nvSpPr>
          <p:cNvPr id="1761283" name="Rectangle 3"/>
          <p:cNvSpPr>
            <a:spLocks/>
          </p:cNvSpPr>
          <p:nvPr/>
        </p:nvSpPr>
        <p:spPr bwMode="auto">
          <a:xfrm>
            <a:off x="355600" y="1362075"/>
            <a:ext cx="8880475" cy="4160838"/>
          </a:xfrm>
          <a:prstGeom prst="rect">
            <a:avLst/>
          </a:prstGeom>
          <a:noFill/>
          <a:ln w="9525" algn="ctr">
            <a:noFill/>
            <a:miter lim="800000"/>
            <a:headEnd/>
            <a:tailEnd/>
          </a:ln>
        </p:spPr>
        <p:txBody>
          <a:bodyPr/>
          <a:lstStyle/>
          <a:p>
            <a:pPr marL="227013" indent="-227013">
              <a:lnSpc>
                <a:spcPct val="90000"/>
              </a:lnSpc>
              <a:spcBef>
                <a:spcPct val="50000"/>
              </a:spcBef>
              <a:buClr>
                <a:srgbClr val="F58220"/>
              </a:buClr>
              <a:buFont typeface="Arial" charset="0"/>
              <a:buChar char="●"/>
            </a:pPr>
            <a:r>
              <a:rPr lang="en-US" sz="1800">
                <a:latin typeface="Calibri" pitchFamily="34" charset="0"/>
              </a:rPr>
              <a:t>~$67 Billion combined revenue in 2011 </a:t>
            </a:r>
          </a:p>
          <a:p>
            <a:pPr marL="227013" indent="-227013">
              <a:lnSpc>
                <a:spcPct val="90000"/>
              </a:lnSpc>
              <a:spcBef>
                <a:spcPct val="50000"/>
              </a:spcBef>
              <a:buClr>
                <a:srgbClr val="F58220"/>
              </a:buClr>
              <a:buFont typeface="Arial" charset="0"/>
              <a:buChar char="●"/>
            </a:pPr>
            <a:r>
              <a:rPr lang="en-US" sz="1800">
                <a:latin typeface="Calibri" pitchFamily="34" charset="0"/>
              </a:rPr>
              <a:t>89 Manufacturing sites worldwide</a:t>
            </a:r>
          </a:p>
          <a:p>
            <a:pPr marL="227013" indent="-227013">
              <a:lnSpc>
                <a:spcPct val="90000"/>
              </a:lnSpc>
              <a:spcBef>
                <a:spcPct val="50000"/>
              </a:spcBef>
              <a:buClr>
                <a:srgbClr val="F58220"/>
              </a:buClr>
              <a:buFont typeface="Arial" charset="0"/>
              <a:buChar char="●"/>
            </a:pPr>
            <a:r>
              <a:rPr lang="en-US" sz="1800">
                <a:latin typeface="Calibri" pitchFamily="34" charset="0"/>
              </a:rPr>
              <a:t>12 Products with sales greater </a:t>
            </a:r>
            <a:br>
              <a:rPr lang="en-US" sz="1800">
                <a:latin typeface="Calibri" pitchFamily="34" charset="0"/>
              </a:rPr>
            </a:br>
            <a:r>
              <a:rPr lang="en-US" sz="1800">
                <a:latin typeface="Calibri" pitchFamily="34" charset="0"/>
              </a:rPr>
              <a:t>than $1 Billion</a:t>
            </a:r>
          </a:p>
          <a:p>
            <a:pPr marL="227013" indent="-227013">
              <a:lnSpc>
                <a:spcPct val="90000"/>
              </a:lnSpc>
              <a:spcBef>
                <a:spcPct val="50000"/>
              </a:spcBef>
              <a:buClr>
                <a:srgbClr val="F58220"/>
              </a:buClr>
              <a:buFont typeface="Arial" charset="0"/>
              <a:buChar char="●"/>
            </a:pPr>
            <a:r>
              <a:rPr lang="en-US" sz="1800">
                <a:latin typeface="Calibri" pitchFamily="34" charset="0"/>
              </a:rPr>
              <a:t>#1 Primary and #1 Specialty Care </a:t>
            </a:r>
            <a:br>
              <a:rPr lang="en-US" sz="1800">
                <a:latin typeface="Calibri" pitchFamily="34" charset="0"/>
              </a:rPr>
            </a:br>
            <a:r>
              <a:rPr lang="en-US" sz="1800">
                <a:latin typeface="Calibri" pitchFamily="34" charset="0"/>
              </a:rPr>
              <a:t> and #1 Animal Health company</a:t>
            </a:r>
          </a:p>
          <a:p>
            <a:pPr marL="227013" indent="-227013">
              <a:lnSpc>
                <a:spcPct val="90000"/>
              </a:lnSpc>
              <a:spcBef>
                <a:spcPct val="50000"/>
              </a:spcBef>
              <a:buClr>
                <a:srgbClr val="F58220"/>
              </a:buClr>
              <a:buFont typeface="Arial" charset="0"/>
              <a:buChar char="●"/>
            </a:pPr>
            <a:r>
              <a:rPr lang="en-US" sz="1800">
                <a:latin typeface="Calibri" pitchFamily="34" charset="0"/>
              </a:rPr>
              <a:t>Major R&amp;D operations and partnerships </a:t>
            </a:r>
            <a:br>
              <a:rPr lang="en-US" sz="1800">
                <a:latin typeface="Calibri" pitchFamily="34" charset="0"/>
              </a:rPr>
            </a:br>
            <a:r>
              <a:rPr lang="en-US" sz="1800">
                <a:latin typeface="Calibri" pitchFamily="34" charset="0"/>
              </a:rPr>
              <a:t>in US, Europe, Canada and China; 250 R&amp;D partners</a:t>
            </a:r>
          </a:p>
          <a:p>
            <a:pPr marL="227013" indent="-227013">
              <a:lnSpc>
                <a:spcPct val="90000"/>
              </a:lnSpc>
              <a:spcBef>
                <a:spcPct val="50000"/>
              </a:spcBef>
              <a:buClr>
                <a:srgbClr val="F58220"/>
              </a:buClr>
              <a:buFont typeface="Arial" charset="0"/>
              <a:buChar char="●"/>
            </a:pPr>
            <a:r>
              <a:rPr lang="en-US" sz="1800">
                <a:latin typeface="Calibri" pitchFamily="34" charset="0"/>
              </a:rPr>
              <a:t>Over 60 products with sales greater </a:t>
            </a:r>
            <a:br>
              <a:rPr lang="en-US" sz="1800">
                <a:latin typeface="Calibri" pitchFamily="34" charset="0"/>
              </a:rPr>
            </a:br>
            <a:r>
              <a:rPr lang="en-US" sz="1800">
                <a:latin typeface="Calibri" pitchFamily="34" charset="0"/>
              </a:rPr>
              <a:t>than $100 Million</a:t>
            </a:r>
          </a:p>
          <a:p>
            <a:pPr marL="227013" indent="-227013">
              <a:lnSpc>
                <a:spcPct val="90000"/>
              </a:lnSpc>
              <a:spcBef>
                <a:spcPct val="50000"/>
              </a:spcBef>
              <a:buClr>
                <a:srgbClr val="F58220"/>
              </a:buClr>
              <a:buFont typeface="Arial" charset="0"/>
              <a:buChar char="●"/>
            </a:pPr>
            <a:r>
              <a:rPr lang="en-US" sz="1800">
                <a:latin typeface="Calibri" pitchFamily="34" charset="0"/>
              </a:rPr>
              <a:t>Over 100,000 colleagues worldwide</a:t>
            </a:r>
          </a:p>
          <a:p>
            <a:pPr marL="227013" indent="-227013">
              <a:lnSpc>
                <a:spcPct val="90000"/>
              </a:lnSpc>
              <a:spcBef>
                <a:spcPct val="50000"/>
              </a:spcBef>
              <a:buClr>
                <a:srgbClr val="F58220"/>
              </a:buClr>
              <a:buFont typeface="Arial" charset="0"/>
              <a:buChar char="●"/>
            </a:pPr>
            <a:r>
              <a:rPr lang="en-US" sz="1800">
                <a:latin typeface="Calibri" pitchFamily="34" charset="0"/>
              </a:rPr>
              <a:t>A medicine portfolio that helps prevent </a:t>
            </a:r>
            <a:br>
              <a:rPr lang="en-US" sz="1800">
                <a:latin typeface="Calibri" pitchFamily="34" charset="0"/>
              </a:rPr>
            </a:br>
            <a:r>
              <a:rPr lang="en-US" sz="1800">
                <a:latin typeface="Calibri" pitchFamily="34" charset="0"/>
              </a:rPr>
              <a:t>disease and promote better health at </a:t>
            </a:r>
            <a:br>
              <a:rPr lang="en-US" sz="1800">
                <a:latin typeface="Calibri" pitchFamily="34" charset="0"/>
              </a:rPr>
            </a:br>
            <a:r>
              <a:rPr lang="en-US" sz="1800">
                <a:latin typeface="Calibri" pitchFamily="34" charset="0"/>
              </a:rPr>
              <a:t>every stage of life</a:t>
            </a:r>
          </a:p>
        </p:txBody>
      </p:sp>
      <p:sp>
        <p:nvSpPr>
          <p:cNvPr id="1761284" name="Rectangle 4"/>
          <p:cNvSpPr>
            <a:spLocks noGrp="1"/>
          </p:cNvSpPr>
          <p:nvPr>
            <p:ph type="title"/>
          </p:nvPr>
        </p:nvSpPr>
        <p:spPr>
          <a:xfrm>
            <a:off x="374650" y="142875"/>
            <a:ext cx="8861425" cy="725488"/>
          </a:xfrm>
        </p:spPr>
        <p:txBody>
          <a:bodyPr/>
          <a:lstStyle/>
          <a:p>
            <a:r>
              <a:rPr lang="en-US" smtClean="0"/>
              <a:t>Pfizer Snapshot</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3329" name="Text Box 108"/>
          <p:cNvSpPr txBox="1">
            <a:spLocks noChangeArrowheads="1"/>
          </p:cNvSpPr>
          <p:nvPr/>
        </p:nvSpPr>
        <p:spPr bwMode="auto">
          <a:xfrm>
            <a:off x="3279775" y="0"/>
            <a:ext cx="4508500" cy="307975"/>
          </a:xfrm>
          <a:prstGeom prst="rect">
            <a:avLst/>
          </a:prstGeom>
          <a:noFill/>
          <a:ln w="9525" algn="ctr">
            <a:noFill/>
            <a:miter lim="800000"/>
            <a:headEnd/>
            <a:tailEnd/>
          </a:ln>
        </p:spPr>
        <p:txBody>
          <a:bodyPr>
            <a:spAutoFit/>
          </a:bodyPr>
          <a:lstStyle/>
          <a:p>
            <a:pPr algn="r">
              <a:spcBef>
                <a:spcPct val="50000"/>
              </a:spcBef>
              <a:buClr>
                <a:srgbClr val="009900"/>
              </a:buClr>
              <a:buFont typeface="Arial" charset="0"/>
              <a:buNone/>
            </a:pPr>
            <a:endParaRPr lang="ru-RU">
              <a:solidFill>
                <a:srgbClr val="003366"/>
              </a:solidFill>
            </a:endParaRPr>
          </a:p>
        </p:txBody>
      </p:sp>
      <p:grpSp>
        <p:nvGrpSpPr>
          <p:cNvPr id="1763330" name="Group 105"/>
          <p:cNvGrpSpPr>
            <a:grpSpLocks/>
          </p:cNvGrpSpPr>
          <p:nvPr/>
        </p:nvGrpSpPr>
        <p:grpSpPr bwMode="auto">
          <a:xfrm>
            <a:off x="539750" y="1301750"/>
            <a:ext cx="8375650" cy="5022850"/>
            <a:chOff x="540068" y="1172706"/>
            <a:chExt cx="8375332" cy="5023307"/>
          </a:xfrm>
        </p:grpSpPr>
        <p:sp>
          <p:nvSpPr>
            <p:cNvPr id="1763336" name="AutoShape 129"/>
            <p:cNvSpPr>
              <a:spLocks noChangeArrowheads="1"/>
            </p:cNvSpPr>
            <p:nvPr/>
          </p:nvSpPr>
          <p:spPr bwMode="auto">
            <a:xfrm rot="10800000" flipH="1">
              <a:off x="1056084" y="3113088"/>
              <a:ext cx="7859316" cy="398462"/>
            </a:xfrm>
            <a:prstGeom prst="parallelogram">
              <a:avLst>
                <a:gd name="adj" fmla="val 766502"/>
              </a:avLst>
            </a:prstGeom>
            <a:gradFill rotWithShape="0">
              <a:gsLst>
                <a:gs pos="0">
                  <a:srgbClr val="F9E89F"/>
                </a:gs>
                <a:gs pos="100000">
                  <a:srgbClr val="D4E1C3"/>
                </a:gs>
              </a:gsLst>
              <a:lin ang="5400000" scaled="1"/>
            </a:gradFill>
            <a:ln w="9525" algn="ctr">
              <a:noFill/>
              <a:miter lim="800000"/>
              <a:headEnd/>
              <a:tailEnd/>
            </a:ln>
          </p:spPr>
          <p:txBody>
            <a:bodyPr/>
            <a:lstStyle/>
            <a:p>
              <a:pPr algn="ctr" eaLnBrk="0" hangingPunct="0">
                <a:buClr>
                  <a:srgbClr val="009900"/>
                </a:buClr>
                <a:buFont typeface="Arial" charset="0"/>
                <a:buNone/>
              </a:pPr>
              <a:endParaRPr lang="ru-RU" sz="1800" b="0">
                <a:solidFill>
                  <a:srgbClr val="003366"/>
                </a:solidFill>
              </a:endParaRPr>
            </a:p>
          </p:txBody>
        </p:sp>
        <p:sp>
          <p:nvSpPr>
            <p:cNvPr id="1763337" name="AutoShape 4"/>
            <p:cNvSpPr>
              <a:spLocks noChangeArrowheads="1"/>
            </p:cNvSpPr>
            <p:nvPr/>
          </p:nvSpPr>
          <p:spPr bwMode="white">
            <a:xfrm>
              <a:off x="3709542" y="3513138"/>
              <a:ext cx="5176954" cy="998223"/>
            </a:xfrm>
            <a:prstGeom prst="homePlate">
              <a:avLst>
                <a:gd name="adj" fmla="val 37288"/>
              </a:avLst>
            </a:prstGeom>
            <a:solidFill>
              <a:srgbClr val="539943"/>
            </a:solidFill>
            <a:ln w="28575" algn="ctr">
              <a:noFill/>
              <a:miter lim="800000"/>
              <a:headEnd/>
              <a:tailEnd/>
            </a:ln>
          </p:spPr>
          <p:txBody>
            <a:bodyPr wrap="none" anchor="ctr"/>
            <a:lstStyle/>
            <a:p>
              <a:pPr algn="ctr" eaLnBrk="0" hangingPunct="0">
                <a:buClr>
                  <a:srgbClr val="009900"/>
                </a:buClr>
                <a:buFont typeface="Arial" charset="0"/>
                <a:buNone/>
              </a:pPr>
              <a:endParaRPr lang="ru-RU" sz="1300" b="0">
                <a:solidFill>
                  <a:srgbClr val="003366"/>
                </a:solidFill>
              </a:endParaRPr>
            </a:p>
          </p:txBody>
        </p:sp>
        <p:sp>
          <p:nvSpPr>
            <p:cNvPr id="1763338" name="Freeform 5"/>
            <p:cNvSpPr>
              <a:spLocks/>
            </p:cNvSpPr>
            <p:nvPr/>
          </p:nvSpPr>
          <p:spPr bwMode="hidden">
            <a:xfrm>
              <a:off x="3706362" y="3513138"/>
              <a:ext cx="4927329" cy="211906"/>
            </a:xfrm>
            <a:custGeom>
              <a:avLst/>
              <a:gdLst>
                <a:gd name="T0" fmla="*/ 13734 w 3229"/>
                <a:gd name="T1" fmla="*/ 198579 h 159"/>
                <a:gd name="T2" fmla="*/ 3694353 w 3229"/>
                <a:gd name="T3" fmla="*/ 211906 h 159"/>
                <a:gd name="T4" fmla="*/ 3544808 w 3229"/>
                <a:gd name="T5" fmla="*/ 0 h 159"/>
                <a:gd name="T6" fmla="*/ 0 w 3229"/>
                <a:gd name="T7" fmla="*/ 1333 h 159"/>
                <a:gd name="T8" fmla="*/ 13734 w 3229"/>
                <a:gd name="T9" fmla="*/ 198579 h 159"/>
                <a:gd name="T10" fmla="*/ 0 60000 65536"/>
                <a:gd name="T11" fmla="*/ 0 60000 65536"/>
                <a:gd name="T12" fmla="*/ 0 60000 65536"/>
                <a:gd name="T13" fmla="*/ 0 60000 65536"/>
                <a:gd name="T14" fmla="*/ 0 60000 65536"/>
                <a:gd name="T15" fmla="*/ 0 w 3229"/>
                <a:gd name="T16" fmla="*/ 0 h 159"/>
                <a:gd name="T17" fmla="*/ 3229 w 3229"/>
                <a:gd name="T18" fmla="*/ 159 h 159"/>
              </a:gdLst>
              <a:ahLst/>
              <a:cxnLst>
                <a:cxn ang="T10">
                  <a:pos x="T0" y="T1"/>
                </a:cxn>
                <a:cxn ang="T11">
                  <a:pos x="T2" y="T3"/>
                </a:cxn>
                <a:cxn ang="T12">
                  <a:pos x="T4" y="T5"/>
                </a:cxn>
                <a:cxn ang="T13">
                  <a:pos x="T6" y="T7"/>
                </a:cxn>
                <a:cxn ang="T14">
                  <a:pos x="T8" y="T9"/>
                </a:cxn>
              </a:cxnLst>
              <a:rect l="T15" t="T16" r="T17" b="T18"/>
              <a:pathLst>
                <a:path w="3229" h="159">
                  <a:moveTo>
                    <a:pt x="9" y="149"/>
                  </a:moveTo>
                  <a:lnTo>
                    <a:pt x="3229" y="159"/>
                  </a:lnTo>
                  <a:lnTo>
                    <a:pt x="3097" y="0"/>
                  </a:lnTo>
                  <a:lnTo>
                    <a:pt x="0" y="1"/>
                  </a:lnTo>
                  <a:lnTo>
                    <a:pt x="9" y="149"/>
                  </a:lnTo>
                  <a:close/>
                </a:path>
              </a:pathLst>
            </a:custGeom>
            <a:gradFill rotWithShape="1">
              <a:gsLst>
                <a:gs pos="0">
                  <a:srgbClr val="A3C89A"/>
                </a:gs>
                <a:gs pos="100000">
                  <a:srgbClr val="539943"/>
                </a:gs>
              </a:gsLst>
              <a:lin ang="5400000" scaled="1"/>
            </a:gradFill>
            <a:ln w="28575">
              <a:noFill/>
              <a:round/>
              <a:headEnd/>
              <a:tailEnd/>
            </a:ln>
          </p:spPr>
          <p:txBody>
            <a:bodyPr wrap="none" anchor="ctr"/>
            <a:lstStyle/>
            <a:p>
              <a:endParaRPr lang="ru-RU"/>
            </a:p>
          </p:txBody>
        </p:sp>
        <p:sp>
          <p:nvSpPr>
            <p:cNvPr id="1763339" name="Freeform 6"/>
            <p:cNvSpPr>
              <a:spLocks/>
            </p:cNvSpPr>
            <p:nvPr/>
          </p:nvSpPr>
          <p:spPr bwMode="hidden">
            <a:xfrm>
              <a:off x="3690462" y="4320779"/>
              <a:ext cx="4925739" cy="197246"/>
            </a:xfrm>
            <a:custGeom>
              <a:avLst/>
              <a:gdLst>
                <a:gd name="T0" fmla="*/ 12208 w 3228"/>
                <a:gd name="T1" fmla="*/ 0 h 148"/>
                <a:gd name="T2" fmla="*/ 3692779 w 3228"/>
                <a:gd name="T3" fmla="*/ 11995 h 148"/>
                <a:gd name="T4" fmla="*/ 3581385 w 3228"/>
                <a:gd name="T5" fmla="*/ 194581 h 148"/>
                <a:gd name="T6" fmla="*/ 0 w 3228"/>
                <a:gd name="T7" fmla="*/ 197246 h 148"/>
                <a:gd name="T8" fmla="*/ 12208 w 3228"/>
                <a:gd name="T9" fmla="*/ 0 h 148"/>
                <a:gd name="T10" fmla="*/ 0 60000 65536"/>
                <a:gd name="T11" fmla="*/ 0 60000 65536"/>
                <a:gd name="T12" fmla="*/ 0 60000 65536"/>
                <a:gd name="T13" fmla="*/ 0 60000 65536"/>
                <a:gd name="T14" fmla="*/ 0 60000 65536"/>
                <a:gd name="T15" fmla="*/ 0 w 3228"/>
                <a:gd name="T16" fmla="*/ 0 h 148"/>
                <a:gd name="T17" fmla="*/ 3228 w 3228"/>
                <a:gd name="T18" fmla="*/ 148 h 148"/>
              </a:gdLst>
              <a:ahLst/>
              <a:cxnLst>
                <a:cxn ang="T10">
                  <a:pos x="T0" y="T1"/>
                </a:cxn>
                <a:cxn ang="T11">
                  <a:pos x="T2" y="T3"/>
                </a:cxn>
                <a:cxn ang="T12">
                  <a:pos x="T4" y="T5"/>
                </a:cxn>
                <a:cxn ang="T13">
                  <a:pos x="T6" y="T7"/>
                </a:cxn>
                <a:cxn ang="T14">
                  <a:pos x="T8" y="T9"/>
                </a:cxn>
              </a:cxnLst>
              <a:rect l="T15" t="T16" r="T17" b="T18"/>
              <a:pathLst>
                <a:path w="3228" h="148">
                  <a:moveTo>
                    <a:pt x="8" y="0"/>
                  </a:moveTo>
                  <a:lnTo>
                    <a:pt x="3228" y="9"/>
                  </a:lnTo>
                  <a:lnTo>
                    <a:pt x="3129" y="146"/>
                  </a:lnTo>
                  <a:lnTo>
                    <a:pt x="0" y="148"/>
                  </a:lnTo>
                  <a:lnTo>
                    <a:pt x="8" y="0"/>
                  </a:lnTo>
                  <a:close/>
                </a:path>
              </a:pathLst>
            </a:custGeom>
            <a:gradFill rotWithShape="1">
              <a:gsLst>
                <a:gs pos="0">
                  <a:srgbClr val="539943"/>
                </a:gs>
                <a:gs pos="100000">
                  <a:srgbClr val="26471F"/>
                </a:gs>
              </a:gsLst>
              <a:lin ang="5400000" scaled="1"/>
            </a:gradFill>
            <a:ln w="28575">
              <a:noFill/>
              <a:round/>
              <a:headEnd/>
              <a:tailEnd/>
            </a:ln>
          </p:spPr>
          <p:txBody>
            <a:bodyPr wrap="none" anchor="ctr"/>
            <a:lstStyle/>
            <a:p>
              <a:endParaRPr lang="ru-RU"/>
            </a:p>
          </p:txBody>
        </p:sp>
        <p:sp>
          <p:nvSpPr>
            <p:cNvPr id="1763340" name="Line 7"/>
            <p:cNvSpPr>
              <a:spLocks noChangeShapeType="1"/>
            </p:cNvSpPr>
            <p:nvPr/>
          </p:nvSpPr>
          <p:spPr bwMode="auto">
            <a:xfrm>
              <a:off x="3742931" y="4020912"/>
              <a:ext cx="5151515" cy="1333"/>
            </a:xfrm>
            <a:prstGeom prst="line">
              <a:avLst/>
            </a:prstGeom>
            <a:noFill/>
            <a:ln w="28575">
              <a:solidFill>
                <a:srgbClr val="FFFFFF"/>
              </a:solidFill>
              <a:round/>
              <a:headEnd/>
              <a:tailEnd/>
            </a:ln>
          </p:spPr>
          <p:txBody>
            <a:bodyPr wrap="none" anchor="ctr"/>
            <a:lstStyle/>
            <a:p>
              <a:endParaRPr lang="ru-RU"/>
            </a:p>
          </p:txBody>
        </p:sp>
        <p:sp>
          <p:nvSpPr>
            <p:cNvPr id="1763341" name="Line 8"/>
            <p:cNvSpPr>
              <a:spLocks noChangeShapeType="1"/>
            </p:cNvSpPr>
            <p:nvPr/>
          </p:nvSpPr>
          <p:spPr bwMode="auto">
            <a:xfrm flipV="1">
              <a:off x="5476002" y="4020912"/>
              <a:ext cx="419753" cy="490449"/>
            </a:xfrm>
            <a:prstGeom prst="line">
              <a:avLst/>
            </a:prstGeom>
            <a:noFill/>
            <a:ln w="28575">
              <a:solidFill>
                <a:srgbClr val="FFFFFF"/>
              </a:solidFill>
              <a:round/>
              <a:headEnd/>
              <a:tailEnd/>
            </a:ln>
          </p:spPr>
          <p:txBody>
            <a:bodyPr wrap="none" anchor="ctr"/>
            <a:lstStyle/>
            <a:p>
              <a:endParaRPr lang="ru-RU"/>
            </a:p>
          </p:txBody>
        </p:sp>
        <p:sp>
          <p:nvSpPr>
            <p:cNvPr id="113" name="Rectangle 9"/>
            <p:cNvSpPr>
              <a:spLocks noChangeArrowheads="1"/>
            </p:cNvSpPr>
            <p:nvPr/>
          </p:nvSpPr>
          <p:spPr bwMode="auto">
            <a:xfrm>
              <a:off x="5076971" y="3627204"/>
              <a:ext cx="2489105" cy="290539"/>
            </a:xfrm>
            <a:prstGeom prst="rect">
              <a:avLst/>
            </a:prstGeom>
            <a:noFill/>
            <a:ln w="9525" algn="ctr">
              <a:noFill/>
              <a:miter lim="800000"/>
              <a:headEnd/>
              <a:tailEnd/>
            </a:ln>
            <a:effectLst>
              <a:outerShdw dist="17961" dir="2700000" algn="ctr" rotWithShape="0">
                <a:schemeClr val="tx1"/>
              </a:outerShdw>
            </a:effectLst>
          </p:spPr>
          <p:txBody>
            <a:bodyPr anchor="ctr">
              <a:spAutoFit/>
            </a:bodyPr>
            <a:lstStyle/>
            <a:p>
              <a:pPr algn="ctr" eaLnBrk="0" hangingPunct="0">
                <a:spcBef>
                  <a:spcPct val="20000"/>
                </a:spcBef>
                <a:buClr>
                  <a:srgbClr val="009900"/>
                </a:buClr>
                <a:buFont typeface="Arial" charset="0"/>
                <a:buNone/>
                <a:defRPr/>
              </a:pPr>
              <a:r>
                <a:rPr lang="en-US" sz="1300" b="0">
                  <a:solidFill>
                    <a:srgbClr val="FFFFFF"/>
                  </a:solidFill>
                  <a:latin typeface="Arial" pitchFamily="34" charset="0"/>
                  <a:cs typeface="Arial" pitchFamily="34" charset="0"/>
                </a:rPr>
                <a:t>Business Units</a:t>
              </a:r>
            </a:p>
          </p:txBody>
        </p:sp>
        <p:sp>
          <p:nvSpPr>
            <p:cNvPr id="114" name="Rectangle 10"/>
            <p:cNvSpPr>
              <a:spLocks noChangeArrowheads="1"/>
            </p:cNvSpPr>
            <p:nvPr/>
          </p:nvSpPr>
          <p:spPr bwMode="auto">
            <a:xfrm>
              <a:off x="3962588" y="4109848"/>
              <a:ext cx="1755708" cy="290539"/>
            </a:xfrm>
            <a:prstGeom prst="rect">
              <a:avLst/>
            </a:prstGeom>
            <a:noFill/>
            <a:ln w="9525" algn="ctr">
              <a:noFill/>
              <a:miter lim="800000"/>
              <a:headEnd/>
              <a:tailEnd/>
            </a:ln>
            <a:effectLst>
              <a:outerShdw dist="17961" dir="2700000" algn="ctr" rotWithShape="0">
                <a:schemeClr val="tx1"/>
              </a:outerShdw>
            </a:effectLst>
          </p:spPr>
          <p:txBody>
            <a:bodyPr anchor="ctr">
              <a:spAutoFit/>
            </a:bodyPr>
            <a:lstStyle/>
            <a:p>
              <a:pPr algn="ctr" eaLnBrk="0" hangingPunct="0">
                <a:spcBef>
                  <a:spcPct val="20000"/>
                </a:spcBef>
                <a:buClr>
                  <a:srgbClr val="009900"/>
                </a:buClr>
                <a:buFont typeface="Arial" charset="0"/>
                <a:buNone/>
                <a:defRPr/>
              </a:pPr>
              <a:r>
                <a:rPr lang="en-US" sz="1300" b="0">
                  <a:solidFill>
                    <a:srgbClr val="FFFFFF"/>
                  </a:solidFill>
                  <a:latin typeface="Arial" pitchFamily="34" charset="0"/>
                  <a:cs typeface="Arial" pitchFamily="34" charset="0"/>
                </a:rPr>
                <a:t>Development</a:t>
              </a:r>
            </a:p>
          </p:txBody>
        </p:sp>
        <p:sp>
          <p:nvSpPr>
            <p:cNvPr id="115" name="Rectangle 11"/>
            <p:cNvSpPr>
              <a:spLocks noChangeArrowheads="1"/>
            </p:cNvSpPr>
            <p:nvPr/>
          </p:nvSpPr>
          <p:spPr bwMode="auto">
            <a:xfrm>
              <a:off x="7113656" y="4011414"/>
              <a:ext cx="1417583" cy="488994"/>
            </a:xfrm>
            <a:prstGeom prst="rect">
              <a:avLst/>
            </a:prstGeom>
            <a:noFill/>
            <a:ln w="9525" algn="ctr">
              <a:noFill/>
              <a:miter lim="800000"/>
              <a:headEnd/>
              <a:tailEnd/>
            </a:ln>
            <a:effectLst>
              <a:outerShdw dist="17961" dir="2700000" algn="ctr" rotWithShape="0">
                <a:schemeClr val="tx1"/>
              </a:outerShdw>
            </a:effectLst>
          </p:spPr>
          <p:txBody>
            <a:bodyPr anchor="ctr">
              <a:spAutoFit/>
            </a:bodyPr>
            <a:lstStyle/>
            <a:p>
              <a:pPr algn="ctr" eaLnBrk="0" hangingPunct="0">
                <a:spcBef>
                  <a:spcPct val="20000"/>
                </a:spcBef>
                <a:buClr>
                  <a:srgbClr val="009900"/>
                </a:buClr>
                <a:buFont typeface="Arial" charset="0"/>
                <a:buNone/>
                <a:defRPr/>
              </a:pPr>
              <a:r>
                <a:rPr lang="en-US" sz="1300" b="0">
                  <a:solidFill>
                    <a:srgbClr val="FFFFFF"/>
                  </a:solidFill>
                  <a:latin typeface="Arial" pitchFamily="34" charset="0"/>
                  <a:cs typeface="Arial" pitchFamily="34" charset="0"/>
                </a:rPr>
                <a:t>Sales &amp; Marketing</a:t>
              </a:r>
            </a:p>
          </p:txBody>
        </p:sp>
        <p:sp>
          <p:nvSpPr>
            <p:cNvPr id="1763345" name="Line 12"/>
            <p:cNvSpPr>
              <a:spLocks noChangeShapeType="1"/>
            </p:cNvSpPr>
            <p:nvPr/>
          </p:nvSpPr>
          <p:spPr bwMode="auto">
            <a:xfrm flipV="1">
              <a:off x="6860870" y="4020912"/>
              <a:ext cx="419753" cy="490449"/>
            </a:xfrm>
            <a:prstGeom prst="line">
              <a:avLst/>
            </a:prstGeom>
            <a:noFill/>
            <a:ln w="28575">
              <a:solidFill>
                <a:srgbClr val="FFFFFF"/>
              </a:solidFill>
              <a:round/>
              <a:headEnd/>
              <a:tailEnd/>
            </a:ln>
          </p:spPr>
          <p:txBody>
            <a:bodyPr wrap="none" anchor="ctr"/>
            <a:lstStyle/>
            <a:p>
              <a:endParaRPr lang="ru-RU"/>
            </a:p>
          </p:txBody>
        </p:sp>
        <p:sp>
          <p:nvSpPr>
            <p:cNvPr id="117" name="Rectangle 13"/>
            <p:cNvSpPr>
              <a:spLocks noChangeArrowheads="1"/>
            </p:cNvSpPr>
            <p:nvPr/>
          </p:nvSpPr>
          <p:spPr bwMode="auto">
            <a:xfrm>
              <a:off x="5488118" y="4109848"/>
              <a:ext cx="1752533" cy="290539"/>
            </a:xfrm>
            <a:prstGeom prst="rect">
              <a:avLst/>
            </a:prstGeom>
            <a:noFill/>
            <a:ln w="9525" algn="ctr">
              <a:noFill/>
              <a:miter lim="800000"/>
              <a:headEnd/>
              <a:tailEnd/>
            </a:ln>
            <a:effectLst>
              <a:outerShdw dist="17961" dir="2700000" algn="ctr" rotWithShape="0">
                <a:schemeClr val="tx1"/>
              </a:outerShdw>
            </a:effectLst>
          </p:spPr>
          <p:txBody>
            <a:bodyPr anchor="ctr">
              <a:spAutoFit/>
            </a:bodyPr>
            <a:lstStyle/>
            <a:p>
              <a:pPr algn="ctr" eaLnBrk="0" hangingPunct="0">
                <a:spcBef>
                  <a:spcPct val="20000"/>
                </a:spcBef>
                <a:buClr>
                  <a:srgbClr val="009900"/>
                </a:buClr>
                <a:buFont typeface="Arial" charset="0"/>
                <a:buNone/>
                <a:defRPr/>
              </a:pPr>
              <a:r>
                <a:rPr lang="en-US" sz="1300" b="0">
                  <a:solidFill>
                    <a:srgbClr val="FFFFFF"/>
                  </a:solidFill>
                  <a:latin typeface="Arial" pitchFamily="34" charset="0"/>
                  <a:cs typeface="Arial" pitchFamily="34" charset="0"/>
                </a:rPr>
                <a:t>Medical</a:t>
              </a:r>
            </a:p>
          </p:txBody>
        </p:sp>
        <p:sp>
          <p:nvSpPr>
            <p:cNvPr id="1763347" name="AutoShape 14"/>
            <p:cNvSpPr>
              <a:spLocks noChangeArrowheads="1"/>
            </p:cNvSpPr>
            <p:nvPr/>
          </p:nvSpPr>
          <p:spPr bwMode="auto">
            <a:xfrm>
              <a:off x="3714312" y="3519802"/>
              <a:ext cx="5173774" cy="998223"/>
            </a:xfrm>
            <a:prstGeom prst="homePlate">
              <a:avLst>
                <a:gd name="adj" fmla="val 37289"/>
              </a:avLst>
            </a:prstGeom>
            <a:noFill/>
            <a:ln w="28575" algn="ctr">
              <a:solidFill>
                <a:srgbClr val="539943"/>
              </a:solidFill>
              <a:miter lim="800000"/>
              <a:headEnd/>
              <a:tailEnd/>
            </a:ln>
          </p:spPr>
          <p:txBody>
            <a:bodyPr wrap="none" anchor="ctr"/>
            <a:lstStyle/>
            <a:p>
              <a:pPr algn="ctr" eaLnBrk="0" hangingPunct="0">
                <a:buClr>
                  <a:srgbClr val="009900"/>
                </a:buClr>
                <a:buFont typeface="Arial" charset="0"/>
                <a:buNone/>
              </a:pPr>
              <a:endParaRPr lang="ru-RU" sz="1300" b="0">
                <a:solidFill>
                  <a:srgbClr val="003366"/>
                </a:solidFill>
              </a:endParaRPr>
            </a:p>
          </p:txBody>
        </p:sp>
        <p:sp>
          <p:nvSpPr>
            <p:cNvPr id="1763348" name="Rectangle 15"/>
            <p:cNvSpPr>
              <a:spLocks noChangeArrowheads="1"/>
            </p:cNvSpPr>
            <p:nvPr/>
          </p:nvSpPr>
          <p:spPr bwMode="auto">
            <a:xfrm>
              <a:off x="771048" y="2235200"/>
              <a:ext cx="7606637" cy="782638"/>
            </a:xfrm>
            <a:prstGeom prst="rect">
              <a:avLst/>
            </a:prstGeom>
            <a:solidFill>
              <a:srgbClr val="F6D54A"/>
            </a:solidFill>
            <a:ln w="9525">
              <a:miter lim="800000"/>
              <a:headEnd/>
              <a:tailEnd/>
            </a:ln>
            <a:scene3d>
              <a:camera prst="legacyPerspectiveBottom"/>
              <a:lightRig rig="legacyFlat1" dir="t"/>
            </a:scene3d>
            <a:sp3d extrusionH="658800" prstMaterial="legacyMatte">
              <a:bevelT w="13500" h="13500" prst="angle"/>
              <a:bevelB w="13500" h="13500" prst="angle"/>
              <a:extrusionClr>
                <a:srgbClr val="F6D54A"/>
              </a:extrusionClr>
            </a:sp3d>
          </p:spPr>
          <p:txBody>
            <a:bodyPr wrap="none" anchor="ctr">
              <a:flatTx/>
            </a:bodyPr>
            <a:lstStyle/>
            <a:p>
              <a:pPr algn="ctr" eaLnBrk="0" hangingPunct="0">
                <a:buClr>
                  <a:srgbClr val="009900"/>
                </a:buClr>
                <a:buFont typeface="Arial" charset="0"/>
                <a:buNone/>
              </a:pPr>
              <a:endParaRPr lang="ru-RU" sz="1200" b="0">
                <a:solidFill>
                  <a:srgbClr val="003366"/>
                </a:solidFill>
              </a:endParaRPr>
            </a:p>
          </p:txBody>
        </p:sp>
        <p:sp>
          <p:nvSpPr>
            <p:cNvPr id="1763349" name="Rectangle 18"/>
            <p:cNvSpPr>
              <a:spLocks noChangeArrowheads="1"/>
            </p:cNvSpPr>
            <p:nvPr/>
          </p:nvSpPr>
          <p:spPr bwMode="white">
            <a:xfrm>
              <a:off x="7318929" y="2209800"/>
              <a:ext cx="1057962" cy="787400"/>
            </a:xfrm>
            <a:prstGeom prst="rect">
              <a:avLst/>
            </a:prstGeom>
            <a:solidFill>
              <a:srgbClr val="F6D54A"/>
            </a:soli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50" name="Rectangle 20"/>
            <p:cNvSpPr>
              <a:spLocks noChangeArrowheads="1"/>
            </p:cNvSpPr>
            <p:nvPr/>
          </p:nvSpPr>
          <p:spPr bwMode="hidden">
            <a:xfrm>
              <a:off x="7318929" y="2209800"/>
              <a:ext cx="1057962" cy="221025"/>
            </a:xfrm>
            <a:prstGeom prst="rect">
              <a:avLst/>
            </a:prstGeom>
            <a:gradFill rotWithShape="1">
              <a:gsLst>
                <a:gs pos="0">
                  <a:srgbClr val="FAE89E"/>
                </a:gs>
                <a:gs pos="100000">
                  <a:srgbClr val="F6D54A"/>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51" name="Rectangle 21"/>
            <p:cNvSpPr>
              <a:spLocks noChangeArrowheads="1"/>
            </p:cNvSpPr>
            <p:nvPr/>
          </p:nvSpPr>
          <p:spPr bwMode="hidden">
            <a:xfrm>
              <a:off x="7318929" y="2745360"/>
              <a:ext cx="1057962" cy="251840"/>
            </a:xfrm>
            <a:prstGeom prst="rect">
              <a:avLst/>
            </a:prstGeom>
            <a:gradFill rotWithShape="1">
              <a:gsLst>
                <a:gs pos="0">
                  <a:srgbClr val="F6D54A"/>
                </a:gs>
                <a:gs pos="100000">
                  <a:srgbClr val="B79609"/>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52" name="Rectangle 22"/>
            <p:cNvSpPr>
              <a:spLocks noChangeArrowheads="1"/>
            </p:cNvSpPr>
            <p:nvPr/>
          </p:nvSpPr>
          <p:spPr bwMode="auto">
            <a:xfrm>
              <a:off x="7318929" y="2209800"/>
              <a:ext cx="1057962" cy="787400"/>
            </a:xfrm>
            <a:prstGeom prst="rect">
              <a:avLst/>
            </a:prstGeom>
            <a:noFill/>
            <a:ln w="28575" algn="ctr">
              <a:solidFill>
                <a:srgbClr val="D7B00B"/>
              </a:solid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53" name="Rectangle 23"/>
            <p:cNvSpPr>
              <a:spLocks noChangeArrowheads="1"/>
            </p:cNvSpPr>
            <p:nvPr/>
          </p:nvSpPr>
          <p:spPr bwMode="auto">
            <a:xfrm>
              <a:off x="7317342" y="2392334"/>
              <a:ext cx="1060343" cy="422333"/>
            </a:xfrm>
            <a:prstGeom prst="rect">
              <a:avLst/>
            </a:prstGeom>
            <a:noFill/>
            <a:ln w="9525" algn="ctr">
              <a:noFill/>
              <a:miter lim="800000"/>
              <a:headEnd/>
              <a:tailEnd/>
            </a:ln>
          </p:spPr>
          <p:txBody>
            <a:bodyPr anchor="ctr">
              <a:spAutoFit/>
            </a:bodyPr>
            <a:lstStyle/>
            <a:p>
              <a:pPr algn="ctr" eaLnBrk="0" hangingPunct="0">
                <a:lnSpc>
                  <a:spcPct val="90000"/>
                </a:lnSpc>
                <a:spcBef>
                  <a:spcPct val="20000"/>
                </a:spcBef>
                <a:buClr>
                  <a:srgbClr val="009900"/>
                </a:buClr>
                <a:buFont typeface="Arial" charset="0"/>
                <a:buNone/>
              </a:pPr>
              <a:r>
                <a:rPr lang="en-US" sz="1200" b="0">
                  <a:solidFill>
                    <a:srgbClr val="000000"/>
                  </a:solidFill>
                </a:rPr>
                <a:t>Nutritional Health</a:t>
              </a:r>
            </a:p>
          </p:txBody>
        </p:sp>
        <p:sp>
          <p:nvSpPr>
            <p:cNvPr id="1763354" name="Rectangle 25"/>
            <p:cNvSpPr>
              <a:spLocks noChangeArrowheads="1"/>
            </p:cNvSpPr>
            <p:nvPr/>
          </p:nvSpPr>
          <p:spPr bwMode="white">
            <a:xfrm>
              <a:off x="6404472" y="2209800"/>
              <a:ext cx="1019951" cy="787400"/>
            </a:xfrm>
            <a:prstGeom prst="rect">
              <a:avLst/>
            </a:prstGeom>
            <a:solidFill>
              <a:srgbClr val="F6D54A"/>
            </a:soli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55" name="Rectangle 27"/>
            <p:cNvSpPr>
              <a:spLocks noChangeArrowheads="1"/>
            </p:cNvSpPr>
            <p:nvPr/>
          </p:nvSpPr>
          <p:spPr bwMode="hidden">
            <a:xfrm>
              <a:off x="6404472" y="2209800"/>
              <a:ext cx="1019951" cy="221025"/>
            </a:xfrm>
            <a:prstGeom prst="rect">
              <a:avLst/>
            </a:prstGeom>
            <a:gradFill rotWithShape="1">
              <a:gsLst>
                <a:gs pos="0">
                  <a:srgbClr val="FAE89E"/>
                </a:gs>
                <a:gs pos="100000">
                  <a:srgbClr val="F6D54A"/>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56" name="Rectangle 28"/>
            <p:cNvSpPr>
              <a:spLocks noChangeArrowheads="1"/>
            </p:cNvSpPr>
            <p:nvPr/>
          </p:nvSpPr>
          <p:spPr bwMode="hidden">
            <a:xfrm>
              <a:off x="6404472" y="2745360"/>
              <a:ext cx="1019951" cy="251840"/>
            </a:xfrm>
            <a:prstGeom prst="rect">
              <a:avLst/>
            </a:prstGeom>
            <a:gradFill rotWithShape="1">
              <a:gsLst>
                <a:gs pos="0">
                  <a:srgbClr val="F6D54A"/>
                </a:gs>
                <a:gs pos="100000">
                  <a:srgbClr val="B79609"/>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57" name="Rectangle 30"/>
            <p:cNvSpPr>
              <a:spLocks noChangeArrowheads="1"/>
            </p:cNvSpPr>
            <p:nvPr/>
          </p:nvSpPr>
          <p:spPr bwMode="auto">
            <a:xfrm>
              <a:off x="6352142" y="2392334"/>
              <a:ext cx="1022246" cy="422333"/>
            </a:xfrm>
            <a:prstGeom prst="rect">
              <a:avLst/>
            </a:prstGeom>
            <a:noFill/>
            <a:ln w="9525" algn="ctr">
              <a:noFill/>
              <a:miter lim="800000"/>
              <a:headEnd/>
              <a:tailEnd/>
            </a:ln>
          </p:spPr>
          <p:txBody>
            <a:bodyPr anchor="ctr">
              <a:spAutoFit/>
            </a:bodyPr>
            <a:lstStyle/>
            <a:p>
              <a:pPr algn="ctr" eaLnBrk="0" hangingPunct="0">
                <a:lnSpc>
                  <a:spcPct val="90000"/>
                </a:lnSpc>
                <a:spcBef>
                  <a:spcPct val="20000"/>
                </a:spcBef>
                <a:buClr>
                  <a:srgbClr val="009900"/>
                </a:buClr>
                <a:buFont typeface="Arial" charset="0"/>
                <a:buNone/>
              </a:pPr>
              <a:r>
                <a:rPr lang="en-US" sz="1200" b="0">
                  <a:solidFill>
                    <a:srgbClr val="000000"/>
                  </a:solidFill>
                </a:rPr>
                <a:t>Consumer Health</a:t>
              </a:r>
            </a:p>
          </p:txBody>
        </p:sp>
        <p:sp>
          <p:nvSpPr>
            <p:cNvPr id="1763358" name="Rectangle 34"/>
            <p:cNvSpPr>
              <a:spLocks noChangeArrowheads="1"/>
            </p:cNvSpPr>
            <p:nvPr/>
          </p:nvSpPr>
          <p:spPr bwMode="hidden">
            <a:xfrm>
              <a:off x="6384882" y="2209800"/>
              <a:ext cx="931259" cy="221025"/>
            </a:xfrm>
            <a:prstGeom prst="rect">
              <a:avLst/>
            </a:prstGeom>
            <a:gradFill rotWithShape="1">
              <a:gsLst>
                <a:gs pos="0">
                  <a:srgbClr val="FAE89E"/>
                </a:gs>
                <a:gs pos="100000">
                  <a:srgbClr val="F6D54A"/>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59" name="Rectangle 36"/>
            <p:cNvSpPr>
              <a:spLocks noChangeArrowheads="1"/>
            </p:cNvSpPr>
            <p:nvPr/>
          </p:nvSpPr>
          <p:spPr bwMode="auto">
            <a:xfrm>
              <a:off x="6384882" y="2209800"/>
              <a:ext cx="931259" cy="787400"/>
            </a:xfrm>
            <a:prstGeom prst="rect">
              <a:avLst/>
            </a:prstGeom>
            <a:noFill/>
            <a:ln w="28575" algn="ctr">
              <a:solidFill>
                <a:srgbClr val="D7B00B"/>
              </a:solid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60" name="Rectangle 39"/>
            <p:cNvSpPr>
              <a:spLocks noChangeArrowheads="1"/>
            </p:cNvSpPr>
            <p:nvPr/>
          </p:nvSpPr>
          <p:spPr bwMode="white">
            <a:xfrm>
              <a:off x="5483254" y="2209800"/>
              <a:ext cx="918590" cy="787400"/>
            </a:xfrm>
            <a:prstGeom prst="rect">
              <a:avLst/>
            </a:prstGeom>
            <a:solidFill>
              <a:srgbClr val="F6D54A"/>
            </a:soli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61" name="Rectangle 41"/>
            <p:cNvSpPr>
              <a:spLocks noChangeArrowheads="1"/>
            </p:cNvSpPr>
            <p:nvPr/>
          </p:nvSpPr>
          <p:spPr bwMode="hidden">
            <a:xfrm>
              <a:off x="5483254" y="2209800"/>
              <a:ext cx="918590" cy="221025"/>
            </a:xfrm>
            <a:prstGeom prst="rect">
              <a:avLst/>
            </a:prstGeom>
            <a:gradFill rotWithShape="1">
              <a:gsLst>
                <a:gs pos="0">
                  <a:srgbClr val="FAE89E"/>
                </a:gs>
                <a:gs pos="100000">
                  <a:srgbClr val="F6D54A"/>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62" name="Rectangle 42"/>
            <p:cNvSpPr>
              <a:spLocks noChangeArrowheads="1"/>
            </p:cNvSpPr>
            <p:nvPr/>
          </p:nvSpPr>
          <p:spPr bwMode="hidden">
            <a:xfrm>
              <a:off x="5483254" y="2745360"/>
              <a:ext cx="918590" cy="251840"/>
            </a:xfrm>
            <a:prstGeom prst="rect">
              <a:avLst/>
            </a:prstGeom>
            <a:gradFill rotWithShape="1">
              <a:gsLst>
                <a:gs pos="0">
                  <a:srgbClr val="F6D54A"/>
                </a:gs>
                <a:gs pos="100000">
                  <a:srgbClr val="B79609"/>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63" name="Rectangle 43"/>
            <p:cNvSpPr>
              <a:spLocks noChangeArrowheads="1"/>
            </p:cNvSpPr>
            <p:nvPr/>
          </p:nvSpPr>
          <p:spPr bwMode="auto">
            <a:xfrm>
              <a:off x="5483254" y="2209800"/>
              <a:ext cx="918590" cy="787400"/>
            </a:xfrm>
            <a:prstGeom prst="rect">
              <a:avLst/>
            </a:prstGeom>
            <a:noFill/>
            <a:ln w="28575" algn="ctr">
              <a:solidFill>
                <a:srgbClr val="D7B00B"/>
              </a:solid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64" name="Rectangle 44"/>
            <p:cNvSpPr>
              <a:spLocks noChangeArrowheads="1"/>
            </p:cNvSpPr>
            <p:nvPr/>
          </p:nvSpPr>
          <p:spPr bwMode="auto">
            <a:xfrm>
              <a:off x="5481876" y="2392334"/>
              <a:ext cx="920657" cy="422333"/>
            </a:xfrm>
            <a:prstGeom prst="rect">
              <a:avLst/>
            </a:prstGeom>
            <a:noFill/>
            <a:ln w="9525" algn="ctr">
              <a:noFill/>
              <a:miter lim="800000"/>
              <a:headEnd/>
              <a:tailEnd/>
            </a:ln>
          </p:spPr>
          <p:txBody>
            <a:bodyPr anchor="ctr">
              <a:spAutoFit/>
            </a:bodyPr>
            <a:lstStyle/>
            <a:p>
              <a:pPr algn="ctr" eaLnBrk="0" hangingPunct="0">
                <a:lnSpc>
                  <a:spcPct val="90000"/>
                </a:lnSpc>
                <a:spcBef>
                  <a:spcPct val="20000"/>
                </a:spcBef>
                <a:buClr>
                  <a:srgbClr val="009900"/>
                </a:buClr>
                <a:buFont typeface="Arial" charset="0"/>
                <a:buNone/>
              </a:pPr>
              <a:r>
                <a:rPr lang="en-US" sz="1200" b="0">
                  <a:solidFill>
                    <a:srgbClr val="000000"/>
                  </a:solidFill>
                </a:rPr>
                <a:t>Animal Health</a:t>
              </a:r>
            </a:p>
          </p:txBody>
        </p:sp>
        <p:sp>
          <p:nvSpPr>
            <p:cNvPr id="1763365" name="Rectangle 46"/>
            <p:cNvSpPr>
              <a:spLocks noChangeArrowheads="1"/>
            </p:cNvSpPr>
            <p:nvPr/>
          </p:nvSpPr>
          <p:spPr bwMode="white">
            <a:xfrm>
              <a:off x="4530908" y="2209800"/>
              <a:ext cx="956600" cy="787400"/>
            </a:xfrm>
            <a:prstGeom prst="rect">
              <a:avLst/>
            </a:prstGeom>
            <a:solidFill>
              <a:srgbClr val="F6D54A"/>
            </a:soli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66" name="Rectangle 48"/>
            <p:cNvSpPr>
              <a:spLocks noChangeArrowheads="1"/>
            </p:cNvSpPr>
            <p:nvPr/>
          </p:nvSpPr>
          <p:spPr bwMode="hidden">
            <a:xfrm>
              <a:off x="4530908" y="2209800"/>
              <a:ext cx="956600" cy="221025"/>
            </a:xfrm>
            <a:prstGeom prst="rect">
              <a:avLst/>
            </a:prstGeom>
            <a:gradFill rotWithShape="1">
              <a:gsLst>
                <a:gs pos="0">
                  <a:srgbClr val="FAE89E"/>
                </a:gs>
                <a:gs pos="100000">
                  <a:srgbClr val="F6D54A"/>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67" name="Rectangle 49"/>
            <p:cNvSpPr>
              <a:spLocks noChangeArrowheads="1"/>
            </p:cNvSpPr>
            <p:nvPr/>
          </p:nvSpPr>
          <p:spPr bwMode="hidden">
            <a:xfrm>
              <a:off x="4530908" y="2745360"/>
              <a:ext cx="956600" cy="251840"/>
            </a:xfrm>
            <a:prstGeom prst="rect">
              <a:avLst/>
            </a:prstGeom>
            <a:gradFill rotWithShape="1">
              <a:gsLst>
                <a:gs pos="0">
                  <a:srgbClr val="F6D54A"/>
                </a:gs>
                <a:gs pos="100000">
                  <a:srgbClr val="B79609"/>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68" name="Rectangle 50"/>
            <p:cNvSpPr>
              <a:spLocks noChangeArrowheads="1"/>
            </p:cNvSpPr>
            <p:nvPr/>
          </p:nvSpPr>
          <p:spPr bwMode="auto">
            <a:xfrm>
              <a:off x="4530908" y="2209800"/>
              <a:ext cx="956600" cy="787400"/>
            </a:xfrm>
            <a:prstGeom prst="rect">
              <a:avLst/>
            </a:prstGeom>
            <a:noFill/>
            <a:ln w="28575" algn="ctr">
              <a:solidFill>
                <a:srgbClr val="D7B00B"/>
              </a:solid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69" name="Rectangle 51"/>
            <p:cNvSpPr>
              <a:spLocks noChangeArrowheads="1"/>
            </p:cNvSpPr>
            <p:nvPr/>
          </p:nvSpPr>
          <p:spPr bwMode="auto">
            <a:xfrm>
              <a:off x="4529473" y="2392334"/>
              <a:ext cx="958753" cy="422333"/>
            </a:xfrm>
            <a:prstGeom prst="rect">
              <a:avLst/>
            </a:prstGeom>
            <a:noFill/>
            <a:ln w="9525" algn="ctr">
              <a:noFill/>
              <a:miter lim="800000"/>
              <a:headEnd/>
              <a:tailEnd/>
            </a:ln>
          </p:spPr>
          <p:txBody>
            <a:bodyPr anchor="ctr">
              <a:spAutoFit/>
            </a:bodyPr>
            <a:lstStyle/>
            <a:p>
              <a:pPr algn="ctr" eaLnBrk="0" hangingPunct="0">
                <a:lnSpc>
                  <a:spcPct val="90000"/>
                </a:lnSpc>
                <a:spcBef>
                  <a:spcPct val="20000"/>
                </a:spcBef>
                <a:buClr>
                  <a:srgbClr val="009900"/>
                </a:buClr>
                <a:buFont typeface="Arial" charset="0"/>
                <a:buNone/>
              </a:pPr>
              <a:r>
                <a:rPr lang="en-US" sz="1200" b="0">
                  <a:solidFill>
                    <a:srgbClr val="000000"/>
                  </a:solidFill>
                </a:rPr>
                <a:t>Emerging Markets</a:t>
              </a:r>
            </a:p>
          </p:txBody>
        </p:sp>
        <p:sp>
          <p:nvSpPr>
            <p:cNvPr id="1763370" name="Rectangle 53"/>
            <p:cNvSpPr>
              <a:spLocks noChangeArrowheads="1"/>
            </p:cNvSpPr>
            <p:nvPr/>
          </p:nvSpPr>
          <p:spPr bwMode="white">
            <a:xfrm>
              <a:off x="3641941" y="2209800"/>
              <a:ext cx="918590" cy="787400"/>
            </a:xfrm>
            <a:prstGeom prst="rect">
              <a:avLst/>
            </a:prstGeom>
            <a:solidFill>
              <a:srgbClr val="F6D54A"/>
            </a:soli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71" name="Rectangle 55"/>
            <p:cNvSpPr>
              <a:spLocks noChangeArrowheads="1"/>
            </p:cNvSpPr>
            <p:nvPr/>
          </p:nvSpPr>
          <p:spPr bwMode="hidden">
            <a:xfrm>
              <a:off x="3641941" y="2209800"/>
              <a:ext cx="918590" cy="221025"/>
            </a:xfrm>
            <a:prstGeom prst="rect">
              <a:avLst/>
            </a:prstGeom>
            <a:gradFill rotWithShape="1">
              <a:gsLst>
                <a:gs pos="0">
                  <a:srgbClr val="FAE89E"/>
                </a:gs>
                <a:gs pos="100000">
                  <a:srgbClr val="F6D54A"/>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72" name="Rectangle 56"/>
            <p:cNvSpPr>
              <a:spLocks noChangeArrowheads="1"/>
            </p:cNvSpPr>
            <p:nvPr/>
          </p:nvSpPr>
          <p:spPr bwMode="hidden">
            <a:xfrm>
              <a:off x="3641941" y="2745360"/>
              <a:ext cx="918590" cy="251840"/>
            </a:xfrm>
            <a:prstGeom prst="rect">
              <a:avLst/>
            </a:prstGeom>
            <a:gradFill rotWithShape="1">
              <a:gsLst>
                <a:gs pos="0">
                  <a:srgbClr val="F6D54A"/>
                </a:gs>
                <a:gs pos="100000">
                  <a:srgbClr val="B79609"/>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73" name="Rectangle 57"/>
            <p:cNvSpPr>
              <a:spLocks noChangeArrowheads="1"/>
            </p:cNvSpPr>
            <p:nvPr/>
          </p:nvSpPr>
          <p:spPr bwMode="auto">
            <a:xfrm>
              <a:off x="3641941" y="2209800"/>
              <a:ext cx="918590" cy="787400"/>
            </a:xfrm>
            <a:prstGeom prst="rect">
              <a:avLst/>
            </a:prstGeom>
            <a:noFill/>
            <a:ln w="28575" algn="ctr">
              <a:solidFill>
                <a:srgbClr val="D7B00B"/>
              </a:solid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74" name="Rectangle 58"/>
            <p:cNvSpPr>
              <a:spLocks noChangeArrowheads="1"/>
            </p:cNvSpPr>
            <p:nvPr/>
          </p:nvSpPr>
          <p:spPr bwMode="auto">
            <a:xfrm>
              <a:off x="3640563" y="2392334"/>
              <a:ext cx="920657" cy="422333"/>
            </a:xfrm>
            <a:prstGeom prst="rect">
              <a:avLst/>
            </a:prstGeom>
            <a:noFill/>
            <a:ln w="9525" algn="ctr">
              <a:noFill/>
              <a:miter lim="800000"/>
              <a:headEnd/>
              <a:tailEnd/>
            </a:ln>
          </p:spPr>
          <p:txBody>
            <a:bodyPr anchor="ctr">
              <a:spAutoFit/>
            </a:bodyPr>
            <a:lstStyle/>
            <a:p>
              <a:pPr algn="ctr" eaLnBrk="0" hangingPunct="0">
                <a:lnSpc>
                  <a:spcPct val="90000"/>
                </a:lnSpc>
                <a:spcBef>
                  <a:spcPct val="20000"/>
                </a:spcBef>
                <a:buClr>
                  <a:srgbClr val="009900"/>
                </a:buClr>
                <a:buFont typeface="Arial" charset="0"/>
                <a:buNone/>
              </a:pPr>
              <a:r>
                <a:rPr lang="en-US" sz="1200" b="0">
                  <a:solidFill>
                    <a:srgbClr val="000000"/>
                  </a:solidFill>
                </a:rPr>
                <a:t>Est. Products</a:t>
              </a:r>
            </a:p>
          </p:txBody>
        </p:sp>
        <p:sp>
          <p:nvSpPr>
            <p:cNvPr id="1763375" name="Rectangle 60"/>
            <p:cNvSpPr>
              <a:spLocks noChangeArrowheads="1"/>
            </p:cNvSpPr>
            <p:nvPr/>
          </p:nvSpPr>
          <p:spPr bwMode="white">
            <a:xfrm>
              <a:off x="2651536" y="2209800"/>
              <a:ext cx="981940" cy="787400"/>
            </a:xfrm>
            <a:prstGeom prst="rect">
              <a:avLst/>
            </a:prstGeom>
            <a:solidFill>
              <a:srgbClr val="F6D54A"/>
            </a:soli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76" name="Rectangle 62"/>
            <p:cNvSpPr>
              <a:spLocks noChangeArrowheads="1"/>
            </p:cNvSpPr>
            <p:nvPr/>
          </p:nvSpPr>
          <p:spPr bwMode="hidden">
            <a:xfrm>
              <a:off x="2651536" y="2209800"/>
              <a:ext cx="981940" cy="221025"/>
            </a:xfrm>
            <a:prstGeom prst="rect">
              <a:avLst/>
            </a:prstGeom>
            <a:gradFill rotWithShape="1">
              <a:gsLst>
                <a:gs pos="0">
                  <a:srgbClr val="FAE89E"/>
                </a:gs>
                <a:gs pos="100000">
                  <a:srgbClr val="F6D54A"/>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77" name="Rectangle 63"/>
            <p:cNvSpPr>
              <a:spLocks noChangeArrowheads="1"/>
            </p:cNvSpPr>
            <p:nvPr/>
          </p:nvSpPr>
          <p:spPr bwMode="hidden">
            <a:xfrm>
              <a:off x="2651536" y="2745360"/>
              <a:ext cx="981940" cy="251840"/>
            </a:xfrm>
            <a:prstGeom prst="rect">
              <a:avLst/>
            </a:prstGeom>
            <a:gradFill rotWithShape="1">
              <a:gsLst>
                <a:gs pos="0">
                  <a:srgbClr val="F6D54A"/>
                </a:gs>
                <a:gs pos="100000">
                  <a:srgbClr val="B79609"/>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78" name="Rectangle 64"/>
            <p:cNvSpPr>
              <a:spLocks noChangeArrowheads="1"/>
            </p:cNvSpPr>
            <p:nvPr/>
          </p:nvSpPr>
          <p:spPr bwMode="auto">
            <a:xfrm>
              <a:off x="2651536" y="2209800"/>
              <a:ext cx="981940" cy="787400"/>
            </a:xfrm>
            <a:prstGeom prst="rect">
              <a:avLst/>
            </a:prstGeom>
            <a:noFill/>
            <a:ln w="28575" algn="ctr">
              <a:solidFill>
                <a:srgbClr val="D7B00B"/>
              </a:solid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79" name="Rectangle 65"/>
            <p:cNvSpPr>
              <a:spLocks noChangeArrowheads="1"/>
            </p:cNvSpPr>
            <p:nvPr/>
          </p:nvSpPr>
          <p:spPr bwMode="auto">
            <a:xfrm>
              <a:off x="2650063" y="2474653"/>
              <a:ext cx="984150" cy="257695"/>
            </a:xfrm>
            <a:prstGeom prst="rect">
              <a:avLst/>
            </a:prstGeom>
            <a:noFill/>
            <a:ln w="9525" algn="ctr">
              <a:noFill/>
              <a:miter lim="800000"/>
              <a:headEnd/>
              <a:tailEnd/>
            </a:ln>
          </p:spPr>
          <p:txBody>
            <a:bodyPr anchor="ctr">
              <a:spAutoFit/>
            </a:bodyPr>
            <a:lstStyle/>
            <a:p>
              <a:pPr algn="ctr" eaLnBrk="0" hangingPunct="0">
                <a:lnSpc>
                  <a:spcPct val="90000"/>
                </a:lnSpc>
                <a:spcBef>
                  <a:spcPct val="20000"/>
                </a:spcBef>
                <a:buClr>
                  <a:srgbClr val="009900"/>
                </a:buClr>
                <a:buFont typeface="Arial" charset="0"/>
                <a:buNone/>
              </a:pPr>
              <a:r>
                <a:rPr lang="en-US" sz="1200" b="0">
                  <a:solidFill>
                    <a:srgbClr val="000000"/>
                  </a:solidFill>
                </a:rPr>
                <a:t>Oncology</a:t>
              </a:r>
            </a:p>
          </p:txBody>
        </p:sp>
        <p:sp>
          <p:nvSpPr>
            <p:cNvPr id="1763380" name="Rectangle 67"/>
            <p:cNvSpPr>
              <a:spLocks noChangeArrowheads="1"/>
            </p:cNvSpPr>
            <p:nvPr/>
          </p:nvSpPr>
          <p:spPr bwMode="white">
            <a:xfrm>
              <a:off x="1724435" y="2209800"/>
              <a:ext cx="918590" cy="787400"/>
            </a:xfrm>
            <a:prstGeom prst="rect">
              <a:avLst/>
            </a:prstGeom>
            <a:solidFill>
              <a:srgbClr val="F6D54A"/>
            </a:soli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81" name="Rectangle 69"/>
            <p:cNvSpPr>
              <a:spLocks noChangeArrowheads="1"/>
            </p:cNvSpPr>
            <p:nvPr/>
          </p:nvSpPr>
          <p:spPr bwMode="hidden">
            <a:xfrm>
              <a:off x="1724435" y="2209800"/>
              <a:ext cx="918590" cy="221025"/>
            </a:xfrm>
            <a:prstGeom prst="rect">
              <a:avLst/>
            </a:prstGeom>
            <a:gradFill rotWithShape="1">
              <a:gsLst>
                <a:gs pos="0">
                  <a:srgbClr val="FAE89E"/>
                </a:gs>
                <a:gs pos="100000">
                  <a:srgbClr val="F6D54A"/>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82" name="Rectangle 70"/>
            <p:cNvSpPr>
              <a:spLocks noChangeArrowheads="1"/>
            </p:cNvSpPr>
            <p:nvPr/>
          </p:nvSpPr>
          <p:spPr bwMode="hidden">
            <a:xfrm>
              <a:off x="1724435" y="2745360"/>
              <a:ext cx="918590" cy="251840"/>
            </a:xfrm>
            <a:prstGeom prst="rect">
              <a:avLst/>
            </a:prstGeom>
            <a:gradFill rotWithShape="1">
              <a:gsLst>
                <a:gs pos="0">
                  <a:srgbClr val="F6D54A"/>
                </a:gs>
                <a:gs pos="100000">
                  <a:srgbClr val="B79609"/>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83" name="Rectangle 71"/>
            <p:cNvSpPr>
              <a:spLocks noChangeArrowheads="1"/>
            </p:cNvSpPr>
            <p:nvPr/>
          </p:nvSpPr>
          <p:spPr bwMode="auto">
            <a:xfrm>
              <a:off x="1724435" y="2209800"/>
              <a:ext cx="918590" cy="787400"/>
            </a:xfrm>
            <a:prstGeom prst="rect">
              <a:avLst/>
            </a:prstGeom>
            <a:noFill/>
            <a:ln w="28575" algn="ctr">
              <a:solidFill>
                <a:srgbClr val="D7B00B"/>
              </a:solid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84" name="Rectangle 72"/>
            <p:cNvSpPr>
              <a:spLocks noChangeArrowheads="1"/>
            </p:cNvSpPr>
            <p:nvPr/>
          </p:nvSpPr>
          <p:spPr bwMode="auto">
            <a:xfrm>
              <a:off x="1723057" y="2290926"/>
              <a:ext cx="920657" cy="623955"/>
            </a:xfrm>
            <a:prstGeom prst="rect">
              <a:avLst/>
            </a:prstGeom>
            <a:noFill/>
            <a:ln w="9525" algn="ctr">
              <a:noFill/>
              <a:miter lim="800000"/>
              <a:headEnd/>
              <a:tailEnd/>
            </a:ln>
          </p:spPr>
          <p:txBody>
            <a:bodyPr anchor="ctr">
              <a:spAutoFit/>
            </a:bodyPr>
            <a:lstStyle/>
            <a:p>
              <a:pPr algn="ctr" eaLnBrk="0" hangingPunct="0">
                <a:lnSpc>
                  <a:spcPct val="90000"/>
                </a:lnSpc>
                <a:spcBef>
                  <a:spcPct val="20000"/>
                </a:spcBef>
                <a:buClr>
                  <a:srgbClr val="009900"/>
                </a:buClr>
                <a:buFont typeface="Arial" charset="0"/>
                <a:buNone/>
              </a:pPr>
              <a:r>
                <a:rPr lang="en-US" sz="1200" b="0">
                  <a:solidFill>
                    <a:srgbClr val="000000"/>
                  </a:solidFill>
                </a:rPr>
                <a:t>Specialty </a:t>
              </a:r>
            </a:p>
            <a:p>
              <a:pPr algn="ctr" eaLnBrk="0" hangingPunct="0">
                <a:lnSpc>
                  <a:spcPct val="90000"/>
                </a:lnSpc>
                <a:spcBef>
                  <a:spcPct val="20000"/>
                </a:spcBef>
                <a:buClr>
                  <a:srgbClr val="009900"/>
                </a:buClr>
                <a:buFont typeface="Arial" charset="0"/>
                <a:buNone/>
              </a:pPr>
              <a:r>
                <a:rPr lang="en-US" sz="1200" b="0">
                  <a:solidFill>
                    <a:srgbClr val="000000"/>
                  </a:solidFill>
                </a:rPr>
                <a:t>Care &amp; Vaccines</a:t>
              </a:r>
            </a:p>
          </p:txBody>
        </p:sp>
        <p:sp>
          <p:nvSpPr>
            <p:cNvPr id="1763385" name="Rectangle 74"/>
            <p:cNvSpPr>
              <a:spLocks noChangeArrowheads="1"/>
            </p:cNvSpPr>
            <p:nvPr/>
          </p:nvSpPr>
          <p:spPr bwMode="white">
            <a:xfrm>
              <a:off x="797429" y="2209800"/>
              <a:ext cx="918590" cy="787400"/>
            </a:xfrm>
            <a:prstGeom prst="rect">
              <a:avLst/>
            </a:prstGeom>
            <a:solidFill>
              <a:srgbClr val="F6D54A"/>
            </a:soli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86" name="Rectangle 76"/>
            <p:cNvSpPr>
              <a:spLocks noChangeArrowheads="1"/>
            </p:cNvSpPr>
            <p:nvPr/>
          </p:nvSpPr>
          <p:spPr bwMode="hidden">
            <a:xfrm>
              <a:off x="797429" y="2209800"/>
              <a:ext cx="918590" cy="221025"/>
            </a:xfrm>
            <a:prstGeom prst="rect">
              <a:avLst/>
            </a:prstGeom>
            <a:gradFill rotWithShape="1">
              <a:gsLst>
                <a:gs pos="0">
                  <a:srgbClr val="FAE89E"/>
                </a:gs>
                <a:gs pos="100000">
                  <a:srgbClr val="F6D54A"/>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87" name="Rectangle 77"/>
            <p:cNvSpPr>
              <a:spLocks noChangeArrowheads="1"/>
            </p:cNvSpPr>
            <p:nvPr/>
          </p:nvSpPr>
          <p:spPr bwMode="hidden">
            <a:xfrm>
              <a:off x="797429" y="2745360"/>
              <a:ext cx="918590" cy="251840"/>
            </a:xfrm>
            <a:prstGeom prst="rect">
              <a:avLst/>
            </a:prstGeom>
            <a:gradFill rotWithShape="1">
              <a:gsLst>
                <a:gs pos="0">
                  <a:srgbClr val="F6D54A"/>
                </a:gs>
                <a:gs pos="100000">
                  <a:srgbClr val="B79609"/>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88" name="Rectangle 78"/>
            <p:cNvSpPr>
              <a:spLocks noChangeArrowheads="1"/>
            </p:cNvSpPr>
            <p:nvPr/>
          </p:nvSpPr>
          <p:spPr bwMode="auto">
            <a:xfrm>
              <a:off x="797429" y="2209800"/>
              <a:ext cx="918590" cy="787400"/>
            </a:xfrm>
            <a:prstGeom prst="rect">
              <a:avLst/>
            </a:prstGeom>
            <a:noFill/>
            <a:ln w="28575" algn="ctr">
              <a:solidFill>
                <a:srgbClr val="D7B00B"/>
              </a:solidFill>
              <a:miter lim="800000"/>
              <a:headEnd/>
              <a:tailEnd/>
            </a:ln>
          </p:spPr>
          <p:txBody>
            <a:bodyPr wrap="none" anchor="ctr"/>
            <a:lstStyle/>
            <a:p>
              <a:pPr algn="ctr" eaLnBrk="0" hangingPunct="0">
                <a:buClr>
                  <a:srgbClr val="009900"/>
                </a:buClr>
                <a:buFont typeface="Arial" charset="0"/>
                <a:buNone/>
              </a:pPr>
              <a:endParaRPr lang="ru-RU" sz="1200" b="0">
                <a:solidFill>
                  <a:srgbClr val="003366"/>
                </a:solidFill>
              </a:endParaRPr>
            </a:p>
          </p:txBody>
        </p:sp>
        <p:sp>
          <p:nvSpPr>
            <p:cNvPr id="1763389" name="Rectangle 79"/>
            <p:cNvSpPr>
              <a:spLocks noChangeArrowheads="1"/>
            </p:cNvSpPr>
            <p:nvPr/>
          </p:nvSpPr>
          <p:spPr bwMode="auto">
            <a:xfrm>
              <a:off x="796051" y="2392334"/>
              <a:ext cx="920657" cy="422333"/>
            </a:xfrm>
            <a:prstGeom prst="rect">
              <a:avLst/>
            </a:prstGeom>
            <a:noFill/>
            <a:ln w="9525" algn="ctr">
              <a:noFill/>
              <a:miter lim="800000"/>
              <a:headEnd/>
              <a:tailEnd/>
            </a:ln>
          </p:spPr>
          <p:txBody>
            <a:bodyPr anchor="ctr">
              <a:spAutoFit/>
            </a:bodyPr>
            <a:lstStyle/>
            <a:p>
              <a:pPr algn="ctr" eaLnBrk="0" hangingPunct="0">
                <a:lnSpc>
                  <a:spcPct val="90000"/>
                </a:lnSpc>
                <a:spcBef>
                  <a:spcPct val="20000"/>
                </a:spcBef>
                <a:buClr>
                  <a:srgbClr val="009900"/>
                </a:buClr>
                <a:buFont typeface="Arial" charset="0"/>
                <a:buNone/>
              </a:pPr>
              <a:r>
                <a:rPr lang="en-US" sz="1200" b="0">
                  <a:solidFill>
                    <a:srgbClr val="000000"/>
                  </a:solidFill>
                </a:rPr>
                <a:t>Primary Care</a:t>
              </a:r>
            </a:p>
          </p:txBody>
        </p:sp>
        <p:sp>
          <p:nvSpPr>
            <p:cNvPr id="1763390" name="AutoShape 82"/>
            <p:cNvSpPr>
              <a:spLocks noChangeArrowheads="1"/>
            </p:cNvSpPr>
            <p:nvPr/>
          </p:nvSpPr>
          <p:spPr bwMode="white">
            <a:xfrm>
              <a:off x="3750954" y="4702176"/>
              <a:ext cx="5142062" cy="628079"/>
            </a:xfrm>
            <a:prstGeom prst="homePlate">
              <a:avLst>
                <a:gd name="adj" fmla="val 61743"/>
              </a:avLst>
            </a:prstGeom>
            <a:solidFill>
              <a:srgbClr val="CB4D4D"/>
            </a:solidFill>
            <a:ln w="28575" algn="ctr">
              <a:noFill/>
              <a:miter lim="800000"/>
              <a:headEnd/>
              <a:tailEnd/>
            </a:ln>
          </p:spPr>
          <p:txBody>
            <a:bodyPr wrap="none" anchor="ctr"/>
            <a:lstStyle/>
            <a:p>
              <a:pPr algn="ctr" eaLnBrk="0" hangingPunct="0">
                <a:buClr>
                  <a:srgbClr val="009900"/>
                </a:buClr>
                <a:buFont typeface="Arial" charset="0"/>
                <a:buNone/>
              </a:pPr>
              <a:endParaRPr lang="ru-RU" sz="1300" b="0">
                <a:solidFill>
                  <a:srgbClr val="003366"/>
                </a:solidFill>
              </a:endParaRPr>
            </a:p>
          </p:txBody>
        </p:sp>
        <p:sp>
          <p:nvSpPr>
            <p:cNvPr id="1763391" name="Freeform 83"/>
            <p:cNvSpPr>
              <a:spLocks/>
            </p:cNvSpPr>
            <p:nvPr/>
          </p:nvSpPr>
          <p:spPr bwMode="hidden">
            <a:xfrm>
              <a:off x="3746663" y="4703510"/>
              <a:ext cx="4877450" cy="124016"/>
            </a:xfrm>
            <a:custGeom>
              <a:avLst/>
              <a:gdLst>
                <a:gd name="T0" fmla="*/ 12492 w 3514"/>
                <a:gd name="T1" fmla="*/ 5028 h 148"/>
                <a:gd name="T2" fmla="*/ 3953039 w 3514"/>
                <a:gd name="T3" fmla="*/ 5028 h 148"/>
                <a:gd name="T4" fmla="*/ 3840610 w 3514"/>
                <a:gd name="T5" fmla="*/ 0 h 148"/>
                <a:gd name="T6" fmla="*/ 0 w 3514"/>
                <a:gd name="T7" fmla="*/ 0 h 148"/>
                <a:gd name="T8" fmla="*/ 12492 w 3514"/>
                <a:gd name="T9" fmla="*/ 5028 h 148"/>
                <a:gd name="T10" fmla="*/ 0 60000 65536"/>
                <a:gd name="T11" fmla="*/ 0 60000 65536"/>
                <a:gd name="T12" fmla="*/ 0 60000 65536"/>
                <a:gd name="T13" fmla="*/ 0 60000 65536"/>
                <a:gd name="T14" fmla="*/ 0 60000 65536"/>
                <a:gd name="T15" fmla="*/ 0 w 3514"/>
                <a:gd name="T16" fmla="*/ 0 h 148"/>
                <a:gd name="T17" fmla="*/ 3514 w 3514"/>
                <a:gd name="T18" fmla="*/ 148 h 148"/>
              </a:gdLst>
              <a:ahLst/>
              <a:cxnLst>
                <a:cxn ang="T10">
                  <a:pos x="T0" y="T1"/>
                </a:cxn>
                <a:cxn ang="T11">
                  <a:pos x="T2" y="T3"/>
                </a:cxn>
                <a:cxn ang="T12">
                  <a:pos x="T4" y="T5"/>
                </a:cxn>
                <a:cxn ang="T13">
                  <a:pos x="T6" y="T7"/>
                </a:cxn>
                <a:cxn ang="T14">
                  <a:pos x="T8" y="T9"/>
                </a:cxn>
              </a:cxnLst>
              <a:rect l="T15" t="T16" r="T17" b="T18"/>
              <a:pathLst>
                <a:path w="3514" h="148">
                  <a:moveTo>
                    <a:pt x="9" y="148"/>
                  </a:moveTo>
                  <a:lnTo>
                    <a:pt x="3514" y="148"/>
                  </a:lnTo>
                  <a:lnTo>
                    <a:pt x="3414" y="0"/>
                  </a:lnTo>
                  <a:lnTo>
                    <a:pt x="0" y="0"/>
                  </a:lnTo>
                  <a:lnTo>
                    <a:pt x="9" y="148"/>
                  </a:lnTo>
                  <a:close/>
                </a:path>
              </a:pathLst>
            </a:custGeom>
            <a:gradFill rotWithShape="1">
              <a:gsLst>
                <a:gs pos="0">
                  <a:srgbClr val="E39F9F"/>
                </a:gs>
                <a:gs pos="100000">
                  <a:srgbClr val="CB4D4D"/>
                </a:gs>
              </a:gsLst>
              <a:lin ang="5400000" scaled="1"/>
            </a:gradFill>
            <a:ln w="28575">
              <a:noFill/>
              <a:round/>
              <a:headEnd/>
              <a:tailEnd/>
            </a:ln>
          </p:spPr>
          <p:txBody>
            <a:bodyPr wrap="none" anchor="ctr"/>
            <a:lstStyle/>
            <a:p>
              <a:endParaRPr lang="ru-RU"/>
            </a:p>
          </p:txBody>
        </p:sp>
        <p:sp>
          <p:nvSpPr>
            <p:cNvPr id="1763392" name="Freeform 84"/>
            <p:cNvSpPr>
              <a:spLocks/>
            </p:cNvSpPr>
            <p:nvPr/>
          </p:nvSpPr>
          <p:spPr bwMode="hidden">
            <a:xfrm>
              <a:off x="3743802" y="5210240"/>
              <a:ext cx="4880310" cy="125349"/>
            </a:xfrm>
            <a:custGeom>
              <a:avLst/>
              <a:gdLst>
                <a:gd name="T0" fmla="*/ 0 w 3412"/>
                <a:gd name="T1" fmla="*/ 0 h 94"/>
                <a:gd name="T2" fmla="*/ 4880310 w 3412"/>
                <a:gd name="T3" fmla="*/ 0 h 94"/>
                <a:gd name="T4" fmla="*/ 4745858 w 3412"/>
                <a:gd name="T5" fmla="*/ 121349 h 94"/>
                <a:gd name="T6" fmla="*/ 8582 w 3412"/>
                <a:gd name="T7" fmla="*/ 125349 h 94"/>
                <a:gd name="T8" fmla="*/ 0 w 3412"/>
                <a:gd name="T9" fmla="*/ 0 h 94"/>
                <a:gd name="T10" fmla="*/ 0 60000 65536"/>
                <a:gd name="T11" fmla="*/ 0 60000 65536"/>
                <a:gd name="T12" fmla="*/ 0 60000 65536"/>
                <a:gd name="T13" fmla="*/ 0 60000 65536"/>
                <a:gd name="T14" fmla="*/ 0 60000 65536"/>
                <a:gd name="T15" fmla="*/ 0 w 3412"/>
                <a:gd name="T16" fmla="*/ 0 h 94"/>
                <a:gd name="T17" fmla="*/ 3412 w 3412"/>
                <a:gd name="T18" fmla="*/ 94 h 94"/>
              </a:gdLst>
              <a:ahLst/>
              <a:cxnLst>
                <a:cxn ang="T10">
                  <a:pos x="T0" y="T1"/>
                </a:cxn>
                <a:cxn ang="T11">
                  <a:pos x="T2" y="T3"/>
                </a:cxn>
                <a:cxn ang="T12">
                  <a:pos x="T4" y="T5"/>
                </a:cxn>
                <a:cxn ang="T13">
                  <a:pos x="T6" y="T7"/>
                </a:cxn>
                <a:cxn ang="T14">
                  <a:pos x="T8" y="T9"/>
                </a:cxn>
              </a:cxnLst>
              <a:rect l="T15" t="T16" r="T17" b="T18"/>
              <a:pathLst>
                <a:path w="3412" h="94">
                  <a:moveTo>
                    <a:pt x="0" y="0"/>
                  </a:moveTo>
                  <a:lnTo>
                    <a:pt x="3412" y="0"/>
                  </a:lnTo>
                  <a:lnTo>
                    <a:pt x="3318" y="91"/>
                  </a:lnTo>
                  <a:lnTo>
                    <a:pt x="6" y="94"/>
                  </a:lnTo>
                  <a:lnTo>
                    <a:pt x="0" y="0"/>
                  </a:lnTo>
                  <a:close/>
                </a:path>
              </a:pathLst>
            </a:custGeom>
            <a:gradFill rotWithShape="1">
              <a:gsLst>
                <a:gs pos="0">
                  <a:srgbClr val="CB4D4D"/>
                </a:gs>
                <a:gs pos="100000">
                  <a:srgbClr val="5E2424"/>
                </a:gs>
              </a:gsLst>
              <a:lin ang="5400000" scaled="1"/>
            </a:gradFill>
            <a:ln w="28575">
              <a:noFill/>
              <a:round/>
              <a:headEnd/>
              <a:tailEnd/>
            </a:ln>
          </p:spPr>
          <p:txBody>
            <a:bodyPr wrap="none" anchor="ctr"/>
            <a:lstStyle/>
            <a:p>
              <a:endParaRPr lang="ru-RU"/>
            </a:p>
          </p:txBody>
        </p:sp>
        <p:sp>
          <p:nvSpPr>
            <p:cNvPr id="1763393" name="AutoShape 85"/>
            <p:cNvSpPr>
              <a:spLocks noChangeArrowheads="1"/>
            </p:cNvSpPr>
            <p:nvPr/>
          </p:nvSpPr>
          <p:spPr bwMode="auto">
            <a:xfrm>
              <a:off x="3755245" y="4706177"/>
              <a:ext cx="5139201" cy="628079"/>
            </a:xfrm>
            <a:prstGeom prst="homePlate">
              <a:avLst>
                <a:gd name="adj" fmla="val 61861"/>
              </a:avLst>
            </a:prstGeom>
            <a:noFill/>
            <a:ln w="28575" algn="ctr">
              <a:solidFill>
                <a:srgbClr val="CB4D4D"/>
              </a:solidFill>
              <a:miter lim="800000"/>
              <a:headEnd/>
              <a:tailEnd/>
            </a:ln>
          </p:spPr>
          <p:txBody>
            <a:bodyPr wrap="none" anchor="ctr"/>
            <a:lstStyle/>
            <a:p>
              <a:pPr algn="ctr" eaLnBrk="0" hangingPunct="0">
                <a:buClr>
                  <a:srgbClr val="009900"/>
                </a:buClr>
                <a:buFont typeface="Arial" charset="0"/>
                <a:buNone/>
              </a:pPr>
              <a:endParaRPr lang="ru-RU" sz="1300" b="0">
                <a:solidFill>
                  <a:srgbClr val="003366"/>
                </a:solidFill>
              </a:endParaRPr>
            </a:p>
          </p:txBody>
        </p:sp>
        <p:sp>
          <p:nvSpPr>
            <p:cNvPr id="165" name="Rectangle 86"/>
            <p:cNvSpPr>
              <a:spLocks noChangeArrowheads="1"/>
            </p:cNvSpPr>
            <p:nvPr/>
          </p:nvSpPr>
          <p:spPr bwMode="auto">
            <a:xfrm>
              <a:off x="5238890" y="4862392"/>
              <a:ext cx="1936676" cy="290539"/>
            </a:xfrm>
            <a:prstGeom prst="rect">
              <a:avLst/>
            </a:prstGeom>
            <a:noFill/>
            <a:ln w="9525" algn="ctr">
              <a:noFill/>
              <a:miter lim="800000"/>
              <a:headEnd/>
              <a:tailEnd/>
            </a:ln>
            <a:effectLst>
              <a:outerShdw dist="17961" dir="2700000" algn="ctr" rotWithShape="0">
                <a:schemeClr val="tx1"/>
              </a:outerShdw>
            </a:effectLst>
          </p:spPr>
          <p:txBody>
            <a:bodyPr anchor="ctr">
              <a:spAutoFit/>
            </a:bodyPr>
            <a:lstStyle/>
            <a:p>
              <a:pPr algn="ctr" eaLnBrk="0" hangingPunct="0">
                <a:spcBef>
                  <a:spcPct val="20000"/>
                </a:spcBef>
                <a:buClr>
                  <a:srgbClr val="009900"/>
                </a:buClr>
                <a:buFont typeface="Arial" charset="0"/>
                <a:buNone/>
                <a:defRPr/>
              </a:pPr>
              <a:r>
                <a:rPr lang="en-US" sz="1300" b="0">
                  <a:solidFill>
                    <a:srgbClr val="FFFFFF"/>
                  </a:solidFill>
                  <a:latin typeface="Arial" pitchFamily="34" charset="0"/>
                  <a:cs typeface="Arial" pitchFamily="34" charset="0"/>
                </a:rPr>
                <a:t>Manufacturing</a:t>
              </a:r>
            </a:p>
          </p:txBody>
        </p:sp>
        <p:sp>
          <p:nvSpPr>
            <p:cNvPr id="1763395" name="AutoShape 89"/>
            <p:cNvSpPr>
              <a:spLocks noChangeArrowheads="1"/>
            </p:cNvSpPr>
            <p:nvPr/>
          </p:nvSpPr>
          <p:spPr bwMode="white">
            <a:xfrm>
              <a:off x="598409" y="5541963"/>
              <a:ext cx="8281360" cy="648852"/>
            </a:xfrm>
            <a:prstGeom prst="homePlate">
              <a:avLst>
                <a:gd name="adj" fmla="val 39648"/>
              </a:avLst>
            </a:prstGeom>
            <a:solidFill>
              <a:srgbClr val="ED832B"/>
            </a:solidFill>
            <a:ln w="28575" algn="ctr">
              <a:noFill/>
              <a:miter lim="800000"/>
              <a:headEnd/>
              <a:tailEnd/>
            </a:ln>
          </p:spPr>
          <p:txBody>
            <a:bodyPr wrap="none" anchor="ctr"/>
            <a:lstStyle/>
            <a:p>
              <a:pPr algn="ctr" eaLnBrk="0" hangingPunct="0">
                <a:buClr>
                  <a:srgbClr val="009900"/>
                </a:buClr>
                <a:buFont typeface="Arial" charset="0"/>
                <a:buNone/>
              </a:pPr>
              <a:endParaRPr lang="ru-RU" sz="1300" b="0">
                <a:solidFill>
                  <a:srgbClr val="003366"/>
                </a:solidFill>
              </a:endParaRPr>
            </a:p>
          </p:txBody>
        </p:sp>
        <p:sp>
          <p:nvSpPr>
            <p:cNvPr id="1763396" name="Freeform 90"/>
            <p:cNvSpPr>
              <a:spLocks/>
            </p:cNvSpPr>
            <p:nvPr/>
          </p:nvSpPr>
          <p:spPr bwMode="hidden">
            <a:xfrm>
              <a:off x="601418" y="5543696"/>
              <a:ext cx="7996989" cy="127345"/>
            </a:xfrm>
            <a:custGeom>
              <a:avLst/>
              <a:gdLst>
                <a:gd name="T0" fmla="*/ 4514 w 5315"/>
                <a:gd name="T1" fmla="*/ 124746 h 147"/>
                <a:gd name="T2" fmla="*/ 7996989 w 5315"/>
                <a:gd name="T3" fmla="*/ 127345 h 147"/>
                <a:gd name="T4" fmla="*/ 7832987 w 5315"/>
                <a:gd name="T5" fmla="*/ 0 h 147"/>
                <a:gd name="T6" fmla="*/ 0 w 5315"/>
                <a:gd name="T7" fmla="*/ 1733 h 147"/>
                <a:gd name="T8" fmla="*/ 4514 w 5315"/>
                <a:gd name="T9" fmla="*/ 124746 h 147"/>
                <a:gd name="T10" fmla="*/ 0 60000 65536"/>
                <a:gd name="T11" fmla="*/ 0 60000 65536"/>
                <a:gd name="T12" fmla="*/ 0 60000 65536"/>
                <a:gd name="T13" fmla="*/ 0 60000 65536"/>
                <a:gd name="T14" fmla="*/ 0 60000 65536"/>
                <a:gd name="T15" fmla="*/ 0 w 5315"/>
                <a:gd name="T16" fmla="*/ 0 h 147"/>
                <a:gd name="T17" fmla="*/ 5315 w 5315"/>
                <a:gd name="T18" fmla="*/ 147 h 147"/>
              </a:gdLst>
              <a:ahLst/>
              <a:cxnLst>
                <a:cxn ang="T10">
                  <a:pos x="T0" y="T1"/>
                </a:cxn>
                <a:cxn ang="T11">
                  <a:pos x="T2" y="T3"/>
                </a:cxn>
                <a:cxn ang="T12">
                  <a:pos x="T4" y="T5"/>
                </a:cxn>
                <a:cxn ang="T13">
                  <a:pos x="T6" y="T7"/>
                </a:cxn>
                <a:cxn ang="T14">
                  <a:pos x="T8" y="T9"/>
                </a:cxn>
              </a:cxnLst>
              <a:rect l="T15" t="T16" r="T17" b="T18"/>
              <a:pathLst>
                <a:path w="5315" h="147">
                  <a:moveTo>
                    <a:pt x="3" y="144"/>
                  </a:moveTo>
                  <a:lnTo>
                    <a:pt x="5315" y="147"/>
                  </a:lnTo>
                  <a:lnTo>
                    <a:pt x="5206" y="0"/>
                  </a:lnTo>
                  <a:lnTo>
                    <a:pt x="0" y="2"/>
                  </a:lnTo>
                  <a:lnTo>
                    <a:pt x="3" y="144"/>
                  </a:lnTo>
                  <a:close/>
                </a:path>
              </a:pathLst>
            </a:custGeom>
            <a:gradFill rotWithShape="1">
              <a:gsLst>
                <a:gs pos="0">
                  <a:srgbClr val="F5BC8D"/>
                </a:gs>
                <a:gs pos="100000">
                  <a:srgbClr val="ED832B"/>
                </a:gs>
              </a:gsLst>
              <a:lin ang="5400000" scaled="1"/>
            </a:gradFill>
            <a:ln w="28575">
              <a:noFill/>
              <a:round/>
              <a:headEnd/>
              <a:tailEnd/>
            </a:ln>
          </p:spPr>
          <p:txBody>
            <a:bodyPr wrap="none" anchor="ctr"/>
            <a:lstStyle/>
            <a:p>
              <a:endParaRPr lang="ru-RU"/>
            </a:p>
          </p:txBody>
        </p:sp>
        <p:sp>
          <p:nvSpPr>
            <p:cNvPr id="1763397" name="Freeform 91"/>
            <p:cNvSpPr>
              <a:spLocks/>
            </p:cNvSpPr>
            <p:nvPr/>
          </p:nvSpPr>
          <p:spPr bwMode="hidden">
            <a:xfrm>
              <a:off x="605932" y="6066069"/>
              <a:ext cx="8009026" cy="129944"/>
            </a:xfrm>
            <a:custGeom>
              <a:avLst/>
              <a:gdLst>
                <a:gd name="T0" fmla="*/ 0 w 5323"/>
                <a:gd name="T1" fmla="*/ 2599 h 150"/>
                <a:gd name="T2" fmla="*/ 8009026 w 5323"/>
                <a:gd name="T3" fmla="*/ 0 h 150"/>
                <a:gd name="T4" fmla="*/ 7831482 w 5323"/>
                <a:gd name="T5" fmla="*/ 127345 h 150"/>
                <a:gd name="T6" fmla="*/ 0 w 5323"/>
                <a:gd name="T7" fmla="*/ 129944 h 150"/>
                <a:gd name="T8" fmla="*/ 0 w 5323"/>
                <a:gd name="T9" fmla="*/ 2599 h 150"/>
                <a:gd name="T10" fmla="*/ 0 60000 65536"/>
                <a:gd name="T11" fmla="*/ 0 60000 65536"/>
                <a:gd name="T12" fmla="*/ 0 60000 65536"/>
                <a:gd name="T13" fmla="*/ 0 60000 65536"/>
                <a:gd name="T14" fmla="*/ 0 60000 65536"/>
                <a:gd name="T15" fmla="*/ 0 w 5323"/>
                <a:gd name="T16" fmla="*/ 0 h 150"/>
                <a:gd name="T17" fmla="*/ 5323 w 5323"/>
                <a:gd name="T18" fmla="*/ 150 h 150"/>
              </a:gdLst>
              <a:ahLst/>
              <a:cxnLst>
                <a:cxn ang="T10">
                  <a:pos x="T0" y="T1"/>
                </a:cxn>
                <a:cxn ang="T11">
                  <a:pos x="T2" y="T3"/>
                </a:cxn>
                <a:cxn ang="T12">
                  <a:pos x="T4" y="T5"/>
                </a:cxn>
                <a:cxn ang="T13">
                  <a:pos x="T6" y="T7"/>
                </a:cxn>
                <a:cxn ang="T14">
                  <a:pos x="T8" y="T9"/>
                </a:cxn>
              </a:cxnLst>
              <a:rect l="T15" t="T16" r="T17" b="T18"/>
              <a:pathLst>
                <a:path w="5323" h="150">
                  <a:moveTo>
                    <a:pt x="0" y="3"/>
                  </a:moveTo>
                  <a:lnTo>
                    <a:pt x="5323" y="0"/>
                  </a:lnTo>
                  <a:lnTo>
                    <a:pt x="5205" y="147"/>
                  </a:lnTo>
                  <a:lnTo>
                    <a:pt x="0" y="150"/>
                  </a:lnTo>
                  <a:lnTo>
                    <a:pt x="0" y="3"/>
                  </a:lnTo>
                  <a:close/>
                </a:path>
              </a:pathLst>
            </a:custGeom>
            <a:gradFill rotWithShape="1">
              <a:gsLst>
                <a:gs pos="0">
                  <a:srgbClr val="ED832B"/>
                </a:gs>
                <a:gs pos="100000">
                  <a:srgbClr val="9D571D"/>
                </a:gs>
              </a:gsLst>
              <a:lin ang="5400000" scaled="1"/>
            </a:gradFill>
            <a:ln w="28575">
              <a:noFill/>
              <a:round/>
              <a:headEnd/>
              <a:tailEnd/>
            </a:ln>
          </p:spPr>
          <p:txBody>
            <a:bodyPr wrap="none" anchor="ctr"/>
            <a:lstStyle/>
            <a:p>
              <a:endParaRPr lang="ru-RU"/>
            </a:p>
          </p:txBody>
        </p:sp>
        <p:sp>
          <p:nvSpPr>
            <p:cNvPr id="1763398" name="AutoShape 92"/>
            <p:cNvSpPr>
              <a:spLocks noChangeArrowheads="1"/>
            </p:cNvSpPr>
            <p:nvPr/>
          </p:nvSpPr>
          <p:spPr bwMode="auto">
            <a:xfrm>
              <a:off x="604427" y="5546294"/>
              <a:ext cx="8278351" cy="648852"/>
            </a:xfrm>
            <a:prstGeom prst="homePlate">
              <a:avLst>
                <a:gd name="adj" fmla="val 39811"/>
              </a:avLst>
            </a:prstGeom>
            <a:noFill/>
            <a:ln w="28575" algn="ctr">
              <a:solidFill>
                <a:srgbClr val="ED832B"/>
              </a:solidFill>
              <a:miter lim="800000"/>
              <a:headEnd/>
              <a:tailEnd/>
            </a:ln>
          </p:spPr>
          <p:txBody>
            <a:bodyPr wrap="none" anchor="ctr"/>
            <a:lstStyle/>
            <a:p>
              <a:pPr algn="ctr" eaLnBrk="0" hangingPunct="0">
                <a:buClr>
                  <a:srgbClr val="009900"/>
                </a:buClr>
                <a:buFont typeface="Arial" charset="0"/>
                <a:buNone/>
              </a:pPr>
              <a:endParaRPr lang="ru-RU" sz="1300" b="0">
                <a:solidFill>
                  <a:srgbClr val="003366"/>
                </a:solidFill>
              </a:endParaRPr>
            </a:p>
          </p:txBody>
        </p:sp>
        <p:sp>
          <p:nvSpPr>
            <p:cNvPr id="170" name="Rectangle 93"/>
            <p:cNvSpPr>
              <a:spLocks noChangeArrowheads="1"/>
            </p:cNvSpPr>
            <p:nvPr/>
          </p:nvSpPr>
          <p:spPr bwMode="auto">
            <a:xfrm>
              <a:off x="2421185" y="5722895"/>
              <a:ext cx="4673423" cy="290539"/>
            </a:xfrm>
            <a:prstGeom prst="rect">
              <a:avLst/>
            </a:prstGeom>
            <a:noFill/>
            <a:ln w="9525" algn="ctr">
              <a:noFill/>
              <a:miter lim="800000"/>
              <a:headEnd/>
              <a:tailEnd/>
            </a:ln>
            <a:effectLst>
              <a:outerShdw dist="17961" dir="2700000" algn="ctr" rotWithShape="0">
                <a:schemeClr val="tx1"/>
              </a:outerShdw>
            </a:effectLst>
          </p:spPr>
          <p:txBody>
            <a:bodyPr anchor="ctr">
              <a:spAutoFit/>
            </a:bodyPr>
            <a:lstStyle/>
            <a:p>
              <a:pPr algn="ctr" eaLnBrk="0" hangingPunct="0">
                <a:spcBef>
                  <a:spcPct val="20000"/>
                </a:spcBef>
                <a:buClr>
                  <a:srgbClr val="009900"/>
                </a:buClr>
                <a:buFont typeface="Arial" charset="0"/>
                <a:buNone/>
                <a:defRPr/>
              </a:pPr>
              <a:r>
                <a:rPr lang="en-US" sz="1300" b="0">
                  <a:solidFill>
                    <a:srgbClr val="FFFFFF"/>
                  </a:solidFill>
                  <a:latin typeface="Arial" pitchFamily="34" charset="0"/>
                  <a:cs typeface="Arial" pitchFamily="34" charset="0"/>
                </a:rPr>
                <a:t>Supporting Functions (e.g. Legal, Finance, HR, BT)</a:t>
              </a:r>
            </a:p>
          </p:txBody>
        </p:sp>
        <p:sp>
          <p:nvSpPr>
            <p:cNvPr id="1763400" name="Rectangle 95"/>
            <p:cNvSpPr>
              <a:spLocks noChangeArrowheads="1"/>
            </p:cNvSpPr>
            <p:nvPr/>
          </p:nvSpPr>
          <p:spPr bwMode="white">
            <a:xfrm>
              <a:off x="791427" y="1172706"/>
              <a:ext cx="4695022" cy="1037094"/>
            </a:xfrm>
            <a:prstGeom prst="rect">
              <a:avLst/>
            </a:prstGeom>
            <a:solidFill>
              <a:srgbClr val="F6D54A"/>
            </a:solidFill>
            <a:ln w="28575" algn="ctr">
              <a:noFill/>
              <a:miter lim="800000"/>
              <a:headEnd/>
              <a:tailEnd/>
            </a:ln>
          </p:spPr>
          <p:txBody>
            <a:bodyPr wrap="none" anchor="ctr"/>
            <a:lstStyle/>
            <a:p>
              <a:pPr algn="ctr" eaLnBrk="0" hangingPunct="0">
                <a:buClr>
                  <a:srgbClr val="009900"/>
                </a:buClr>
                <a:buFont typeface="Arial" charset="0"/>
                <a:buNone/>
              </a:pPr>
              <a:endParaRPr lang="ru-RU" b="0">
                <a:solidFill>
                  <a:srgbClr val="003366"/>
                </a:solidFill>
              </a:endParaRPr>
            </a:p>
          </p:txBody>
        </p:sp>
        <p:sp>
          <p:nvSpPr>
            <p:cNvPr id="1763401" name="Rectangle 97"/>
            <p:cNvSpPr>
              <a:spLocks noChangeArrowheads="1"/>
            </p:cNvSpPr>
            <p:nvPr/>
          </p:nvSpPr>
          <p:spPr bwMode="hidden">
            <a:xfrm>
              <a:off x="791427" y="1352311"/>
              <a:ext cx="4695022" cy="291115"/>
            </a:xfrm>
            <a:prstGeom prst="rect">
              <a:avLst/>
            </a:prstGeom>
            <a:gradFill rotWithShape="1">
              <a:gsLst>
                <a:gs pos="0">
                  <a:srgbClr val="FAE89E"/>
                </a:gs>
                <a:gs pos="100000">
                  <a:srgbClr val="F6D54A"/>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b="0">
                <a:solidFill>
                  <a:srgbClr val="003366"/>
                </a:solidFill>
              </a:endParaRPr>
            </a:p>
          </p:txBody>
        </p:sp>
        <p:sp>
          <p:nvSpPr>
            <p:cNvPr id="1763402" name="Rectangle 98"/>
            <p:cNvSpPr>
              <a:spLocks noChangeArrowheads="1"/>
            </p:cNvSpPr>
            <p:nvPr/>
          </p:nvSpPr>
          <p:spPr bwMode="hidden">
            <a:xfrm>
              <a:off x="791427" y="1878098"/>
              <a:ext cx="4695022" cy="331702"/>
            </a:xfrm>
            <a:prstGeom prst="rect">
              <a:avLst/>
            </a:prstGeom>
            <a:gradFill rotWithShape="1">
              <a:gsLst>
                <a:gs pos="0">
                  <a:srgbClr val="F6D54A"/>
                </a:gs>
                <a:gs pos="100000">
                  <a:srgbClr val="B79609"/>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b="0">
                <a:solidFill>
                  <a:srgbClr val="003366"/>
                </a:solidFill>
              </a:endParaRPr>
            </a:p>
          </p:txBody>
        </p:sp>
        <p:sp>
          <p:nvSpPr>
            <p:cNvPr id="1763403" name="Rectangle 99"/>
            <p:cNvSpPr>
              <a:spLocks noChangeArrowheads="1"/>
            </p:cNvSpPr>
            <p:nvPr/>
          </p:nvSpPr>
          <p:spPr bwMode="auto">
            <a:xfrm>
              <a:off x="791427" y="1172706"/>
              <a:ext cx="4695022" cy="1037094"/>
            </a:xfrm>
            <a:prstGeom prst="rect">
              <a:avLst/>
            </a:prstGeom>
            <a:noFill/>
            <a:ln w="28575" algn="ctr">
              <a:solidFill>
                <a:srgbClr val="D7B00B"/>
              </a:solidFill>
              <a:miter lim="800000"/>
              <a:headEnd/>
              <a:tailEnd/>
            </a:ln>
          </p:spPr>
          <p:txBody>
            <a:bodyPr wrap="none" anchor="ctr"/>
            <a:lstStyle/>
            <a:p>
              <a:pPr algn="ctr" eaLnBrk="0" hangingPunct="0">
                <a:buClr>
                  <a:srgbClr val="009900"/>
                </a:buClr>
                <a:buFont typeface="Arial" charset="0"/>
                <a:buNone/>
              </a:pPr>
              <a:endParaRPr lang="ru-RU" b="0">
                <a:solidFill>
                  <a:srgbClr val="003366"/>
                </a:solidFill>
              </a:endParaRPr>
            </a:p>
          </p:txBody>
        </p:sp>
        <p:sp>
          <p:nvSpPr>
            <p:cNvPr id="1763404" name="Rectangle 100"/>
            <p:cNvSpPr>
              <a:spLocks noChangeArrowheads="1"/>
            </p:cNvSpPr>
            <p:nvPr/>
          </p:nvSpPr>
          <p:spPr bwMode="auto">
            <a:xfrm>
              <a:off x="784383" y="1397069"/>
              <a:ext cx="4705588" cy="646331"/>
            </a:xfrm>
            <a:prstGeom prst="rect">
              <a:avLst/>
            </a:prstGeom>
            <a:noFill/>
            <a:ln w="9525" algn="ctr">
              <a:noFill/>
              <a:miter lim="800000"/>
              <a:headEnd/>
              <a:tailEnd/>
            </a:ln>
          </p:spPr>
          <p:txBody>
            <a:bodyPr anchor="ctr">
              <a:spAutoFit/>
            </a:bodyPr>
            <a:lstStyle/>
            <a:p>
              <a:pPr algn="ctr" eaLnBrk="0" hangingPunct="0">
                <a:lnSpc>
                  <a:spcPct val="90000"/>
                </a:lnSpc>
                <a:spcBef>
                  <a:spcPct val="20000"/>
                </a:spcBef>
                <a:buClr>
                  <a:srgbClr val="009900"/>
                </a:buClr>
                <a:buFont typeface="Arial" charset="0"/>
                <a:buNone/>
              </a:pPr>
              <a:r>
                <a:rPr lang="en-US" altLang="ja-JP" sz="1800" b="0">
                  <a:solidFill>
                    <a:srgbClr val="000000"/>
                  </a:solidFill>
                  <a:ea typeface="ＭＳ Ｐゴシック" pitchFamily="34" charset="-128"/>
                </a:rPr>
                <a:t>Pfizer BioPharmaceutical</a:t>
              </a:r>
            </a:p>
            <a:p>
              <a:pPr algn="ctr" eaLnBrk="0" hangingPunct="0">
                <a:lnSpc>
                  <a:spcPct val="90000"/>
                </a:lnSpc>
                <a:spcBef>
                  <a:spcPct val="20000"/>
                </a:spcBef>
                <a:buClr>
                  <a:srgbClr val="009900"/>
                </a:buClr>
                <a:buFont typeface="Arial" charset="0"/>
                <a:buNone/>
              </a:pPr>
              <a:r>
                <a:rPr lang="en-US" altLang="ja-JP" sz="1800" b="0">
                  <a:solidFill>
                    <a:srgbClr val="000000"/>
                  </a:solidFill>
                  <a:ea typeface="ＭＳ Ｐゴシック" pitchFamily="34" charset="-128"/>
                </a:rPr>
                <a:t>Businesses</a:t>
              </a:r>
              <a:endParaRPr lang="en-US" sz="1800" b="0">
                <a:solidFill>
                  <a:srgbClr val="000000"/>
                </a:solidFill>
                <a:ea typeface="ＭＳ Ｐゴシック" pitchFamily="34" charset="-128"/>
              </a:endParaRPr>
            </a:p>
          </p:txBody>
        </p:sp>
        <p:sp>
          <p:nvSpPr>
            <p:cNvPr id="1763405" name="Rectangle 102"/>
            <p:cNvSpPr>
              <a:spLocks noChangeArrowheads="1"/>
            </p:cNvSpPr>
            <p:nvPr/>
          </p:nvSpPr>
          <p:spPr bwMode="white">
            <a:xfrm>
              <a:off x="5502523" y="1172706"/>
              <a:ext cx="2875163" cy="1037094"/>
            </a:xfrm>
            <a:prstGeom prst="rect">
              <a:avLst/>
            </a:prstGeom>
            <a:solidFill>
              <a:srgbClr val="F6D54A"/>
            </a:solidFill>
            <a:ln w="28575" algn="ctr">
              <a:noFill/>
              <a:miter lim="800000"/>
              <a:headEnd/>
              <a:tailEnd/>
            </a:ln>
          </p:spPr>
          <p:txBody>
            <a:bodyPr wrap="none" anchor="ctr"/>
            <a:lstStyle/>
            <a:p>
              <a:pPr algn="ctr" eaLnBrk="0" hangingPunct="0">
                <a:buClr>
                  <a:srgbClr val="009900"/>
                </a:buClr>
                <a:buFont typeface="Arial" charset="0"/>
                <a:buNone/>
              </a:pPr>
              <a:endParaRPr lang="ru-RU" b="0">
                <a:solidFill>
                  <a:srgbClr val="003366"/>
                </a:solidFill>
              </a:endParaRPr>
            </a:p>
          </p:txBody>
        </p:sp>
        <p:sp>
          <p:nvSpPr>
            <p:cNvPr id="1763406" name="Rectangle 104"/>
            <p:cNvSpPr>
              <a:spLocks noChangeArrowheads="1"/>
            </p:cNvSpPr>
            <p:nvPr/>
          </p:nvSpPr>
          <p:spPr bwMode="hidden">
            <a:xfrm>
              <a:off x="5502523" y="1352311"/>
              <a:ext cx="2875163" cy="291115"/>
            </a:xfrm>
            <a:prstGeom prst="rect">
              <a:avLst/>
            </a:prstGeom>
            <a:gradFill rotWithShape="1">
              <a:gsLst>
                <a:gs pos="0">
                  <a:srgbClr val="FAE89E"/>
                </a:gs>
                <a:gs pos="100000">
                  <a:srgbClr val="F6D54A"/>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b="0">
                <a:solidFill>
                  <a:srgbClr val="003366"/>
                </a:solidFill>
              </a:endParaRPr>
            </a:p>
          </p:txBody>
        </p:sp>
        <p:sp>
          <p:nvSpPr>
            <p:cNvPr id="1763407" name="Rectangle 105"/>
            <p:cNvSpPr>
              <a:spLocks noChangeArrowheads="1"/>
            </p:cNvSpPr>
            <p:nvPr/>
          </p:nvSpPr>
          <p:spPr bwMode="hidden">
            <a:xfrm>
              <a:off x="5502523" y="1878098"/>
              <a:ext cx="2875163" cy="331702"/>
            </a:xfrm>
            <a:prstGeom prst="rect">
              <a:avLst/>
            </a:prstGeom>
            <a:gradFill rotWithShape="1">
              <a:gsLst>
                <a:gs pos="0">
                  <a:srgbClr val="F6D54A"/>
                </a:gs>
                <a:gs pos="100000">
                  <a:srgbClr val="B79609"/>
                </a:gs>
              </a:gsLst>
              <a:lin ang="5400000" scaled="1"/>
            </a:gradFill>
            <a:ln w="28575" algn="ctr">
              <a:noFill/>
              <a:miter lim="800000"/>
              <a:headEnd/>
              <a:tailEnd/>
            </a:ln>
          </p:spPr>
          <p:txBody>
            <a:bodyPr wrap="none" anchor="ctr"/>
            <a:lstStyle/>
            <a:p>
              <a:pPr algn="ctr" eaLnBrk="0" hangingPunct="0">
                <a:buClr>
                  <a:srgbClr val="009900"/>
                </a:buClr>
                <a:buFont typeface="Arial" charset="0"/>
                <a:buNone/>
              </a:pPr>
              <a:endParaRPr lang="ru-RU" b="0">
                <a:solidFill>
                  <a:srgbClr val="003366"/>
                </a:solidFill>
              </a:endParaRPr>
            </a:p>
          </p:txBody>
        </p:sp>
        <p:sp>
          <p:nvSpPr>
            <p:cNvPr id="1763408" name="Rectangle 106"/>
            <p:cNvSpPr>
              <a:spLocks noChangeArrowheads="1"/>
            </p:cNvSpPr>
            <p:nvPr/>
          </p:nvSpPr>
          <p:spPr bwMode="auto">
            <a:xfrm>
              <a:off x="5502523" y="1172706"/>
              <a:ext cx="2875163" cy="1037094"/>
            </a:xfrm>
            <a:prstGeom prst="rect">
              <a:avLst/>
            </a:prstGeom>
            <a:noFill/>
            <a:ln w="28575" algn="ctr">
              <a:solidFill>
                <a:srgbClr val="D7B00B"/>
              </a:solidFill>
              <a:miter lim="800000"/>
              <a:headEnd/>
              <a:tailEnd/>
            </a:ln>
          </p:spPr>
          <p:txBody>
            <a:bodyPr wrap="none" anchor="ctr"/>
            <a:lstStyle/>
            <a:p>
              <a:pPr algn="ctr" eaLnBrk="0" hangingPunct="0">
                <a:buClr>
                  <a:srgbClr val="009900"/>
                </a:buClr>
                <a:buFont typeface="Arial" charset="0"/>
                <a:buNone/>
              </a:pPr>
              <a:endParaRPr lang="ru-RU" b="0">
                <a:solidFill>
                  <a:srgbClr val="003366"/>
                </a:solidFill>
              </a:endParaRPr>
            </a:p>
          </p:txBody>
        </p:sp>
        <p:sp>
          <p:nvSpPr>
            <p:cNvPr id="1763409" name="Rectangle 107"/>
            <p:cNvSpPr>
              <a:spLocks noChangeArrowheads="1"/>
            </p:cNvSpPr>
            <p:nvPr/>
          </p:nvSpPr>
          <p:spPr bwMode="auto">
            <a:xfrm>
              <a:off x="5496640" y="1432986"/>
              <a:ext cx="2881046" cy="590931"/>
            </a:xfrm>
            <a:prstGeom prst="rect">
              <a:avLst/>
            </a:prstGeom>
            <a:noFill/>
            <a:ln w="9525" algn="ctr">
              <a:noFill/>
              <a:miter lim="800000"/>
              <a:headEnd/>
              <a:tailEnd/>
            </a:ln>
          </p:spPr>
          <p:txBody>
            <a:bodyPr anchor="ctr">
              <a:spAutoFit/>
            </a:bodyPr>
            <a:lstStyle/>
            <a:p>
              <a:pPr algn="ctr" eaLnBrk="0" hangingPunct="0">
                <a:lnSpc>
                  <a:spcPct val="90000"/>
                </a:lnSpc>
                <a:spcBef>
                  <a:spcPct val="20000"/>
                </a:spcBef>
                <a:buClr>
                  <a:srgbClr val="009900"/>
                </a:buClr>
                <a:buFont typeface="Arial" charset="0"/>
                <a:buNone/>
              </a:pPr>
              <a:r>
                <a:rPr lang="en-US" altLang="ja-JP" sz="1800" b="0">
                  <a:solidFill>
                    <a:srgbClr val="000000"/>
                  </a:solidFill>
                  <a:ea typeface="ＭＳ Ｐゴシック" pitchFamily="34" charset="-128"/>
                </a:rPr>
                <a:t>Pfizer Diversified Businesses </a:t>
              </a:r>
              <a:endParaRPr lang="en-US" sz="1800" b="0">
                <a:solidFill>
                  <a:srgbClr val="000000"/>
                </a:solidFill>
                <a:ea typeface="ＭＳ Ｐゴシック" pitchFamily="34" charset="-128"/>
              </a:endParaRPr>
            </a:p>
          </p:txBody>
        </p:sp>
        <p:sp>
          <p:nvSpPr>
            <p:cNvPr id="1763410" name="AutoShape 109"/>
            <p:cNvSpPr>
              <a:spLocks noChangeArrowheads="1"/>
            </p:cNvSpPr>
            <p:nvPr/>
          </p:nvSpPr>
          <p:spPr bwMode="white">
            <a:xfrm>
              <a:off x="610353" y="3521378"/>
              <a:ext cx="3675183" cy="996647"/>
            </a:xfrm>
            <a:prstGeom prst="homePlate">
              <a:avLst>
                <a:gd name="adj" fmla="val 38856"/>
              </a:avLst>
            </a:prstGeom>
            <a:solidFill>
              <a:srgbClr val="007DC3"/>
            </a:solidFill>
            <a:ln w="28575" algn="ctr">
              <a:noFill/>
              <a:miter lim="800000"/>
              <a:headEnd/>
              <a:tailEnd/>
            </a:ln>
          </p:spPr>
          <p:txBody>
            <a:bodyPr wrap="none" anchor="ctr"/>
            <a:lstStyle/>
            <a:p>
              <a:pPr algn="ctr" eaLnBrk="0" hangingPunct="0">
                <a:buClr>
                  <a:srgbClr val="009900"/>
                </a:buClr>
                <a:buFont typeface="Arial" charset="0"/>
                <a:buNone/>
              </a:pPr>
              <a:endParaRPr lang="ru-RU" sz="1300" b="0">
                <a:solidFill>
                  <a:srgbClr val="003366"/>
                </a:solidFill>
              </a:endParaRPr>
            </a:p>
          </p:txBody>
        </p:sp>
        <p:sp>
          <p:nvSpPr>
            <p:cNvPr id="1763411" name="Freeform 110"/>
            <p:cNvSpPr>
              <a:spLocks/>
            </p:cNvSpPr>
            <p:nvPr/>
          </p:nvSpPr>
          <p:spPr bwMode="hidden">
            <a:xfrm>
              <a:off x="598408" y="3514725"/>
              <a:ext cx="3324786" cy="204918"/>
            </a:xfrm>
            <a:custGeom>
              <a:avLst/>
              <a:gdLst>
                <a:gd name="T0" fmla="*/ 7964 w 1670"/>
                <a:gd name="T1" fmla="*/ 198265 h 154"/>
                <a:gd name="T2" fmla="*/ 3324786 w 1670"/>
                <a:gd name="T3" fmla="*/ 204918 h 154"/>
                <a:gd name="T4" fmla="*/ 3083888 w 1670"/>
                <a:gd name="T5" fmla="*/ 0 h 154"/>
                <a:gd name="T6" fmla="*/ 0 w 1670"/>
                <a:gd name="T7" fmla="*/ 1331 h 154"/>
                <a:gd name="T8" fmla="*/ 7964 w 1670"/>
                <a:gd name="T9" fmla="*/ 198265 h 154"/>
                <a:gd name="T10" fmla="*/ 0 60000 65536"/>
                <a:gd name="T11" fmla="*/ 0 60000 65536"/>
                <a:gd name="T12" fmla="*/ 0 60000 65536"/>
                <a:gd name="T13" fmla="*/ 0 60000 65536"/>
                <a:gd name="T14" fmla="*/ 0 60000 65536"/>
                <a:gd name="T15" fmla="*/ 0 w 1670"/>
                <a:gd name="T16" fmla="*/ 0 h 154"/>
                <a:gd name="T17" fmla="*/ 1670 w 1670"/>
                <a:gd name="T18" fmla="*/ 154 h 154"/>
              </a:gdLst>
              <a:ahLst/>
              <a:cxnLst>
                <a:cxn ang="T10">
                  <a:pos x="T0" y="T1"/>
                </a:cxn>
                <a:cxn ang="T11">
                  <a:pos x="T2" y="T3"/>
                </a:cxn>
                <a:cxn ang="T12">
                  <a:pos x="T4" y="T5"/>
                </a:cxn>
                <a:cxn ang="T13">
                  <a:pos x="T6" y="T7"/>
                </a:cxn>
                <a:cxn ang="T14">
                  <a:pos x="T8" y="T9"/>
                </a:cxn>
              </a:cxnLst>
              <a:rect l="T15" t="T16" r="T17" b="T18"/>
              <a:pathLst>
                <a:path w="1670" h="154">
                  <a:moveTo>
                    <a:pt x="4" y="149"/>
                  </a:moveTo>
                  <a:lnTo>
                    <a:pt x="1670" y="154"/>
                  </a:lnTo>
                  <a:lnTo>
                    <a:pt x="1549" y="0"/>
                  </a:lnTo>
                  <a:lnTo>
                    <a:pt x="0" y="1"/>
                  </a:lnTo>
                  <a:lnTo>
                    <a:pt x="4" y="149"/>
                  </a:lnTo>
                  <a:close/>
                </a:path>
              </a:pathLst>
            </a:custGeom>
            <a:gradFill rotWithShape="1">
              <a:gsLst>
                <a:gs pos="0">
                  <a:srgbClr val="76B9DF"/>
                </a:gs>
                <a:gs pos="100000">
                  <a:srgbClr val="007DC3"/>
                </a:gs>
              </a:gsLst>
              <a:lin ang="5400000" scaled="1"/>
            </a:gradFill>
            <a:ln w="28575">
              <a:noFill/>
              <a:round/>
              <a:headEnd/>
              <a:tailEnd/>
            </a:ln>
          </p:spPr>
          <p:txBody>
            <a:bodyPr wrap="none" anchor="ctr"/>
            <a:lstStyle/>
            <a:p>
              <a:endParaRPr lang="ru-RU"/>
            </a:p>
          </p:txBody>
        </p:sp>
        <p:sp>
          <p:nvSpPr>
            <p:cNvPr id="1763412" name="Freeform 111"/>
            <p:cNvSpPr>
              <a:spLocks/>
            </p:cNvSpPr>
            <p:nvPr/>
          </p:nvSpPr>
          <p:spPr bwMode="hidden">
            <a:xfrm>
              <a:off x="598408" y="4318430"/>
              <a:ext cx="3334740" cy="199595"/>
            </a:xfrm>
            <a:custGeom>
              <a:avLst/>
              <a:gdLst>
                <a:gd name="T0" fmla="*/ 7964 w 1675"/>
                <a:gd name="T1" fmla="*/ 2661 h 150"/>
                <a:gd name="T2" fmla="*/ 3334740 w 1675"/>
                <a:gd name="T3" fmla="*/ 0 h 150"/>
                <a:gd name="T4" fmla="*/ 3105788 w 1675"/>
                <a:gd name="T5" fmla="*/ 196934 h 150"/>
                <a:gd name="T6" fmla="*/ 0 w 1675"/>
                <a:gd name="T7" fmla="*/ 199595 h 150"/>
                <a:gd name="T8" fmla="*/ 7964 w 1675"/>
                <a:gd name="T9" fmla="*/ 2661 h 150"/>
                <a:gd name="T10" fmla="*/ 0 60000 65536"/>
                <a:gd name="T11" fmla="*/ 0 60000 65536"/>
                <a:gd name="T12" fmla="*/ 0 60000 65536"/>
                <a:gd name="T13" fmla="*/ 0 60000 65536"/>
                <a:gd name="T14" fmla="*/ 0 60000 65536"/>
                <a:gd name="T15" fmla="*/ 0 w 1675"/>
                <a:gd name="T16" fmla="*/ 0 h 150"/>
                <a:gd name="T17" fmla="*/ 1675 w 1675"/>
                <a:gd name="T18" fmla="*/ 150 h 150"/>
              </a:gdLst>
              <a:ahLst/>
              <a:cxnLst>
                <a:cxn ang="T10">
                  <a:pos x="T0" y="T1"/>
                </a:cxn>
                <a:cxn ang="T11">
                  <a:pos x="T2" y="T3"/>
                </a:cxn>
                <a:cxn ang="T12">
                  <a:pos x="T4" y="T5"/>
                </a:cxn>
                <a:cxn ang="T13">
                  <a:pos x="T6" y="T7"/>
                </a:cxn>
                <a:cxn ang="T14">
                  <a:pos x="T8" y="T9"/>
                </a:cxn>
              </a:cxnLst>
              <a:rect l="T15" t="T16" r="T17" b="T18"/>
              <a:pathLst>
                <a:path w="1675" h="150">
                  <a:moveTo>
                    <a:pt x="4" y="2"/>
                  </a:moveTo>
                  <a:lnTo>
                    <a:pt x="1675" y="0"/>
                  </a:lnTo>
                  <a:lnTo>
                    <a:pt x="1560" y="148"/>
                  </a:lnTo>
                  <a:lnTo>
                    <a:pt x="0" y="150"/>
                  </a:lnTo>
                  <a:lnTo>
                    <a:pt x="4" y="2"/>
                  </a:lnTo>
                  <a:close/>
                </a:path>
              </a:pathLst>
            </a:custGeom>
            <a:gradFill rotWithShape="0">
              <a:gsLst>
                <a:gs pos="0">
                  <a:srgbClr val="007DC3"/>
                </a:gs>
                <a:gs pos="100000">
                  <a:srgbClr val="003A5A"/>
                </a:gs>
              </a:gsLst>
              <a:lin ang="5400000" scaled="1"/>
            </a:gradFill>
            <a:ln w="28575">
              <a:noFill/>
              <a:round/>
              <a:headEnd/>
              <a:tailEnd/>
            </a:ln>
          </p:spPr>
          <p:txBody>
            <a:bodyPr wrap="none" anchor="ctr"/>
            <a:lstStyle/>
            <a:p>
              <a:endParaRPr lang="ru-RU"/>
            </a:p>
          </p:txBody>
        </p:sp>
        <p:sp>
          <p:nvSpPr>
            <p:cNvPr id="1763413" name="AutoShape 112"/>
            <p:cNvSpPr>
              <a:spLocks noChangeArrowheads="1"/>
            </p:cNvSpPr>
            <p:nvPr/>
          </p:nvSpPr>
          <p:spPr bwMode="auto">
            <a:xfrm>
              <a:off x="610353" y="3521378"/>
              <a:ext cx="3675183" cy="996647"/>
            </a:xfrm>
            <a:prstGeom prst="homePlate">
              <a:avLst>
                <a:gd name="adj" fmla="val 39522"/>
              </a:avLst>
            </a:prstGeom>
            <a:noFill/>
            <a:ln w="28575" algn="ctr">
              <a:solidFill>
                <a:srgbClr val="007DC3"/>
              </a:solidFill>
              <a:miter lim="800000"/>
              <a:headEnd/>
              <a:tailEnd/>
            </a:ln>
          </p:spPr>
          <p:txBody>
            <a:bodyPr wrap="none" anchor="ctr"/>
            <a:lstStyle/>
            <a:p>
              <a:pPr algn="ctr" eaLnBrk="0" hangingPunct="0">
                <a:buClr>
                  <a:srgbClr val="009900"/>
                </a:buClr>
                <a:buFont typeface="Arial" charset="0"/>
                <a:buNone/>
              </a:pPr>
              <a:endParaRPr lang="ru-RU" sz="1300" b="0">
                <a:solidFill>
                  <a:srgbClr val="003366"/>
                </a:solidFill>
              </a:endParaRPr>
            </a:p>
          </p:txBody>
        </p:sp>
        <p:sp>
          <p:nvSpPr>
            <p:cNvPr id="185" name="Rectangle 113"/>
            <p:cNvSpPr>
              <a:spLocks noChangeArrowheads="1"/>
            </p:cNvSpPr>
            <p:nvPr/>
          </p:nvSpPr>
          <p:spPr bwMode="auto">
            <a:xfrm>
              <a:off x="540068" y="3527183"/>
              <a:ext cx="3382835" cy="933535"/>
            </a:xfrm>
            <a:prstGeom prst="rect">
              <a:avLst/>
            </a:prstGeom>
            <a:noFill/>
            <a:ln w="9525" algn="ctr">
              <a:noFill/>
              <a:miter lim="800000"/>
              <a:headEnd/>
              <a:tailEnd/>
            </a:ln>
            <a:effectLst>
              <a:outerShdw dist="17961" dir="2700000" algn="ctr" rotWithShape="0">
                <a:schemeClr val="tx1"/>
              </a:outerShdw>
            </a:effectLst>
          </p:spPr>
          <p:txBody>
            <a:bodyPr anchor="ctr">
              <a:spAutoFit/>
            </a:bodyPr>
            <a:lstStyle/>
            <a:p>
              <a:pPr algn="ctr" eaLnBrk="0" hangingPunct="0">
                <a:spcBef>
                  <a:spcPct val="20000"/>
                </a:spcBef>
                <a:buClr>
                  <a:srgbClr val="009900"/>
                </a:buClr>
                <a:buFont typeface="Arial" charset="0"/>
                <a:buNone/>
                <a:defRPr/>
              </a:pPr>
              <a:r>
                <a:rPr lang="en-US" sz="1300" b="0" dirty="0">
                  <a:solidFill>
                    <a:srgbClr val="FFFFFF"/>
                  </a:solidFill>
                  <a:latin typeface="Arial" pitchFamily="34" charset="0"/>
                  <a:cs typeface="Arial" pitchFamily="34" charset="0"/>
                </a:rPr>
                <a:t>Worldwide Research &amp; Development</a:t>
              </a:r>
            </a:p>
            <a:p>
              <a:pPr algn="ctr" eaLnBrk="0" hangingPunct="0">
                <a:spcBef>
                  <a:spcPct val="20000"/>
                </a:spcBef>
                <a:buClr>
                  <a:srgbClr val="009900"/>
                </a:buClr>
                <a:buFont typeface="Arial" charset="0"/>
                <a:buNone/>
                <a:defRPr/>
              </a:pPr>
              <a:r>
                <a:rPr lang="en-US" sz="1300" b="0" dirty="0">
                  <a:solidFill>
                    <a:srgbClr val="FFFFFF"/>
                  </a:solidFill>
                  <a:latin typeface="Arial" pitchFamily="34" charset="0"/>
                  <a:cs typeface="Arial" pitchFamily="34" charset="0"/>
                </a:rPr>
                <a:t>(incl </a:t>
              </a:r>
              <a:r>
                <a:rPr lang="en-US" sz="1300" b="0" dirty="0" err="1">
                  <a:solidFill>
                    <a:srgbClr val="FFFFFF"/>
                  </a:solidFill>
                  <a:latin typeface="Arial" pitchFamily="34" charset="0"/>
                  <a:cs typeface="Arial" pitchFamily="34" charset="0"/>
                </a:rPr>
                <a:t>PharmaTherapeutics</a:t>
              </a:r>
              <a:r>
                <a:rPr lang="en-US" sz="1300" b="0" dirty="0">
                  <a:solidFill>
                    <a:srgbClr val="FFFFFF"/>
                  </a:solidFill>
                  <a:latin typeface="Arial" pitchFamily="34" charset="0"/>
                  <a:cs typeface="Arial" pitchFamily="34" charset="0"/>
                </a:rPr>
                <a:t>, </a:t>
              </a:r>
              <a:r>
                <a:rPr lang="en-US" sz="1300" b="0" dirty="0" err="1">
                  <a:solidFill>
                    <a:srgbClr val="FFFFFF"/>
                  </a:solidFill>
                  <a:latin typeface="Arial" pitchFamily="34" charset="0"/>
                  <a:cs typeface="Arial" pitchFamily="34" charset="0"/>
                </a:rPr>
                <a:t>BioTherapeutics</a:t>
              </a:r>
              <a:r>
                <a:rPr lang="en-US" sz="1300" b="0" dirty="0">
                  <a:solidFill>
                    <a:srgbClr val="FFFFFF"/>
                  </a:solidFill>
                  <a:latin typeface="Arial" pitchFamily="34" charset="0"/>
                  <a:cs typeface="Arial" pitchFamily="34" charset="0"/>
                </a:rPr>
                <a:t>, Oncology, Vaccine, Biotech Units)</a:t>
              </a:r>
              <a:endParaRPr lang="en-US" sz="1300" b="0" dirty="0">
                <a:solidFill>
                  <a:srgbClr val="FFFFFF"/>
                </a:solidFill>
                <a:latin typeface="Arial" pitchFamily="34" charset="0"/>
                <a:cs typeface="Arial" pitchFamily="34" charset="0"/>
              </a:endParaRPr>
            </a:p>
          </p:txBody>
        </p:sp>
      </p:grpSp>
      <p:sp>
        <p:nvSpPr>
          <p:cNvPr id="1763331" name="Rectangle 2"/>
          <p:cNvSpPr>
            <a:spLocks noGrp="1" noChangeArrowheads="1"/>
          </p:cNvSpPr>
          <p:nvPr>
            <p:ph type="title" idx="4294967295"/>
          </p:nvPr>
        </p:nvSpPr>
        <p:spPr>
          <a:xfrm>
            <a:off x="381000" y="227013"/>
            <a:ext cx="5514975" cy="915987"/>
          </a:xfrm>
        </p:spPr>
        <p:txBody>
          <a:bodyPr lIns="45720" rIns="45720"/>
          <a:lstStyle/>
          <a:p>
            <a:pPr>
              <a:lnSpc>
                <a:spcPts val="2800"/>
              </a:lnSpc>
            </a:pPr>
            <a:r>
              <a:rPr lang="en-US" sz="2600" smtClean="0"/>
              <a:t>Pfizer is Composed of Nine Diverse Businesses Supported by Two Focused R&amp;D organizations</a:t>
            </a:r>
            <a:endParaRPr lang="en-GB" sz="2600" smtClean="0"/>
          </a:p>
        </p:txBody>
      </p:sp>
      <p:sp>
        <p:nvSpPr>
          <p:cNvPr id="84" name="Скругленный прямоугольник 83"/>
          <p:cNvSpPr/>
          <p:nvPr/>
        </p:nvSpPr>
        <p:spPr bwMode="auto">
          <a:xfrm>
            <a:off x="8531225" y="2487613"/>
            <a:ext cx="841375" cy="484187"/>
          </a:xfrm>
          <a:prstGeom prst="roundRect">
            <a:avLst/>
          </a:prstGeom>
          <a:solidFill>
            <a:schemeClr val="accent1"/>
          </a:solidFill>
          <a:ln w="9525" cap="flat" cmpd="sng" algn="ctr">
            <a:solidFill>
              <a:schemeClr val="bg2">
                <a:lumMod val="40000"/>
                <a:lumOff val="60000"/>
              </a:schemeClr>
            </a:solidFill>
            <a:prstDash val="solid"/>
            <a:round/>
            <a:headEnd type="none" w="med" len="med"/>
            <a:tailEnd type="none" w="med" len="med"/>
          </a:ln>
          <a:effectLst/>
        </p:spPr>
        <p:txBody>
          <a:bodyPr wrap="none" anchor="ctr"/>
          <a:lstStyle/>
          <a:p>
            <a:pPr algn="ctr">
              <a:buClr>
                <a:srgbClr val="009900"/>
              </a:buClr>
              <a:buFont typeface="Arial" charset="0"/>
              <a:buNone/>
              <a:defRPr/>
            </a:pPr>
            <a:r>
              <a:rPr lang="en-US" sz="1000" b="0" dirty="0"/>
              <a:t>Sold to Nestle</a:t>
            </a:r>
            <a:endParaRPr lang="ru-RU" sz="1000" b="0" dirty="0"/>
          </a:p>
        </p:txBody>
      </p:sp>
      <p:sp>
        <p:nvSpPr>
          <p:cNvPr id="86" name="Скругленный прямоугольник 85"/>
          <p:cNvSpPr/>
          <p:nvPr/>
        </p:nvSpPr>
        <p:spPr bwMode="auto">
          <a:xfrm>
            <a:off x="7316788" y="2338388"/>
            <a:ext cx="1060450" cy="787400"/>
          </a:xfrm>
          <a:prstGeom prst="roundRect">
            <a:avLst/>
          </a:prstGeom>
          <a:noFill/>
          <a:ln w="28575" cap="flat" cmpd="sng" algn="ctr">
            <a:solidFill>
              <a:schemeClr val="bg2">
                <a:lumMod val="40000"/>
                <a:lumOff val="60000"/>
              </a:schemeClr>
            </a:solidFill>
            <a:prstDash val="solid"/>
            <a:round/>
            <a:headEnd type="none" w="med" len="med"/>
            <a:tailEnd type="none" w="med" len="med"/>
          </a:ln>
          <a:effectLst/>
        </p:spPr>
        <p:txBody>
          <a:bodyPr wrap="none" anchor="ctr"/>
          <a:lstStyle/>
          <a:p>
            <a:pPr algn="ctr">
              <a:buClr>
                <a:srgbClr val="009900"/>
              </a:buClr>
              <a:buFont typeface="Arial" charset="0"/>
              <a:buChar char="–"/>
              <a:defRPr/>
            </a:pPr>
            <a:endParaRPr lang="ru-RU" b="0"/>
          </a:p>
        </p:txBody>
      </p:sp>
      <p:sp>
        <p:nvSpPr>
          <p:cNvPr id="85" name="Стрелка вправо 84"/>
          <p:cNvSpPr/>
          <p:nvPr/>
        </p:nvSpPr>
        <p:spPr bwMode="auto">
          <a:xfrm flipH="1">
            <a:off x="8331200" y="2603500"/>
            <a:ext cx="200025" cy="257175"/>
          </a:xfrm>
          <a:prstGeom prst="rightArrow">
            <a:avLst/>
          </a:prstGeom>
          <a:solidFill>
            <a:schemeClr val="bg2">
              <a:lumMod val="40000"/>
              <a:lumOff val="60000"/>
            </a:schemeClr>
          </a:solidFill>
          <a:ln w="9525" cap="flat" cmpd="sng" algn="ctr">
            <a:noFill/>
            <a:prstDash val="solid"/>
            <a:round/>
            <a:headEnd type="none" w="med" len="med"/>
            <a:tailEnd type="none" w="med" len="med"/>
          </a:ln>
          <a:effectLst/>
        </p:spPr>
        <p:txBody>
          <a:bodyPr wrap="none" anchor="ctr"/>
          <a:lstStyle/>
          <a:p>
            <a:pPr algn="ctr">
              <a:buClr>
                <a:srgbClr val="009900"/>
              </a:buClr>
              <a:buFont typeface="Arial" charset="0"/>
              <a:buChar char="–"/>
              <a:defRPr/>
            </a:pPr>
            <a:endParaRPr lang="ru-RU" b="0"/>
          </a:p>
        </p:txBody>
      </p:sp>
      <p:sp>
        <p:nvSpPr>
          <p:cNvPr id="1763335" name="Прямоугольник 86"/>
          <p:cNvSpPr>
            <a:spLocks noChangeArrowheads="1"/>
          </p:cNvSpPr>
          <p:nvPr/>
        </p:nvSpPr>
        <p:spPr bwMode="auto">
          <a:xfrm>
            <a:off x="228600" y="6553200"/>
            <a:ext cx="4648200" cy="152400"/>
          </a:xfrm>
          <a:prstGeom prst="rect">
            <a:avLst/>
          </a:prstGeom>
          <a:solidFill>
            <a:schemeClr val="bg1"/>
          </a:solidFill>
          <a:ln w="9525" algn="ctr">
            <a:noFill/>
            <a:round/>
            <a:headEnd/>
            <a:tailEnd/>
          </a:ln>
        </p:spPr>
        <p:txBody>
          <a:bodyPr wrap="none" anchor="ctr"/>
          <a:lstStyle/>
          <a:p>
            <a:pPr algn="ctr">
              <a:buClr>
                <a:srgbClr val="009900"/>
              </a:buClr>
              <a:buFont typeface="Arial" charset="0"/>
              <a:buChar char="–"/>
            </a:pPr>
            <a:endParaRPr lang="ru-RU" b="0"/>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5377" name="Rectangle 35"/>
          <p:cNvSpPr>
            <a:spLocks noChangeArrowheads="1"/>
          </p:cNvSpPr>
          <p:nvPr/>
        </p:nvSpPr>
        <p:spPr bwMode="auto">
          <a:xfrm>
            <a:off x="139700" y="6019800"/>
            <a:ext cx="4924425" cy="876300"/>
          </a:xfrm>
          <a:prstGeom prst="rect">
            <a:avLst/>
          </a:prstGeom>
          <a:solidFill>
            <a:schemeClr val="bg1"/>
          </a:solidFill>
          <a:ln w="9525" algn="ctr">
            <a:noFill/>
            <a:round/>
            <a:headEnd/>
            <a:tailEnd/>
          </a:ln>
        </p:spPr>
        <p:txBody>
          <a:bodyPr wrap="none" anchor="ctr"/>
          <a:lstStyle/>
          <a:p>
            <a:pPr algn="ctr">
              <a:buClr>
                <a:srgbClr val="009900"/>
              </a:buClr>
              <a:buFont typeface="Arial" charset="0"/>
              <a:buChar char="–"/>
            </a:pPr>
            <a:endParaRPr lang="ru-RU" b="0"/>
          </a:p>
        </p:txBody>
      </p:sp>
      <p:pic>
        <p:nvPicPr>
          <p:cNvPr id="1765378" name="Picture 5" descr="Untitled-23-01.jpg"/>
          <p:cNvPicPr>
            <a:picLocks noChangeAspect="1"/>
          </p:cNvPicPr>
          <p:nvPr/>
        </p:nvPicPr>
        <p:blipFill>
          <a:blip r:embed="rId3"/>
          <a:srcRect/>
          <a:stretch>
            <a:fillRect/>
          </a:stretch>
        </p:blipFill>
        <p:spPr bwMode="auto">
          <a:xfrm>
            <a:off x="2667000" y="4391025"/>
            <a:ext cx="4038600" cy="954088"/>
          </a:xfrm>
          <a:prstGeom prst="rect">
            <a:avLst/>
          </a:prstGeom>
          <a:noFill/>
          <a:ln w="9525">
            <a:noFill/>
            <a:miter lim="800000"/>
            <a:headEnd/>
            <a:tailEnd/>
          </a:ln>
        </p:spPr>
      </p:pic>
      <p:pic>
        <p:nvPicPr>
          <p:cNvPr id="8" name="3Horizons-HorizSlide.jpg" descr="/Users/keithedwards/Documents/H2D Active Design (KEITH)/Pfizer/Pfizer WRD event theming/WRD PPT Templates/R9 Post-release requests/3Horizons-HorizSlide.jpg"/>
          <p:cNvPicPr>
            <a:picLocks noChangeAspect="1"/>
          </p:cNvPicPr>
          <p:nvPr/>
        </p:nvPicPr>
        <p:blipFill>
          <a:blip r:embed="rId4" r:link="rId5" cstate="email"/>
          <a:srcRect/>
          <a:stretch>
            <a:fillRect/>
          </a:stretch>
        </p:blipFill>
        <p:spPr bwMode="auto">
          <a:xfrm>
            <a:off x="6415049" y="1155039"/>
            <a:ext cx="3022752" cy="815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3Horizons-HorizSlide.jpg" descr="/Users/keithedwards/Documents/H2D Active Design (KEITH)/Pfizer/Pfizer WRD event theming/WRD PPT Templates/R9 Post-release requests/3Horizons-HorizSlide.jpg"/>
          <p:cNvPicPr>
            <a:picLocks noChangeAspect="1"/>
          </p:cNvPicPr>
          <p:nvPr/>
        </p:nvPicPr>
        <p:blipFill>
          <a:blip r:embed="rId6" r:link="rId5" cstate="email">
            <a:extLst>
              <a:ext uri="{28A0092B-C50C-407E-A947-70E740481C1C}"/>
            </a:extLst>
          </a:blip>
          <a:srcRect/>
          <a:stretch>
            <a:fillRect/>
          </a:stretch>
        </p:blipFill>
        <p:spPr bwMode="auto">
          <a:xfrm>
            <a:off x="3261436" y="1155039"/>
            <a:ext cx="2920590" cy="814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3Horizons-HorizSlide.jpg" descr="/Users/keithedwards/Documents/H2D Active Design (KEITH)/Pfizer/Pfizer WRD event theming/WRD PPT Templates/R9 Post-release requests/3Horizons-HorizSlide.jpg"/>
          <p:cNvPicPr>
            <a:picLocks noChangeAspect="1"/>
          </p:cNvPicPr>
          <p:nvPr/>
        </p:nvPicPr>
        <p:blipFill>
          <a:blip r:embed="rId7" r:link="rId5" cstate="email"/>
          <a:srcRect/>
          <a:stretch>
            <a:fillRect/>
          </a:stretch>
        </p:blipFill>
        <p:spPr bwMode="auto">
          <a:xfrm>
            <a:off x="139713" y="1155039"/>
            <a:ext cx="2920999" cy="828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65382" name="TextBox 33"/>
          <p:cNvSpPr txBox="1">
            <a:spLocks noChangeArrowheads="1"/>
          </p:cNvSpPr>
          <p:nvPr/>
        </p:nvSpPr>
        <p:spPr bwMode="auto">
          <a:xfrm>
            <a:off x="1111250" y="6332538"/>
            <a:ext cx="1936750" cy="338137"/>
          </a:xfrm>
          <a:prstGeom prst="rect">
            <a:avLst/>
          </a:prstGeom>
          <a:noFill/>
          <a:ln w="9525">
            <a:noFill/>
            <a:miter lim="800000"/>
            <a:headEnd/>
            <a:tailEnd/>
          </a:ln>
        </p:spPr>
        <p:txBody>
          <a:bodyPr>
            <a:spAutoFit/>
          </a:bodyPr>
          <a:lstStyle/>
          <a:p>
            <a:pPr algn="ctr"/>
            <a:r>
              <a:rPr lang="en-US" sz="1600">
                <a:solidFill>
                  <a:srgbClr val="06A54C"/>
                </a:solidFill>
                <a:latin typeface="FS Albert ExtraBold"/>
                <a:ea typeface="FS Albert ExtraBold"/>
                <a:cs typeface="FS Albert ExtraBold"/>
              </a:rPr>
              <a:t>Quality of Output</a:t>
            </a:r>
          </a:p>
        </p:txBody>
      </p:sp>
      <p:pic>
        <p:nvPicPr>
          <p:cNvPr id="1765383" name="Picture 11" descr="icons-05.jpg"/>
          <p:cNvPicPr>
            <a:picLocks noChangeAspect="1"/>
          </p:cNvPicPr>
          <p:nvPr/>
        </p:nvPicPr>
        <p:blipFill>
          <a:blip r:embed="rId8"/>
          <a:srcRect/>
          <a:stretch>
            <a:fillRect/>
          </a:stretch>
        </p:blipFill>
        <p:spPr bwMode="auto">
          <a:xfrm>
            <a:off x="1654175" y="5429250"/>
            <a:ext cx="877888" cy="877888"/>
          </a:xfrm>
          <a:prstGeom prst="rect">
            <a:avLst/>
          </a:prstGeom>
          <a:noFill/>
          <a:ln w="9525">
            <a:noFill/>
            <a:miter lim="800000"/>
            <a:headEnd/>
            <a:tailEnd/>
          </a:ln>
        </p:spPr>
      </p:pic>
      <p:sp>
        <p:nvSpPr>
          <p:cNvPr id="1765384" name="TextBox 34"/>
          <p:cNvSpPr txBox="1">
            <a:spLocks noChangeArrowheads="1"/>
          </p:cNvSpPr>
          <p:nvPr/>
        </p:nvSpPr>
        <p:spPr bwMode="auto">
          <a:xfrm>
            <a:off x="3048000" y="6248400"/>
            <a:ext cx="2016125" cy="584200"/>
          </a:xfrm>
          <a:prstGeom prst="rect">
            <a:avLst/>
          </a:prstGeom>
          <a:noFill/>
          <a:ln w="9525">
            <a:noFill/>
            <a:miter lim="800000"/>
            <a:headEnd/>
            <a:tailEnd/>
          </a:ln>
        </p:spPr>
        <p:txBody>
          <a:bodyPr>
            <a:spAutoFit/>
          </a:bodyPr>
          <a:lstStyle/>
          <a:p>
            <a:pPr algn="ctr"/>
            <a:r>
              <a:rPr lang="en-US" sz="1600">
                <a:solidFill>
                  <a:srgbClr val="06A54C"/>
                </a:solidFill>
                <a:latin typeface="FS Albert ExtraBold"/>
                <a:ea typeface="FS Albert ExtraBold"/>
                <a:cs typeface="FS Albert ExtraBold"/>
              </a:rPr>
              <a:t>Probability of Success</a:t>
            </a:r>
          </a:p>
        </p:txBody>
      </p:sp>
      <p:pic>
        <p:nvPicPr>
          <p:cNvPr id="1765385" name="Picture 13" descr="icons-05.jpg"/>
          <p:cNvPicPr>
            <a:picLocks noChangeAspect="1"/>
          </p:cNvPicPr>
          <p:nvPr/>
        </p:nvPicPr>
        <p:blipFill>
          <a:blip r:embed="rId9"/>
          <a:srcRect/>
          <a:stretch>
            <a:fillRect/>
          </a:stretch>
        </p:blipFill>
        <p:spPr bwMode="auto">
          <a:xfrm>
            <a:off x="3633788" y="5434013"/>
            <a:ext cx="877887" cy="877887"/>
          </a:xfrm>
          <a:prstGeom prst="rect">
            <a:avLst/>
          </a:prstGeom>
          <a:noFill/>
          <a:ln w="9525">
            <a:noFill/>
            <a:miter lim="800000"/>
            <a:headEnd/>
            <a:tailEnd/>
          </a:ln>
        </p:spPr>
      </p:pic>
      <p:sp>
        <p:nvSpPr>
          <p:cNvPr id="1765386" name="TextBox 34"/>
          <p:cNvSpPr txBox="1">
            <a:spLocks noChangeArrowheads="1"/>
          </p:cNvSpPr>
          <p:nvPr/>
        </p:nvSpPr>
        <p:spPr bwMode="auto">
          <a:xfrm>
            <a:off x="5338763" y="6332538"/>
            <a:ext cx="798512" cy="338137"/>
          </a:xfrm>
          <a:prstGeom prst="rect">
            <a:avLst/>
          </a:prstGeom>
          <a:noFill/>
          <a:ln w="9525">
            <a:noFill/>
            <a:miter lim="800000"/>
            <a:headEnd/>
            <a:tailEnd/>
          </a:ln>
        </p:spPr>
        <p:txBody>
          <a:bodyPr wrap="none">
            <a:spAutoFit/>
          </a:bodyPr>
          <a:lstStyle/>
          <a:p>
            <a:pPr algn="ctr"/>
            <a:r>
              <a:rPr lang="en-US" sz="1600">
                <a:solidFill>
                  <a:srgbClr val="06A54C"/>
                </a:solidFill>
                <a:latin typeface="FS Albert ExtraBold"/>
                <a:ea typeface="FS Albert ExtraBold"/>
                <a:cs typeface="FS Albert ExtraBold"/>
              </a:rPr>
              <a:t>Speed</a:t>
            </a:r>
          </a:p>
        </p:txBody>
      </p:sp>
      <p:pic>
        <p:nvPicPr>
          <p:cNvPr id="1765387" name="Picture 15" descr="icons-05.jpg"/>
          <p:cNvPicPr>
            <a:picLocks noChangeAspect="1"/>
          </p:cNvPicPr>
          <p:nvPr/>
        </p:nvPicPr>
        <p:blipFill>
          <a:blip r:embed="rId10"/>
          <a:srcRect/>
          <a:stretch>
            <a:fillRect/>
          </a:stretch>
        </p:blipFill>
        <p:spPr bwMode="auto">
          <a:xfrm>
            <a:off x="5299075" y="5438775"/>
            <a:ext cx="877888" cy="877888"/>
          </a:xfrm>
          <a:prstGeom prst="rect">
            <a:avLst/>
          </a:prstGeom>
          <a:noFill/>
          <a:ln w="9525">
            <a:noFill/>
            <a:miter lim="800000"/>
            <a:headEnd/>
            <a:tailEnd/>
          </a:ln>
        </p:spPr>
      </p:pic>
      <p:sp>
        <p:nvSpPr>
          <p:cNvPr id="1765388" name="TextBox 34"/>
          <p:cNvSpPr txBox="1">
            <a:spLocks noChangeArrowheads="1"/>
          </p:cNvSpPr>
          <p:nvPr/>
        </p:nvSpPr>
        <p:spPr bwMode="auto">
          <a:xfrm>
            <a:off x="7239000" y="6332538"/>
            <a:ext cx="639763" cy="338137"/>
          </a:xfrm>
          <a:prstGeom prst="rect">
            <a:avLst/>
          </a:prstGeom>
          <a:noFill/>
          <a:ln w="9525">
            <a:noFill/>
            <a:miter lim="800000"/>
            <a:headEnd/>
            <a:tailEnd/>
          </a:ln>
        </p:spPr>
        <p:txBody>
          <a:bodyPr wrap="none">
            <a:spAutoFit/>
          </a:bodyPr>
          <a:lstStyle/>
          <a:p>
            <a:pPr algn="ctr"/>
            <a:r>
              <a:rPr lang="en-US" sz="1600">
                <a:solidFill>
                  <a:srgbClr val="06A54C"/>
                </a:solidFill>
                <a:latin typeface="FS Albert ExtraBold"/>
                <a:ea typeface="FS Albert ExtraBold"/>
                <a:cs typeface="FS Albert ExtraBold"/>
              </a:rPr>
              <a:t>Cost</a:t>
            </a:r>
          </a:p>
        </p:txBody>
      </p:sp>
      <p:pic>
        <p:nvPicPr>
          <p:cNvPr id="1765389" name="Picture 17" descr="icons-05.jpg"/>
          <p:cNvPicPr>
            <a:picLocks noChangeAspect="1"/>
          </p:cNvPicPr>
          <p:nvPr/>
        </p:nvPicPr>
        <p:blipFill>
          <a:blip r:embed="rId11"/>
          <a:srcRect/>
          <a:stretch>
            <a:fillRect/>
          </a:stretch>
        </p:blipFill>
        <p:spPr bwMode="auto">
          <a:xfrm>
            <a:off x="7121525" y="5443538"/>
            <a:ext cx="877888" cy="877887"/>
          </a:xfrm>
          <a:prstGeom prst="rect">
            <a:avLst/>
          </a:prstGeom>
          <a:noFill/>
          <a:ln w="9525">
            <a:noFill/>
            <a:miter lim="800000"/>
            <a:headEnd/>
            <a:tailEnd/>
          </a:ln>
        </p:spPr>
      </p:pic>
      <p:sp>
        <p:nvSpPr>
          <p:cNvPr id="19" name="Title 54"/>
          <p:cNvSpPr txBox="1">
            <a:spLocks/>
          </p:cNvSpPr>
          <p:nvPr/>
        </p:nvSpPr>
        <p:spPr bwMode="black">
          <a:xfrm>
            <a:off x="228600" y="200025"/>
            <a:ext cx="6477000" cy="790575"/>
          </a:xfrm>
          <a:prstGeom prst="rect">
            <a:avLst/>
          </a:prstGeom>
          <a:noFill/>
          <a:ln w="9525">
            <a:noFill/>
            <a:miter lim="800000"/>
            <a:headEnd/>
            <a:tailEnd/>
          </a:ln>
        </p:spPr>
        <p:txBody>
          <a:bodyPr lIns="0" tIns="45595" rIns="0" bIns="45595" anchor="b"/>
          <a:lstStyle/>
          <a:p>
            <a:pPr eaLnBrk="0" hangingPunct="0">
              <a:lnSpc>
                <a:spcPct val="90000"/>
              </a:lnSpc>
              <a:defRPr/>
            </a:pPr>
            <a:r>
              <a:rPr lang="en-US" sz="2800" dirty="0">
                <a:solidFill>
                  <a:srgbClr val="FFFFFF"/>
                </a:solidFill>
                <a:effectLst>
                  <a:outerShdw blurRad="50800" dist="25400" dir="2700000" algn="tl" rotWithShape="0">
                    <a:prstClr val="black">
                      <a:alpha val="20000"/>
                    </a:prstClr>
                  </a:outerShdw>
                </a:effectLst>
                <a:latin typeface="Arial"/>
                <a:ea typeface="Arial" pitchFamily="-16" charset="-52"/>
                <a:cs typeface="Arial"/>
              </a:rPr>
              <a:t>A Uniquely Comprehensive Effort to </a:t>
            </a:r>
            <a:r>
              <a:rPr lang="en-US" sz="2800" dirty="0">
                <a:solidFill>
                  <a:srgbClr val="FFFFFF"/>
                </a:solidFill>
                <a:effectLst>
                  <a:outerShdw blurRad="50800" dist="25400" dir="2700000" algn="tl" rotWithShape="0">
                    <a:prstClr val="black">
                      <a:alpha val="20000"/>
                    </a:prstClr>
                  </a:outerShdw>
                </a:effectLst>
                <a:latin typeface="Arial"/>
                <a:ea typeface="Arial" pitchFamily="-16" charset="-52"/>
                <a:cs typeface="Arial"/>
              </a:rPr>
              <a:t>Strengthen the Innovative Core</a:t>
            </a:r>
            <a:endParaRPr lang="en-US" sz="2800" dirty="0">
              <a:solidFill>
                <a:srgbClr val="FFFFFF"/>
              </a:solidFill>
              <a:effectLst>
                <a:outerShdw blurRad="50800" dist="25400" dir="2700000" algn="tl" rotWithShape="0">
                  <a:prstClr val="black">
                    <a:alpha val="20000"/>
                  </a:prstClr>
                </a:outerShdw>
              </a:effectLst>
              <a:latin typeface="Arial"/>
              <a:ea typeface="Arial" pitchFamily="-16" charset="-52"/>
              <a:cs typeface="Arial"/>
            </a:endParaRPr>
          </a:p>
        </p:txBody>
      </p:sp>
      <p:grpSp>
        <p:nvGrpSpPr>
          <p:cNvPr id="1765391" name="Group 1"/>
          <p:cNvGrpSpPr>
            <a:grpSpLocks/>
          </p:cNvGrpSpPr>
          <p:nvPr/>
        </p:nvGrpSpPr>
        <p:grpSpPr bwMode="auto">
          <a:xfrm>
            <a:off x="139700" y="2168525"/>
            <a:ext cx="8972550" cy="3168650"/>
            <a:chOff x="139921" y="2149042"/>
            <a:chExt cx="8972870" cy="3169336"/>
          </a:xfrm>
        </p:grpSpPr>
        <p:sp>
          <p:nvSpPr>
            <p:cNvPr id="1765440" name="TextBox 21"/>
            <p:cNvSpPr txBox="1">
              <a:spLocks noChangeArrowheads="1"/>
            </p:cNvSpPr>
            <p:nvPr/>
          </p:nvSpPr>
          <p:spPr bwMode="auto">
            <a:xfrm>
              <a:off x="139921" y="4672047"/>
              <a:ext cx="3033701" cy="646331"/>
            </a:xfrm>
            <a:prstGeom prst="rect">
              <a:avLst/>
            </a:prstGeom>
            <a:noFill/>
            <a:ln w="9525">
              <a:noFill/>
              <a:miter lim="800000"/>
              <a:headEnd/>
              <a:tailEnd/>
            </a:ln>
          </p:spPr>
          <p:txBody>
            <a:bodyPr>
              <a:spAutoFit/>
            </a:bodyPr>
            <a:lstStyle/>
            <a:p>
              <a:pPr algn="ctr">
                <a:buClr>
                  <a:srgbClr val="009900"/>
                </a:buClr>
              </a:pPr>
              <a:r>
                <a:rPr lang="en-US">
                  <a:solidFill>
                    <a:srgbClr val="003366"/>
                  </a:solidFill>
                </a:rPr>
                <a:t>Greater Focus </a:t>
              </a:r>
              <a:br>
                <a:rPr lang="en-US">
                  <a:solidFill>
                    <a:srgbClr val="003366"/>
                  </a:solidFill>
                </a:rPr>
              </a:br>
              <a:r>
                <a:rPr lang="en-US" sz="1100">
                  <a:solidFill>
                    <a:srgbClr val="003366"/>
                  </a:solidFill>
                </a:rPr>
                <a:t>to strengthen</a:t>
              </a:r>
              <a:br>
                <a:rPr lang="en-US" sz="1100">
                  <a:solidFill>
                    <a:srgbClr val="003366"/>
                  </a:solidFill>
                </a:rPr>
              </a:br>
              <a:r>
                <a:rPr lang="en-US" sz="1100">
                  <a:solidFill>
                    <a:srgbClr val="003366"/>
                  </a:solidFill>
                </a:rPr>
                <a:t>our scientific core</a:t>
              </a:r>
            </a:p>
          </p:txBody>
        </p:sp>
        <p:sp>
          <p:nvSpPr>
            <p:cNvPr id="23" name="Oval 22"/>
            <p:cNvSpPr/>
            <p:nvPr/>
          </p:nvSpPr>
          <p:spPr>
            <a:xfrm>
              <a:off x="722555" y="2906444"/>
              <a:ext cx="1654234" cy="1648182"/>
            </a:xfrm>
            <a:prstGeom prst="ellipse">
              <a:avLst/>
            </a:prstGeom>
            <a:blipFill rotWithShape="0">
              <a:blip r:embed="rId12" cstate="email"/>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65442" name="TextBox 23"/>
            <p:cNvSpPr txBox="1">
              <a:spLocks noChangeArrowheads="1"/>
            </p:cNvSpPr>
            <p:nvPr/>
          </p:nvSpPr>
          <p:spPr bwMode="auto">
            <a:xfrm>
              <a:off x="3522151" y="4672042"/>
              <a:ext cx="2362524" cy="477054"/>
            </a:xfrm>
            <a:prstGeom prst="rect">
              <a:avLst/>
            </a:prstGeom>
            <a:noFill/>
            <a:ln w="9525">
              <a:noFill/>
              <a:miter lim="800000"/>
              <a:headEnd/>
              <a:tailEnd/>
            </a:ln>
          </p:spPr>
          <p:txBody>
            <a:bodyPr>
              <a:spAutoFit/>
            </a:bodyPr>
            <a:lstStyle/>
            <a:p>
              <a:pPr algn="ctr">
                <a:buClr>
                  <a:srgbClr val="009900"/>
                </a:buClr>
              </a:pPr>
              <a:r>
                <a:rPr lang="en-US">
                  <a:solidFill>
                    <a:srgbClr val="003366"/>
                  </a:solidFill>
                </a:rPr>
                <a:t>Strategic Externalization </a:t>
              </a:r>
              <a:r>
                <a:rPr lang="en-US" sz="1100">
                  <a:solidFill>
                    <a:srgbClr val="003366"/>
                  </a:solidFill>
                </a:rPr>
                <a:t>for competitive advantage</a:t>
              </a:r>
            </a:p>
          </p:txBody>
        </p:sp>
        <p:sp>
          <p:nvSpPr>
            <p:cNvPr id="25" name="Oval 24"/>
            <p:cNvSpPr/>
            <p:nvPr/>
          </p:nvSpPr>
          <p:spPr>
            <a:xfrm>
              <a:off x="3872267" y="2909620"/>
              <a:ext cx="1654234" cy="1632303"/>
            </a:xfrm>
            <a:prstGeom prst="ellipse">
              <a:avLst/>
            </a:prstGeom>
            <a:blipFill rotWithShape="1">
              <a:blip r:embed="rId13" cstate="email">
                <a:extLst>
                  <a:ext uri="{28A0092B-C50C-407E-A947-70E740481C1C}"/>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765444" name="Picture 25" descr="arrow-dots-only.jpg"/>
            <p:cNvPicPr>
              <a:picLocks noChangeAspect="1"/>
            </p:cNvPicPr>
            <p:nvPr/>
          </p:nvPicPr>
          <p:blipFill>
            <a:blip r:embed="rId14"/>
            <a:srcRect/>
            <a:stretch>
              <a:fillRect/>
            </a:stretch>
          </p:blipFill>
          <p:spPr bwMode="auto">
            <a:xfrm rot="-5400000">
              <a:off x="6070614" y="2013445"/>
              <a:ext cx="45719" cy="1611595"/>
            </a:xfrm>
            <a:prstGeom prst="rect">
              <a:avLst/>
            </a:prstGeom>
            <a:noFill/>
            <a:ln w="9525">
              <a:noFill/>
              <a:miter lim="800000"/>
              <a:headEnd/>
              <a:tailEnd/>
            </a:ln>
          </p:spPr>
        </p:pic>
        <p:pic>
          <p:nvPicPr>
            <p:cNvPr id="1765445" name="Picture 26" descr="arrow-dots-only.jpg"/>
            <p:cNvPicPr>
              <a:picLocks noChangeAspect="1"/>
            </p:cNvPicPr>
            <p:nvPr/>
          </p:nvPicPr>
          <p:blipFill>
            <a:blip r:embed="rId14"/>
            <a:srcRect/>
            <a:stretch>
              <a:fillRect/>
            </a:stretch>
          </p:blipFill>
          <p:spPr bwMode="auto">
            <a:xfrm rot="-5400000">
              <a:off x="3162313" y="2013445"/>
              <a:ext cx="45719" cy="1611595"/>
            </a:xfrm>
            <a:prstGeom prst="rect">
              <a:avLst/>
            </a:prstGeom>
            <a:noFill/>
            <a:ln w="9525">
              <a:noFill/>
              <a:miter lim="800000"/>
              <a:headEnd/>
              <a:tailEnd/>
            </a:ln>
          </p:spPr>
        </p:pic>
        <p:sp>
          <p:nvSpPr>
            <p:cNvPr id="1765446" name="TextBox 27"/>
            <p:cNvSpPr txBox="1">
              <a:spLocks noChangeArrowheads="1"/>
            </p:cNvSpPr>
            <p:nvPr/>
          </p:nvSpPr>
          <p:spPr bwMode="auto">
            <a:xfrm>
              <a:off x="1227327" y="2221124"/>
              <a:ext cx="7120821" cy="477054"/>
            </a:xfrm>
            <a:prstGeom prst="rect">
              <a:avLst/>
            </a:prstGeom>
            <a:noFill/>
            <a:ln w="9525">
              <a:noFill/>
              <a:miter lim="800000"/>
              <a:headEnd/>
              <a:tailEnd/>
            </a:ln>
          </p:spPr>
          <p:txBody>
            <a:bodyPr>
              <a:spAutoFit/>
            </a:bodyPr>
            <a:lstStyle/>
            <a:p>
              <a:pPr algn="ctr">
                <a:buClr>
                  <a:srgbClr val="009900"/>
                </a:buClr>
              </a:pPr>
              <a:r>
                <a:rPr lang="en-US" sz="2500" b="0">
                  <a:solidFill>
                    <a:srgbClr val="06A54C"/>
                  </a:solidFill>
                  <a:latin typeface="FS Albert ExtraBold"/>
                  <a:ea typeface="FS Albert ExtraBold"/>
                  <a:cs typeface="FS Albert ExtraBold"/>
                </a:rPr>
                <a:t>ESI: Engine for Sustainable Innovation</a:t>
              </a:r>
            </a:p>
          </p:txBody>
        </p:sp>
        <p:pic>
          <p:nvPicPr>
            <p:cNvPr id="1765447" name="Picture 28" descr="arrow-dots-only.jpg"/>
            <p:cNvPicPr>
              <a:picLocks noChangeAspect="1"/>
            </p:cNvPicPr>
            <p:nvPr/>
          </p:nvPicPr>
          <p:blipFill>
            <a:blip r:embed="rId14"/>
            <a:srcRect/>
            <a:stretch>
              <a:fillRect/>
            </a:stretch>
          </p:blipFill>
          <p:spPr bwMode="auto">
            <a:xfrm rot="-5400000">
              <a:off x="6070614" y="1366104"/>
              <a:ext cx="45719" cy="1611595"/>
            </a:xfrm>
            <a:prstGeom prst="rect">
              <a:avLst/>
            </a:prstGeom>
            <a:noFill/>
            <a:ln w="9525">
              <a:noFill/>
              <a:miter lim="800000"/>
              <a:headEnd/>
              <a:tailEnd/>
            </a:ln>
          </p:spPr>
        </p:pic>
        <p:pic>
          <p:nvPicPr>
            <p:cNvPr id="1765448" name="Picture 29" descr="arrow-dots-only.jpg"/>
            <p:cNvPicPr>
              <a:picLocks noChangeAspect="1"/>
            </p:cNvPicPr>
            <p:nvPr/>
          </p:nvPicPr>
          <p:blipFill>
            <a:blip r:embed="rId14"/>
            <a:srcRect/>
            <a:stretch>
              <a:fillRect/>
            </a:stretch>
          </p:blipFill>
          <p:spPr bwMode="auto">
            <a:xfrm rot="-5400000">
              <a:off x="3162313" y="1366104"/>
              <a:ext cx="45719" cy="1611595"/>
            </a:xfrm>
            <a:prstGeom prst="rect">
              <a:avLst/>
            </a:prstGeom>
            <a:noFill/>
            <a:ln w="9525">
              <a:noFill/>
              <a:miter lim="800000"/>
              <a:headEnd/>
              <a:tailEnd/>
            </a:ln>
          </p:spPr>
        </p:pic>
        <p:sp>
          <p:nvSpPr>
            <p:cNvPr id="1765449" name="TextBox 33"/>
            <p:cNvSpPr txBox="1">
              <a:spLocks noChangeArrowheads="1"/>
            </p:cNvSpPr>
            <p:nvPr/>
          </p:nvSpPr>
          <p:spPr bwMode="auto">
            <a:xfrm>
              <a:off x="6750267" y="4658170"/>
              <a:ext cx="2362524" cy="646331"/>
            </a:xfrm>
            <a:prstGeom prst="rect">
              <a:avLst/>
            </a:prstGeom>
            <a:noFill/>
            <a:ln w="9525">
              <a:noFill/>
              <a:miter lim="800000"/>
              <a:headEnd/>
              <a:tailEnd/>
            </a:ln>
          </p:spPr>
          <p:txBody>
            <a:bodyPr>
              <a:spAutoFit/>
            </a:bodyPr>
            <a:lstStyle/>
            <a:p>
              <a:pPr algn="ctr">
                <a:buClr>
                  <a:srgbClr val="009900"/>
                </a:buClr>
              </a:pPr>
              <a:r>
                <a:rPr lang="en-US">
                  <a:solidFill>
                    <a:srgbClr val="003366"/>
                  </a:solidFill>
                </a:rPr>
                <a:t>Differentiated Innovation </a:t>
              </a:r>
              <a:endParaRPr lang="en-US" sz="1100">
                <a:solidFill>
                  <a:srgbClr val="003366"/>
                </a:solidFill>
              </a:endParaRPr>
            </a:p>
            <a:p>
              <a:pPr algn="ctr">
                <a:buClr>
                  <a:srgbClr val="009900"/>
                </a:buClr>
              </a:pPr>
              <a:r>
                <a:rPr lang="en-US" sz="1100">
                  <a:solidFill>
                    <a:srgbClr val="003366"/>
                  </a:solidFill>
                </a:rPr>
                <a:t>through culture, leadership, Precision Medicine</a:t>
              </a:r>
            </a:p>
          </p:txBody>
        </p:sp>
      </p:grpSp>
      <p:sp>
        <p:nvSpPr>
          <p:cNvPr id="1765392" name="Slide Number Placeholder 2"/>
          <p:cNvSpPr>
            <a:spLocks noGrp="1"/>
          </p:cNvSpPr>
          <p:nvPr>
            <p:ph type="sldNum" sz="quarter" idx="10"/>
          </p:nvPr>
        </p:nvSpPr>
        <p:spPr>
          <a:xfrm>
            <a:off x="9151938" y="6613525"/>
            <a:ext cx="373062" cy="122238"/>
          </a:xfrm>
          <a:noFill/>
        </p:spPr>
        <p:txBody>
          <a:bodyPr/>
          <a:lstStyle/>
          <a:p>
            <a:fld id="{6EEBD179-54B8-4CEF-8F4D-8F66E2B1CEDA}" type="slidenum">
              <a:rPr lang="en-US" smtClean="0">
                <a:solidFill>
                  <a:srgbClr val="003366"/>
                </a:solidFill>
              </a:rPr>
              <a:pPr/>
              <a:t>3</a:t>
            </a:fld>
            <a:endParaRPr lang="en-US" smtClean="0">
              <a:solidFill>
                <a:srgbClr val="003366"/>
              </a:solidFill>
            </a:endParaRPr>
          </a:p>
        </p:txBody>
      </p:sp>
      <p:grpSp>
        <p:nvGrpSpPr>
          <p:cNvPr id="1765393" name="Group 36"/>
          <p:cNvGrpSpPr>
            <a:grpSpLocks/>
          </p:cNvGrpSpPr>
          <p:nvPr/>
        </p:nvGrpSpPr>
        <p:grpSpPr bwMode="auto">
          <a:xfrm>
            <a:off x="7324725" y="3049588"/>
            <a:ext cx="1068388" cy="1341437"/>
            <a:chOff x="7110423" y="3200400"/>
            <a:chExt cx="1598602" cy="2339975"/>
          </a:xfrm>
        </p:grpSpPr>
        <p:grpSp>
          <p:nvGrpSpPr>
            <p:cNvPr id="1765395" name="Group 11"/>
            <p:cNvGrpSpPr>
              <a:grpSpLocks/>
            </p:cNvGrpSpPr>
            <p:nvPr/>
          </p:nvGrpSpPr>
          <p:grpSpPr bwMode="auto">
            <a:xfrm>
              <a:off x="8435991" y="3259150"/>
              <a:ext cx="180975" cy="493713"/>
              <a:chOff x="86" y="742"/>
              <a:chExt cx="276" cy="789"/>
            </a:xfrm>
          </p:grpSpPr>
          <p:sp>
            <p:nvSpPr>
              <p:cNvPr id="81" name="Freeform 12"/>
              <p:cNvSpPr>
                <a:spLocks/>
              </p:cNvSpPr>
              <p:nvPr/>
            </p:nvSpPr>
            <p:spPr bwMode="auto">
              <a:xfrm>
                <a:off x="86" y="900"/>
                <a:ext cx="275" cy="633"/>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68 h 630"/>
                  <a:gd name="T34" fmla="*/ 207 w 276"/>
                  <a:gd name="T35" fmla="*/ 584 h 630"/>
                  <a:gd name="T36" fmla="*/ 200 w 276"/>
                  <a:gd name="T37" fmla="*/ 598 h 630"/>
                  <a:gd name="T38" fmla="*/ 189 w 276"/>
                  <a:gd name="T39" fmla="*/ 603 h 630"/>
                  <a:gd name="T40" fmla="*/ 179 w 276"/>
                  <a:gd name="T41" fmla="*/ 605 h 630"/>
                  <a:gd name="T42" fmla="*/ 167 w 276"/>
                  <a:gd name="T43" fmla="*/ 603 h 630"/>
                  <a:gd name="T44" fmla="*/ 157 w 276"/>
                  <a:gd name="T45" fmla="*/ 597 h 630"/>
                  <a:gd name="T46" fmla="*/ 150 w 276"/>
                  <a:gd name="T47" fmla="*/ 587 h 630"/>
                  <a:gd name="T48" fmla="*/ 147 w 276"/>
                  <a:gd name="T49" fmla="*/ 578 h 630"/>
                  <a:gd name="T50" fmla="*/ 130 w 276"/>
                  <a:gd name="T51" fmla="*/ 301 h 630"/>
                  <a:gd name="T52" fmla="*/ 128 w 276"/>
                  <a:gd name="T53" fmla="*/ 581 h 630"/>
                  <a:gd name="T54" fmla="*/ 120 w 276"/>
                  <a:gd name="T55" fmla="*/ 593 h 630"/>
                  <a:gd name="T56" fmla="*/ 110 w 276"/>
                  <a:gd name="T57" fmla="*/ 603 h 630"/>
                  <a:gd name="T58" fmla="*/ 95 w 276"/>
                  <a:gd name="T59" fmla="*/ 605 h 630"/>
                  <a:gd name="T60" fmla="*/ 85 w 276"/>
                  <a:gd name="T61" fmla="*/ 602 h 630"/>
                  <a:gd name="T62" fmla="*/ 73 w 276"/>
                  <a:gd name="T63" fmla="*/ 594 h 630"/>
                  <a:gd name="T64" fmla="*/ 67 w 276"/>
                  <a:gd name="T65" fmla="*/ 584 h 630"/>
                  <a:gd name="T66" fmla="*/ 64 w 276"/>
                  <a:gd name="T67" fmla="*/ 573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C0504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82" name="Oval 13"/>
              <p:cNvSpPr>
                <a:spLocks noChangeArrowheads="1"/>
              </p:cNvSpPr>
              <p:nvPr/>
            </p:nvSpPr>
            <p:spPr bwMode="auto">
              <a:xfrm>
                <a:off x="151" y="741"/>
                <a:ext cx="134" cy="137"/>
              </a:xfrm>
              <a:prstGeom prst="ellipse">
                <a:avLst/>
              </a:prstGeom>
              <a:solidFill>
                <a:srgbClr val="C0504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grpSp>
        <p:grpSp>
          <p:nvGrpSpPr>
            <p:cNvPr id="1765396" name="Group 14"/>
            <p:cNvGrpSpPr>
              <a:grpSpLocks/>
            </p:cNvGrpSpPr>
            <p:nvPr/>
          </p:nvGrpSpPr>
          <p:grpSpPr bwMode="auto">
            <a:xfrm>
              <a:off x="8104203" y="3854463"/>
              <a:ext cx="180975" cy="493713"/>
              <a:chOff x="86" y="742"/>
              <a:chExt cx="276" cy="789"/>
            </a:xfrm>
          </p:grpSpPr>
          <p:sp>
            <p:nvSpPr>
              <p:cNvPr id="79" name="Freeform 15"/>
              <p:cNvSpPr>
                <a:spLocks/>
              </p:cNvSpPr>
              <p:nvPr/>
            </p:nvSpPr>
            <p:spPr bwMode="auto">
              <a:xfrm>
                <a:off x="85" y="900"/>
                <a:ext cx="279" cy="628"/>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68 h 630"/>
                  <a:gd name="T34" fmla="*/ 207 w 276"/>
                  <a:gd name="T35" fmla="*/ 584 h 630"/>
                  <a:gd name="T36" fmla="*/ 200 w 276"/>
                  <a:gd name="T37" fmla="*/ 598 h 630"/>
                  <a:gd name="T38" fmla="*/ 189 w 276"/>
                  <a:gd name="T39" fmla="*/ 603 h 630"/>
                  <a:gd name="T40" fmla="*/ 179 w 276"/>
                  <a:gd name="T41" fmla="*/ 605 h 630"/>
                  <a:gd name="T42" fmla="*/ 167 w 276"/>
                  <a:gd name="T43" fmla="*/ 603 h 630"/>
                  <a:gd name="T44" fmla="*/ 157 w 276"/>
                  <a:gd name="T45" fmla="*/ 597 h 630"/>
                  <a:gd name="T46" fmla="*/ 150 w 276"/>
                  <a:gd name="T47" fmla="*/ 587 h 630"/>
                  <a:gd name="T48" fmla="*/ 147 w 276"/>
                  <a:gd name="T49" fmla="*/ 578 h 630"/>
                  <a:gd name="T50" fmla="*/ 130 w 276"/>
                  <a:gd name="T51" fmla="*/ 301 h 630"/>
                  <a:gd name="T52" fmla="*/ 128 w 276"/>
                  <a:gd name="T53" fmla="*/ 581 h 630"/>
                  <a:gd name="T54" fmla="*/ 120 w 276"/>
                  <a:gd name="T55" fmla="*/ 593 h 630"/>
                  <a:gd name="T56" fmla="*/ 110 w 276"/>
                  <a:gd name="T57" fmla="*/ 603 h 630"/>
                  <a:gd name="T58" fmla="*/ 95 w 276"/>
                  <a:gd name="T59" fmla="*/ 605 h 630"/>
                  <a:gd name="T60" fmla="*/ 85 w 276"/>
                  <a:gd name="T61" fmla="*/ 602 h 630"/>
                  <a:gd name="T62" fmla="*/ 73 w 276"/>
                  <a:gd name="T63" fmla="*/ 594 h 630"/>
                  <a:gd name="T64" fmla="*/ 67 w 276"/>
                  <a:gd name="T65" fmla="*/ 584 h 630"/>
                  <a:gd name="T66" fmla="*/ 64 w 276"/>
                  <a:gd name="T67" fmla="*/ 573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C0504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80" name="Oval 16"/>
              <p:cNvSpPr>
                <a:spLocks noChangeArrowheads="1"/>
              </p:cNvSpPr>
              <p:nvPr/>
            </p:nvSpPr>
            <p:spPr bwMode="auto">
              <a:xfrm>
                <a:off x="150" y="741"/>
                <a:ext cx="138" cy="137"/>
              </a:xfrm>
              <a:prstGeom prst="ellipse">
                <a:avLst/>
              </a:prstGeom>
              <a:solidFill>
                <a:srgbClr val="C0504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grpSp>
        <p:grpSp>
          <p:nvGrpSpPr>
            <p:cNvPr id="1765397" name="Group 17"/>
            <p:cNvGrpSpPr>
              <a:grpSpLocks/>
            </p:cNvGrpSpPr>
            <p:nvPr/>
          </p:nvGrpSpPr>
          <p:grpSpPr bwMode="auto">
            <a:xfrm>
              <a:off x="8435983" y="3854463"/>
              <a:ext cx="180975" cy="493713"/>
              <a:chOff x="86" y="742"/>
              <a:chExt cx="276" cy="789"/>
            </a:xfrm>
          </p:grpSpPr>
          <p:sp>
            <p:nvSpPr>
              <p:cNvPr id="77" name="Freeform 18"/>
              <p:cNvSpPr>
                <a:spLocks/>
              </p:cNvSpPr>
              <p:nvPr/>
            </p:nvSpPr>
            <p:spPr bwMode="auto">
              <a:xfrm>
                <a:off x="86" y="900"/>
                <a:ext cx="275" cy="628"/>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68 h 630"/>
                  <a:gd name="T34" fmla="*/ 207 w 276"/>
                  <a:gd name="T35" fmla="*/ 584 h 630"/>
                  <a:gd name="T36" fmla="*/ 200 w 276"/>
                  <a:gd name="T37" fmla="*/ 598 h 630"/>
                  <a:gd name="T38" fmla="*/ 189 w 276"/>
                  <a:gd name="T39" fmla="*/ 603 h 630"/>
                  <a:gd name="T40" fmla="*/ 179 w 276"/>
                  <a:gd name="T41" fmla="*/ 605 h 630"/>
                  <a:gd name="T42" fmla="*/ 167 w 276"/>
                  <a:gd name="T43" fmla="*/ 603 h 630"/>
                  <a:gd name="T44" fmla="*/ 157 w 276"/>
                  <a:gd name="T45" fmla="*/ 597 h 630"/>
                  <a:gd name="T46" fmla="*/ 150 w 276"/>
                  <a:gd name="T47" fmla="*/ 587 h 630"/>
                  <a:gd name="T48" fmla="*/ 147 w 276"/>
                  <a:gd name="T49" fmla="*/ 578 h 630"/>
                  <a:gd name="T50" fmla="*/ 130 w 276"/>
                  <a:gd name="T51" fmla="*/ 301 h 630"/>
                  <a:gd name="T52" fmla="*/ 128 w 276"/>
                  <a:gd name="T53" fmla="*/ 581 h 630"/>
                  <a:gd name="T54" fmla="*/ 120 w 276"/>
                  <a:gd name="T55" fmla="*/ 593 h 630"/>
                  <a:gd name="T56" fmla="*/ 110 w 276"/>
                  <a:gd name="T57" fmla="*/ 603 h 630"/>
                  <a:gd name="T58" fmla="*/ 95 w 276"/>
                  <a:gd name="T59" fmla="*/ 605 h 630"/>
                  <a:gd name="T60" fmla="*/ 85 w 276"/>
                  <a:gd name="T61" fmla="*/ 602 h 630"/>
                  <a:gd name="T62" fmla="*/ 73 w 276"/>
                  <a:gd name="T63" fmla="*/ 594 h 630"/>
                  <a:gd name="T64" fmla="*/ 67 w 276"/>
                  <a:gd name="T65" fmla="*/ 584 h 630"/>
                  <a:gd name="T66" fmla="*/ 64 w 276"/>
                  <a:gd name="T67" fmla="*/ 573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C0504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78" name="Oval 19"/>
              <p:cNvSpPr>
                <a:spLocks noChangeArrowheads="1"/>
              </p:cNvSpPr>
              <p:nvPr/>
            </p:nvSpPr>
            <p:spPr bwMode="auto">
              <a:xfrm>
                <a:off x="151" y="741"/>
                <a:ext cx="134" cy="137"/>
              </a:xfrm>
              <a:prstGeom prst="ellipse">
                <a:avLst/>
              </a:prstGeom>
              <a:solidFill>
                <a:srgbClr val="C0504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grpSp>
        <p:sp>
          <p:nvSpPr>
            <p:cNvPr id="41" name="Freeform 21"/>
            <p:cNvSpPr>
              <a:spLocks/>
            </p:cNvSpPr>
            <p:nvPr/>
          </p:nvSpPr>
          <p:spPr bwMode="auto">
            <a:xfrm>
              <a:off x="7110423" y="3953623"/>
              <a:ext cx="180526" cy="393227"/>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68 h 630"/>
                <a:gd name="T34" fmla="*/ 207 w 276"/>
                <a:gd name="T35" fmla="*/ 584 h 630"/>
                <a:gd name="T36" fmla="*/ 200 w 276"/>
                <a:gd name="T37" fmla="*/ 598 h 630"/>
                <a:gd name="T38" fmla="*/ 189 w 276"/>
                <a:gd name="T39" fmla="*/ 603 h 630"/>
                <a:gd name="T40" fmla="*/ 179 w 276"/>
                <a:gd name="T41" fmla="*/ 605 h 630"/>
                <a:gd name="T42" fmla="*/ 167 w 276"/>
                <a:gd name="T43" fmla="*/ 603 h 630"/>
                <a:gd name="T44" fmla="*/ 157 w 276"/>
                <a:gd name="T45" fmla="*/ 597 h 630"/>
                <a:gd name="T46" fmla="*/ 150 w 276"/>
                <a:gd name="T47" fmla="*/ 587 h 630"/>
                <a:gd name="T48" fmla="*/ 147 w 276"/>
                <a:gd name="T49" fmla="*/ 578 h 630"/>
                <a:gd name="T50" fmla="*/ 130 w 276"/>
                <a:gd name="T51" fmla="*/ 301 h 630"/>
                <a:gd name="T52" fmla="*/ 128 w 276"/>
                <a:gd name="T53" fmla="*/ 581 h 630"/>
                <a:gd name="T54" fmla="*/ 120 w 276"/>
                <a:gd name="T55" fmla="*/ 593 h 630"/>
                <a:gd name="T56" fmla="*/ 110 w 276"/>
                <a:gd name="T57" fmla="*/ 603 h 630"/>
                <a:gd name="T58" fmla="*/ 95 w 276"/>
                <a:gd name="T59" fmla="*/ 605 h 630"/>
                <a:gd name="T60" fmla="*/ 85 w 276"/>
                <a:gd name="T61" fmla="*/ 602 h 630"/>
                <a:gd name="T62" fmla="*/ 73 w 276"/>
                <a:gd name="T63" fmla="*/ 594 h 630"/>
                <a:gd name="T64" fmla="*/ 67 w 276"/>
                <a:gd name="T65" fmla="*/ 584 h 630"/>
                <a:gd name="T66" fmla="*/ 64 w 276"/>
                <a:gd name="T67" fmla="*/ 573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4F81B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42" name="Oval 22"/>
            <p:cNvSpPr>
              <a:spLocks noChangeArrowheads="1"/>
            </p:cNvSpPr>
            <p:nvPr/>
          </p:nvSpPr>
          <p:spPr bwMode="auto">
            <a:xfrm>
              <a:off x="7153179" y="3853932"/>
              <a:ext cx="87888" cy="85844"/>
            </a:xfrm>
            <a:prstGeom prst="ellipse">
              <a:avLst/>
            </a:prstGeom>
            <a:solidFill>
              <a:srgbClr val="4F81B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sp>
          <p:nvSpPr>
            <p:cNvPr id="43" name="Freeform 24"/>
            <p:cNvSpPr>
              <a:spLocks/>
            </p:cNvSpPr>
            <p:nvPr/>
          </p:nvSpPr>
          <p:spPr bwMode="auto">
            <a:xfrm>
              <a:off x="7110423" y="4549001"/>
              <a:ext cx="180526" cy="395997"/>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92 h 630"/>
                <a:gd name="T34" fmla="*/ 207 w 276"/>
                <a:gd name="T35" fmla="*/ 608 h 630"/>
                <a:gd name="T36" fmla="*/ 200 w 276"/>
                <a:gd name="T37" fmla="*/ 622 h 630"/>
                <a:gd name="T38" fmla="*/ 189 w 276"/>
                <a:gd name="T39" fmla="*/ 627 h 630"/>
                <a:gd name="T40" fmla="*/ 179 w 276"/>
                <a:gd name="T41" fmla="*/ 629 h 630"/>
                <a:gd name="T42" fmla="*/ 167 w 276"/>
                <a:gd name="T43" fmla="*/ 627 h 630"/>
                <a:gd name="T44" fmla="*/ 157 w 276"/>
                <a:gd name="T45" fmla="*/ 621 h 630"/>
                <a:gd name="T46" fmla="*/ 150 w 276"/>
                <a:gd name="T47" fmla="*/ 611 h 630"/>
                <a:gd name="T48" fmla="*/ 147 w 276"/>
                <a:gd name="T49" fmla="*/ 602 h 630"/>
                <a:gd name="T50" fmla="*/ 130 w 276"/>
                <a:gd name="T51" fmla="*/ 301 h 630"/>
                <a:gd name="T52" fmla="*/ 128 w 276"/>
                <a:gd name="T53" fmla="*/ 605 h 630"/>
                <a:gd name="T54" fmla="*/ 120 w 276"/>
                <a:gd name="T55" fmla="*/ 617 h 630"/>
                <a:gd name="T56" fmla="*/ 110 w 276"/>
                <a:gd name="T57" fmla="*/ 627 h 630"/>
                <a:gd name="T58" fmla="*/ 95 w 276"/>
                <a:gd name="T59" fmla="*/ 629 h 630"/>
                <a:gd name="T60" fmla="*/ 85 w 276"/>
                <a:gd name="T61" fmla="*/ 626 h 630"/>
                <a:gd name="T62" fmla="*/ 73 w 276"/>
                <a:gd name="T63" fmla="*/ 618 h 630"/>
                <a:gd name="T64" fmla="*/ 67 w 276"/>
                <a:gd name="T65" fmla="*/ 608 h 630"/>
                <a:gd name="T66" fmla="*/ 64 w 276"/>
                <a:gd name="T67" fmla="*/ 597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4F81B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44" name="Oval 25"/>
            <p:cNvSpPr>
              <a:spLocks noChangeArrowheads="1"/>
            </p:cNvSpPr>
            <p:nvPr/>
          </p:nvSpPr>
          <p:spPr bwMode="auto">
            <a:xfrm>
              <a:off x="7153179" y="4449309"/>
              <a:ext cx="87888" cy="85846"/>
            </a:xfrm>
            <a:prstGeom prst="ellipse">
              <a:avLst/>
            </a:prstGeom>
            <a:solidFill>
              <a:srgbClr val="4F81B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sp>
          <p:nvSpPr>
            <p:cNvPr id="45" name="Freeform 27"/>
            <p:cNvSpPr>
              <a:spLocks/>
            </p:cNvSpPr>
            <p:nvPr/>
          </p:nvSpPr>
          <p:spPr bwMode="auto">
            <a:xfrm>
              <a:off x="7442970" y="4549001"/>
              <a:ext cx="180526" cy="395997"/>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92 h 630"/>
                <a:gd name="T34" fmla="*/ 207 w 276"/>
                <a:gd name="T35" fmla="*/ 608 h 630"/>
                <a:gd name="T36" fmla="*/ 200 w 276"/>
                <a:gd name="T37" fmla="*/ 622 h 630"/>
                <a:gd name="T38" fmla="*/ 189 w 276"/>
                <a:gd name="T39" fmla="*/ 627 h 630"/>
                <a:gd name="T40" fmla="*/ 179 w 276"/>
                <a:gd name="T41" fmla="*/ 629 h 630"/>
                <a:gd name="T42" fmla="*/ 167 w 276"/>
                <a:gd name="T43" fmla="*/ 627 h 630"/>
                <a:gd name="T44" fmla="*/ 157 w 276"/>
                <a:gd name="T45" fmla="*/ 621 h 630"/>
                <a:gd name="T46" fmla="*/ 150 w 276"/>
                <a:gd name="T47" fmla="*/ 611 h 630"/>
                <a:gd name="T48" fmla="*/ 147 w 276"/>
                <a:gd name="T49" fmla="*/ 602 h 630"/>
                <a:gd name="T50" fmla="*/ 130 w 276"/>
                <a:gd name="T51" fmla="*/ 301 h 630"/>
                <a:gd name="T52" fmla="*/ 128 w 276"/>
                <a:gd name="T53" fmla="*/ 605 h 630"/>
                <a:gd name="T54" fmla="*/ 120 w 276"/>
                <a:gd name="T55" fmla="*/ 617 h 630"/>
                <a:gd name="T56" fmla="*/ 110 w 276"/>
                <a:gd name="T57" fmla="*/ 627 h 630"/>
                <a:gd name="T58" fmla="*/ 95 w 276"/>
                <a:gd name="T59" fmla="*/ 629 h 630"/>
                <a:gd name="T60" fmla="*/ 85 w 276"/>
                <a:gd name="T61" fmla="*/ 626 h 630"/>
                <a:gd name="T62" fmla="*/ 73 w 276"/>
                <a:gd name="T63" fmla="*/ 618 h 630"/>
                <a:gd name="T64" fmla="*/ 67 w 276"/>
                <a:gd name="T65" fmla="*/ 608 h 630"/>
                <a:gd name="T66" fmla="*/ 64 w 276"/>
                <a:gd name="T67" fmla="*/ 597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4F81B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46" name="Oval 28"/>
            <p:cNvSpPr>
              <a:spLocks noChangeArrowheads="1"/>
            </p:cNvSpPr>
            <p:nvPr/>
          </p:nvSpPr>
          <p:spPr bwMode="auto">
            <a:xfrm>
              <a:off x="7485726" y="4449309"/>
              <a:ext cx="87888" cy="85846"/>
            </a:xfrm>
            <a:prstGeom prst="ellipse">
              <a:avLst/>
            </a:prstGeom>
            <a:solidFill>
              <a:srgbClr val="4F81B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sp>
          <p:nvSpPr>
            <p:cNvPr id="47" name="Freeform 30"/>
            <p:cNvSpPr>
              <a:spLocks/>
            </p:cNvSpPr>
            <p:nvPr/>
          </p:nvSpPr>
          <p:spPr bwMode="auto">
            <a:xfrm>
              <a:off x="7773143" y="4549001"/>
              <a:ext cx="182900" cy="395997"/>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92 h 630"/>
                <a:gd name="T34" fmla="*/ 207 w 276"/>
                <a:gd name="T35" fmla="*/ 608 h 630"/>
                <a:gd name="T36" fmla="*/ 200 w 276"/>
                <a:gd name="T37" fmla="*/ 622 h 630"/>
                <a:gd name="T38" fmla="*/ 189 w 276"/>
                <a:gd name="T39" fmla="*/ 627 h 630"/>
                <a:gd name="T40" fmla="*/ 179 w 276"/>
                <a:gd name="T41" fmla="*/ 629 h 630"/>
                <a:gd name="T42" fmla="*/ 167 w 276"/>
                <a:gd name="T43" fmla="*/ 627 h 630"/>
                <a:gd name="T44" fmla="*/ 157 w 276"/>
                <a:gd name="T45" fmla="*/ 621 h 630"/>
                <a:gd name="T46" fmla="*/ 150 w 276"/>
                <a:gd name="T47" fmla="*/ 611 h 630"/>
                <a:gd name="T48" fmla="*/ 147 w 276"/>
                <a:gd name="T49" fmla="*/ 602 h 630"/>
                <a:gd name="T50" fmla="*/ 130 w 276"/>
                <a:gd name="T51" fmla="*/ 301 h 630"/>
                <a:gd name="T52" fmla="*/ 128 w 276"/>
                <a:gd name="T53" fmla="*/ 605 h 630"/>
                <a:gd name="T54" fmla="*/ 120 w 276"/>
                <a:gd name="T55" fmla="*/ 617 h 630"/>
                <a:gd name="T56" fmla="*/ 110 w 276"/>
                <a:gd name="T57" fmla="*/ 627 h 630"/>
                <a:gd name="T58" fmla="*/ 95 w 276"/>
                <a:gd name="T59" fmla="*/ 629 h 630"/>
                <a:gd name="T60" fmla="*/ 85 w 276"/>
                <a:gd name="T61" fmla="*/ 626 h 630"/>
                <a:gd name="T62" fmla="*/ 73 w 276"/>
                <a:gd name="T63" fmla="*/ 618 h 630"/>
                <a:gd name="T64" fmla="*/ 67 w 276"/>
                <a:gd name="T65" fmla="*/ 608 h 630"/>
                <a:gd name="T66" fmla="*/ 64 w 276"/>
                <a:gd name="T67" fmla="*/ 597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4F81B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48" name="Oval 31"/>
            <p:cNvSpPr>
              <a:spLocks noChangeArrowheads="1"/>
            </p:cNvSpPr>
            <p:nvPr/>
          </p:nvSpPr>
          <p:spPr bwMode="auto">
            <a:xfrm>
              <a:off x="7815899" y="4449309"/>
              <a:ext cx="90263" cy="85846"/>
            </a:xfrm>
            <a:prstGeom prst="ellipse">
              <a:avLst/>
            </a:prstGeom>
            <a:solidFill>
              <a:srgbClr val="4F81B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sp>
          <p:nvSpPr>
            <p:cNvPr id="49" name="Freeform 33"/>
            <p:cNvSpPr>
              <a:spLocks/>
            </p:cNvSpPr>
            <p:nvPr/>
          </p:nvSpPr>
          <p:spPr bwMode="auto">
            <a:xfrm>
              <a:off x="7110423" y="5147148"/>
              <a:ext cx="180526" cy="393227"/>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68 h 630"/>
                <a:gd name="T34" fmla="*/ 207 w 276"/>
                <a:gd name="T35" fmla="*/ 584 h 630"/>
                <a:gd name="T36" fmla="*/ 200 w 276"/>
                <a:gd name="T37" fmla="*/ 598 h 630"/>
                <a:gd name="T38" fmla="*/ 189 w 276"/>
                <a:gd name="T39" fmla="*/ 603 h 630"/>
                <a:gd name="T40" fmla="*/ 179 w 276"/>
                <a:gd name="T41" fmla="*/ 605 h 630"/>
                <a:gd name="T42" fmla="*/ 167 w 276"/>
                <a:gd name="T43" fmla="*/ 603 h 630"/>
                <a:gd name="T44" fmla="*/ 157 w 276"/>
                <a:gd name="T45" fmla="*/ 597 h 630"/>
                <a:gd name="T46" fmla="*/ 150 w 276"/>
                <a:gd name="T47" fmla="*/ 587 h 630"/>
                <a:gd name="T48" fmla="*/ 147 w 276"/>
                <a:gd name="T49" fmla="*/ 578 h 630"/>
                <a:gd name="T50" fmla="*/ 130 w 276"/>
                <a:gd name="T51" fmla="*/ 301 h 630"/>
                <a:gd name="T52" fmla="*/ 128 w 276"/>
                <a:gd name="T53" fmla="*/ 581 h 630"/>
                <a:gd name="T54" fmla="*/ 120 w 276"/>
                <a:gd name="T55" fmla="*/ 593 h 630"/>
                <a:gd name="T56" fmla="*/ 110 w 276"/>
                <a:gd name="T57" fmla="*/ 603 h 630"/>
                <a:gd name="T58" fmla="*/ 95 w 276"/>
                <a:gd name="T59" fmla="*/ 605 h 630"/>
                <a:gd name="T60" fmla="*/ 85 w 276"/>
                <a:gd name="T61" fmla="*/ 602 h 630"/>
                <a:gd name="T62" fmla="*/ 73 w 276"/>
                <a:gd name="T63" fmla="*/ 594 h 630"/>
                <a:gd name="T64" fmla="*/ 67 w 276"/>
                <a:gd name="T65" fmla="*/ 584 h 630"/>
                <a:gd name="T66" fmla="*/ 64 w 276"/>
                <a:gd name="T67" fmla="*/ 573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4F81B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50" name="Oval 34"/>
            <p:cNvSpPr>
              <a:spLocks noChangeArrowheads="1"/>
            </p:cNvSpPr>
            <p:nvPr/>
          </p:nvSpPr>
          <p:spPr bwMode="auto">
            <a:xfrm>
              <a:off x="7153179" y="5047457"/>
              <a:ext cx="87888" cy="85846"/>
            </a:xfrm>
            <a:prstGeom prst="ellipse">
              <a:avLst/>
            </a:prstGeom>
            <a:solidFill>
              <a:srgbClr val="4F81B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sp>
          <p:nvSpPr>
            <p:cNvPr id="51" name="Freeform 36"/>
            <p:cNvSpPr>
              <a:spLocks/>
            </p:cNvSpPr>
            <p:nvPr/>
          </p:nvSpPr>
          <p:spPr bwMode="auto">
            <a:xfrm>
              <a:off x="7442970" y="5147148"/>
              <a:ext cx="180526" cy="393227"/>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68 h 630"/>
                <a:gd name="T34" fmla="*/ 207 w 276"/>
                <a:gd name="T35" fmla="*/ 584 h 630"/>
                <a:gd name="T36" fmla="*/ 200 w 276"/>
                <a:gd name="T37" fmla="*/ 598 h 630"/>
                <a:gd name="T38" fmla="*/ 189 w 276"/>
                <a:gd name="T39" fmla="*/ 603 h 630"/>
                <a:gd name="T40" fmla="*/ 179 w 276"/>
                <a:gd name="T41" fmla="*/ 605 h 630"/>
                <a:gd name="T42" fmla="*/ 167 w 276"/>
                <a:gd name="T43" fmla="*/ 603 h 630"/>
                <a:gd name="T44" fmla="*/ 157 w 276"/>
                <a:gd name="T45" fmla="*/ 597 h 630"/>
                <a:gd name="T46" fmla="*/ 150 w 276"/>
                <a:gd name="T47" fmla="*/ 587 h 630"/>
                <a:gd name="T48" fmla="*/ 147 w 276"/>
                <a:gd name="T49" fmla="*/ 578 h 630"/>
                <a:gd name="T50" fmla="*/ 130 w 276"/>
                <a:gd name="T51" fmla="*/ 301 h 630"/>
                <a:gd name="T52" fmla="*/ 128 w 276"/>
                <a:gd name="T53" fmla="*/ 581 h 630"/>
                <a:gd name="T54" fmla="*/ 120 w 276"/>
                <a:gd name="T55" fmla="*/ 593 h 630"/>
                <a:gd name="T56" fmla="*/ 110 w 276"/>
                <a:gd name="T57" fmla="*/ 603 h 630"/>
                <a:gd name="T58" fmla="*/ 95 w 276"/>
                <a:gd name="T59" fmla="*/ 605 h 630"/>
                <a:gd name="T60" fmla="*/ 85 w 276"/>
                <a:gd name="T61" fmla="*/ 602 h 630"/>
                <a:gd name="T62" fmla="*/ 73 w 276"/>
                <a:gd name="T63" fmla="*/ 594 h 630"/>
                <a:gd name="T64" fmla="*/ 67 w 276"/>
                <a:gd name="T65" fmla="*/ 584 h 630"/>
                <a:gd name="T66" fmla="*/ 64 w 276"/>
                <a:gd name="T67" fmla="*/ 573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4F81B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52" name="Oval 37"/>
            <p:cNvSpPr>
              <a:spLocks noChangeArrowheads="1"/>
            </p:cNvSpPr>
            <p:nvPr/>
          </p:nvSpPr>
          <p:spPr bwMode="auto">
            <a:xfrm>
              <a:off x="7485726" y="5047457"/>
              <a:ext cx="87888" cy="85846"/>
            </a:xfrm>
            <a:prstGeom prst="ellipse">
              <a:avLst/>
            </a:prstGeom>
            <a:solidFill>
              <a:srgbClr val="4F81B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sp>
          <p:nvSpPr>
            <p:cNvPr id="53" name="Freeform 39"/>
            <p:cNvSpPr>
              <a:spLocks/>
            </p:cNvSpPr>
            <p:nvPr/>
          </p:nvSpPr>
          <p:spPr bwMode="auto">
            <a:xfrm>
              <a:off x="7773143" y="5147148"/>
              <a:ext cx="182900" cy="393227"/>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68 h 630"/>
                <a:gd name="T34" fmla="*/ 207 w 276"/>
                <a:gd name="T35" fmla="*/ 584 h 630"/>
                <a:gd name="T36" fmla="*/ 200 w 276"/>
                <a:gd name="T37" fmla="*/ 598 h 630"/>
                <a:gd name="T38" fmla="*/ 189 w 276"/>
                <a:gd name="T39" fmla="*/ 603 h 630"/>
                <a:gd name="T40" fmla="*/ 179 w 276"/>
                <a:gd name="T41" fmla="*/ 605 h 630"/>
                <a:gd name="T42" fmla="*/ 167 w 276"/>
                <a:gd name="T43" fmla="*/ 603 h 630"/>
                <a:gd name="T44" fmla="*/ 157 w 276"/>
                <a:gd name="T45" fmla="*/ 597 h 630"/>
                <a:gd name="T46" fmla="*/ 150 w 276"/>
                <a:gd name="T47" fmla="*/ 587 h 630"/>
                <a:gd name="T48" fmla="*/ 147 w 276"/>
                <a:gd name="T49" fmla="*/ 578 h 630"/>
                <a:gd name="T50" fmla="*/ 130 w 276"/>
                <a:gd name="T51" fmla="*/ 301 h 630"/>
                <a:gd name="T52" fmla="*/ 128 w 276"/>
                <a:gd name="T53" fmla="*/ 581 h 630"/>
                <a:gd name="T54" fmla="*/ 120 w 276"/>
                <a:gd name="T55" fmla="*/ 593 h 630"/>
                <a:gd name="T56" fmla="*/ 110 w 276"/>
                <a:gd name="T57" fmla="*/ 603 h 630"/>
                <a:gd name="T58" fmla="*/ 95 w 276"/>
                <a:gd name="T59" fmla="*/ 605 h 630"/>
                <a:gd name="T60" fmla="*/ 85 w 276"/>
                <a:gd name="T61" fmla="*/ 602 h 630"/>
                <a:gd name="T62" fmla="*/ 73 w 276"/>
                <a:gd name="T63" fmla="*/ 594 h 630"/>
                <a:gd name="T64" fmla="*/ 67 w 276"/>
                <a:gd name="T65" fmla="*/ 584 h 630"/>
                <a:gd name="T66" fmla="*/ 64 w 276"/>
                <a:gd name="T67" fmla="*/ 573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4F81B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54" name="Oval 40"/>
            <p:cNvSpPr>
              <a:spLocks noChangeArrowheads="1"/>
            </p:cNvSpPr>
            <p:nvPr/>
          </p:nvSpPr>
          <p:spPr bwMode="auto">
            <a:xfrm>
              <a:off x="7815899" y="5047457"/>
              <a:ext cx="90263" cy="85846"/>
            </a:xfrm>
            <a:prstGeom prst="ellipse">
              <a:avLst/>
            </a:prstGeom>
            <a:solidFill>
              <a:srgbClr val="4F81B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sp>
          <p:nvSpPr>
            <p:cNvPr id="55" name="Freeform 42"/>
            <p:cNvSpPr>
              <a:spLocks/>
            </p:cNvSpPr>
            <p:nvPr/>
          </p:nvSpPr>
          <p:spPr bwMode="auto">
            <a:xfrm>
              <a:off x="8103314" y="4549001"/>
              <a:ext cx="182902" cy="395997"/>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92 h 630"/>
                <a:gd name="T34" fmla="*/ 207 w 276"/>
                <a:gd name="T35" fmla="*/ 608 h 630"/>
                <a:gd name="T36" fmla="*/ 200 w 276"/>
                <a:gd name="T37" fmla="*/ 622 h 630"/>
                <a:gd name="T38" fmla="*/ 189 w 276"/>
                <a:gd name="T39" fmla="*/ 627 h 630"/>
                <a:gd name="T40" fmla="*/ 179 w 276"/>
                <a:gd name="T41" fmla="*/ 629 h 630"/>
                <a:gd name="T42" fmla="*/ 167 w 276"/>
                <a:gd name="T43" fmla="*/ 627 h 630"/>
                <a:gd name="T44" fmla="*/ 157 w 276"/>
                <a:gd name="T45" fmla="*/ 621 h 630"/>
                <a:gd name="T46" fmla="*/ 150 w 276"/>
                <a:gd name="T47" fmla="*/ 611 h 630"/>
                <a:gd name="T48" fmla="*/ 147 w 276"/>
                <a:gd name="T49" fmla="*/ 602 h 630"/>
                <a:gd name="T50" fmla="*/ 130 w 276"/>
                <a:gd name="T51" fmla="*/ 301 h 630"/>
                <a:gd name="T52" fmla="*/ 128 w 276"/>
                <a:gd name="T53" fmla="*/ 605 h 630"/>
                <a:gd name="T54" fmla="*/ 120 w 276"/>
                <a:gd name="T55" fmla="*/ 617 h 630"/>
                <a:gd name="T56" fmla="*/ 110 w 276"/>
                <a:gd name="T57" fmla="*/ 627 h 630"/>
                <a:gd name="T58" fmla="*/ 95 w 276"/>
                <a:gd name="T59" fmla="*/ 629 h 630"/>
                <a:gd name="T60" fmla="*/ 85 w 276"/>
                <a:gd name="T61" fmla="*/ 626 h 630"/>
                <a:gd name="T62" fmla="*/ 73 w 276"/>
                <a:gd name="T63" fmla="*/ 618 h 630"/>
                <a:gd name="T64" fmla="*/ 67 w 276"/>
                <a:gd name="T65" fmla="*/ 608 h 630"/>
                <a:gd name="T66" fmla="*/ 64 w 276"/>
                <a:gd name="T67" fmla="*/ 597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4F81B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56" name="Oval 43"/>
            <p:cNvSpPr>
              <a:spLocks noChangeArrowheads="1"/>
            </p:cNvSpPr>
            <p:nvPr/>
          </p:nvSpPr>
          <p:spPr bwMode="auto">
            <a:xfrm>
              <a:off x="8146070" y="4449309"/>
              <a:ext cx="90263" cy="85846"/>
            </a:xfrm>
            <a:prstGeom prst="ellipse">
              <a:avLst/>
            </a:prstGeom>
            <a:solidFill>
              <a:srgbClr val="4F81B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sp>
          <p:nvSpPr>
            <p:cNvPr id="57" name="Freeform 45"/>
            <p:cNvSpPr>
              <a:spLocks/>
            </p:cNvSpPr>
            <p:nvPr/>
          </p:nvSpPr>
          <p:spPr bwMode="auto">
            <a:xfrm>
              <a:off x="8435861" y="4549001"/>
              <a:ext cx="180526" cy="395997"/>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92 h 630"/>
                <a:gd name="T34" fmla="*/ 207 w 276"/>
                <a:gd name="T35" fmla="*/ 608 h 630"/>
                <a:gd name="T36" fmla="*/ 200 w 276"/>
                <a:gd name="T37" fmla="*/ 622 h 630"/>
                <a:gd name="T38" fmla="*/ 189 w 276"/>
                <a:gd name="T39" fmla="*/ 627 h 630"/>
                <a:gd name="T40" fmla="*/ 179 w 276"/>
                <a:gd name="T41" fmla="*/ 629 h 630"/>
                <a:gd name="T42" fmla="*/ 167 w 276"/>
                <a:gd name="T43" fmla="*/ 627 h 630"/>
                <a:gd name="T44" fmla="*/ 157 w 276"/>
                <a:gd name="T45" fmla="*/ 621 h 630"/>
                <a:gd name="T46" fmla="*/ 150 w 276"/>
                <a:gd name="T47" fmla="*/ 611 h 630"/>
                <a:gd name="T48" fmla="*/ 147 w 276"/>
                <a:gd name="T49" fmla="*/ 602 h 630"/>
                <a:gd name="T50" fmla="*/ 130 w 276"/>
                <a:gd name="T51" fmla="*/ 301 h 630"/>
                <a:gd name="T52" fmla="*/ 128 w 276"/>
                <a:gd name="T53" fmla="*/ 605 h 630"/>
                <a:gd name="T54" fmla="*/ 120 w 276"/>
                <a:gd name="T55" fmla="*/ 617 h 630"/>
                <a:gd name="T56" fmla="*/ 110 w 276"/>
                <a:gd name="T57" fmla="*/ 627 h 630"/>
                <a:gd name="T58" fmla="*/ 95 w 276"/>
                <a:gd name="T59" fmla="*/ 629 h 630"/>
                <a:gd name="T60" fmla="*/ 85 w 276"/>
                <a:gd name="T61" fmla="*/ 626 h 630"/>
                <a:gd name="T62" fmla="*/ 73 w 276"/>
                <a:gd name="T63" fmla="*/ 618 h 630"/>
                <a:gd name="T64" fmla="*/ 67 w 276"/>
                <a:gd name="T65" fmla="*/ 608 h 630"/>
                <a:gd name="T66" fmla="*/ 64 w 276"/>
                <a:gd name="T67" fmla="*/ 597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4F81B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58" name="Oval 46"/>
            <p:cNvSpPr>
              <a:spLocks noChangeArrowheads="1"/>
            </p:cNvSpPr>
            <p:nvPr/>
          </p:nvSpPr>
          <p:spPr bwMode="auto">
            <a:xfrm>
              <a:off x="8478617" y="4449309"/>
              <a:ext cx="90263" cy="85846"/>
            </a:xfrm>
            <a:prstGeom prst="ellipse">
              <a:avLst/>
            </a:prstGeom>
            <a:solidFill>
              <a:srgbClr val="4F81B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sp>
          <p:nvSpPr>
            <p:cNvPr id="59" name="Freeform 48"/>
            <p:cNvSpPr>
              <a:spLocks/>
            </p:cNvSpPr>
            <p:nvPr/>
          </p:nvSpPr>
          <p:spPr bwMode="auto">
            <a:xfrm>
              <a:off x="8103314" y="5147148"/>
              <a:ext cx="182902" cy="393227"/>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68 h 630"/>
                <a:gd name="T34" fmla="*/ 207 w 276"/>
                <a:gd name="T35" fmla="*/ 584 h 630"/>
                <a:gd name="T36" fmla="*/ 200 w 276"/>
                <a:gd name="T37" fmla="*/ 598 h 630"/>
                <a:gd name="T38" fmla="*/ 189 w 276"/>
                <a:gd name="T39" fmla="*/ 603 h 630"/>
                <a:gd name="T40" fmla="*/ 179 w 276"/>
                <a:gd name="T41" fmla="*/ 605 h 630"/>
                <a:gd name="T42" fmla="*/ 167 w 276"/>
                <a:gd name="T43" fmla="*/ 603 h 630"/>
                <a:gd name="T44" fmla="*/ 157 w 276"/>
                <a:gd name="T45" fmla="*/ 597 h 630"/>
                <a:gd name="T46" fmla="*/ 150 w 276"/>
                <a:gd name="T47" fmla="*/ 587 h 630"/>
                <a:gd name="T48" fmla="*/ 147 w 276"/>
                <a:gd name="T49" fmla="*/ 578 h 630"/>
                <a:gd name="T50" fmla="*/ 130 w 276"/>
                <a:gd name="T51" fmla="*/ 301 h 630"/>
                <a:gd name="T52" fmla="*/ 128 w 276"/>
                <a:gd name="T53" fmla="*/ 581 h 630"/>
                <a:gd name="T54" fmla="*/ 120 w 276"/>
                <a:gd name="T55" fmla="*/ 593 h 630"/>
                <a:gd name="T56" fmla="*/ 110 w 276"/>
                <a:gd name="T57" fmla="*/ 603 h 630"/>
                <a:gd name="T58" fmla="*/ 95 w 276"/>
                <a:gd name="T59" fmla="*/ 605 h 630"/>
                <a:gd name="T60" fmla="*/ 85 w 276"/>
                <a:gd name="T61" fmla="*/ 602 h 630"/>
                <a:gd name="T62" fmla="*/ 73 w 276"/>
                <a:gd name="T63" fmla="*/ 594 h 630"/>
                <a:gd name="T64" fmla="*/ 67 w 276"/>
                <a:gd name="T65" fmla="*/ 584 h 630"/>
                <a:gd name="T66" fmla="*/ 64 w 276"/>
                <a:gd name="T67" fmla="*/ 573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4F81B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60" name="Oval 49"/>
            <p:cNvSpPr>
              <a:spLocks noChangeArrowheads="1"/>
            </p:cNvSpPr>
            <p:nvPr/>
          </p:nvSpPr>
          <p:spPr bwMode="auto">
            <a:xfrm>
              <a:off x="8146070" y="5047457"/>
              <a:ext cx="90263" cy="85846"/>
            </a:xfrm>
            <a:prstGeom prst="ellipse">
              <a:avLst/>
            </a:prstGeom>
            <a:solidFill>
              <a:srgbClr val="4F81B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sp>
          <p:nvSpPr>
            <p:cNvPr id="61" name="Freeform 51"/>
            <p:cNvSpPr>
              <a:spLocks/>
            </p:cNvSpPr>
            <p:nvPr/>
          </p:nvSpPr>
          <p:spPr bwMode="auto">
            <a:xfrm>
              <a:off x="8435861" y="5147148"/>
              <a:ext cx="180526" cy="393227"/>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68 h 630"/>
                <a:gd name="T34" fmla="*/ 207 w 276"/>
                <a:gd name="T35" fmla="*/ 584 h 630"/>
                <a:gd name="T36" fmla="*/ 200 w 276"/>
                <a:gd name="T37" fmla="*/ 598 h 630"/>
                <a:gd name="T38" fmla="*/ 189 w 276"/>
                <a:gd name="T39" fmla="*/ 603 h 630"/>
                <a:gd name="T40" fmla="*/ 179 w 276"/>
                <a:gd name="T41" fmla="*/ 605 h 630"/>
                <a:gd name="T42" fmla="*/ 167 w 276"/>
                <a:gd name="T43" fmla="*/ 603 h 630"/>
                <a:gd name="T44" fmla="*/ 157 w 276"/>
                <a:gd name="T45" fmla="*/ 597 h 630"/>
                <a:gd name="T46" fmla="*/ 150 w 276"/>
                <a:gd name="T47" fmla="*/ 587 h 630"/>
                <a:gd name="T48" fmla="*/ 147 w 276"/>
                <a:gd name="T49" fmla="*/ 578 h 630"/>
                <a:gd name="T50" fmla="*/ 130 w 276"/>
                <a:gd name="T51" fmla="*/ 301 h 630"/>
                <a:gd name="T52" fmla="*/ 128 w 276"/>
                <a:gd name="T53" fmla="*/ 581 h 630"/>
                <a:gd name="T54" fmla="*/ 120 w 276"/>
                <a:gd name="T55" fmla="*/ 593 h 630"/>
                <a:gd name="T56" fmla="*/ 110 w 276"/>
                <a:gd name="T57" fmla="*/ 603 h 630"/>
                <a:gd name="T58" fmla="*/ 95 w 276"/>
                <a:gd name="T59" fmla="*/ 605 h 630"/>
                <a:gd name="T60" fmla="*/ 85 w 276"/>
                <a:gd name="T61" fmla="*/ 602 h 630"/>
                <a:gd name="T62" fmla="*/ 73 w 276"/>
                <a:gd name="T63" fmla="*/ 594 h 630"/>
                <a:gd name="T64" fmla="*/ 67 w 276"/>
                <a:gd name="T65" fmla="*/ 584 h 630"/>
                <a:gd name="T66" fmla="*/ 64 w 276"/>
                <a:gd name="T67" fmla="*/ 573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4F81B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62" name="Oval 52"/>
            <p:cNvSpPr>
              <a:spLocks noChangeArrowheads="1"/>
            </p:cNvSpPr>
            <p:nvPr/>
          </p:nvSpPr>
          <p:spPr bwMode="auto">
            <a:xfrm>
              <a:off x="8478617" y="5047457"/>
              <a:ext cx="90263" cy="85846"/>
            </a:xfrm>
            <a:prstGeom prst="ellipse">
              <a:avLst/>
            </a:prstGeom>
            <a:solidFill>
              <a:srgbClr val="4F81B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sp>
          <p:nvSpPr>
            <p:cNvPr id="63" name="Rectangle 53"/>
            <p:cNvSpPr>
              <a:spLocks noChangeArrowheads="1"/>
            </p:cNvSpPr>
            <p:nvPr/>
          </p:nvSpPr>
          <p:spPr bwMode="auto">
            <a:xfrm>
              <a:off x="8017801" y="3200400"/>
              <a:ext cx="691224" cy="1207372"/>
            </a:xfrm>
            <a:prstGeom prst="rect">
              <a:avLst/>
            </a:prstGeom>
            <a:noFill/>
            <a:ln w="9525">
              <a:solidFill>
                <a:srgbClr val="FF0000"/>
              </a:solidFill>
              <a:prstDash val="dash"/>
              <a:miter lim="800000"/>
              <a:headEnd type="none" w="lg" len="lg"/>
              <a:tailEnd type="none" w="lg" len="lg"/>
            </a:ln>
          </p:spPr>
          <p:txBody>
            <a:bodyPr wrap="none" tIns="91440" bIns="91440" anchor="ctr"/>
            <a:lstStyle/>
            <a:p>
              <a:pPr eaLnBrk="0" fontAlgn="auto" hangingPunct="0">
                <a:spcBef>
                  <a:spcPts val="0"/>
                </a:spcBef>
                <a:spcAft>
                  <a:spcPts val="0"/>
                </a:spcAft>
                <a:defRPr/>
              </a:pPr>
              <a:endParaRPr lang="en-US" sz="1800" b="0" kern="0">
                <a:solidFill>
                  <a:prstClr val="black"/>
                </a:solidFill>
                <a:latin typeface="Calibri" pitchFamily="34" charset="0"/>
              </a:endParaRPr>
            </a:p>
          </p:txBody>
        </p:sp>
        <p:sp>
          <p:nvSpPr>
            <p:cNvPr id="64" name="Freeform 27"/>
            <p:cNvSpPr>
              <a:spLocks/>
            </p:cNvSpPr>
            <p:nvPr/>
          </p:nvSpPr>
          <p:spPr bwMode="auto">
            <a:xfrm>
              <a:off x="7442970" y="3352705"/>
              <a:ext cx="180526" cy="395997"/>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92 h 630"/>
                <a:gd name="T34" fmla="*/ 207 w 276"/>
                <a:gd name="T35" fmla="*/ 608 h 630"/>
                <a:gd name="T36" fmla="*/ 200 w 276"/>
                <a:gd name="T37" fmla="*/ 622 h 630"/>
                <a:gd name="T38" fmla="*/ 189 w 276"/>
                <a:gd name="T39" fmla="*/ 627 h 630"/>
                <a:gd name="T40" fmla="*/ 179 w 276"/>
                <a:gd name="T41" fmla="*/ 629 h 630"/>
                <a:gd name="T42" fmla="*/ 167 w 276"/>
                <a:gd name="T43" fmla="*/ 627 h 630"/>
                <a:gd name="T44" fmla="*/ 157 w 276"/>
                <a:gd name="T45" fmla="*/ 621 h 630"/>
                <a:gd name="T46" fmla="*/ 150 w 276"/>
                <a:gd name="T47" fmla="*/ 611 h 630"/>
                <a:gd name="T48" fmla="*/ 147 w 276"/>
                <a:gd name="T49" fmla="*/ 602 h 630"/>
                <a:gd name="T50" fmla="*/ 130 w 276"/>
                <a:gd name="T51" fmla="*/ 301 h 630"/>
                <a:gd name="T52" fmla="*/ 128 w 276"/>
                <a:gd name="T53" fmla="*/ 605 h 630"/>
                <a:gd name="T54" fmla="*/ 120 w 276"/>
                <a:gd name="T55" fmla="*/ 617 h 630"/>
                <a:gd name="T56" fmla="*/ 110 w 276"/>
                <a:gd name="T57" fmla="*/ 627 h 630"/>
                <a:gd name="T58" fmla="*/ 95 w 276"/>
                <a:gd name="T59" fmla="*/ 629 h 630"/>
                <a:gd name="T60" fmla="*/ 85 w 276"/>
                <a:gd name="T61" fmla="*/ 626 h 630"/>
                <a:gd name="T62" fmla="*/ 73 w 276"/>
                <a:gd name="T63" fmla="*/ 618 h 630"/>
                <a:gd name="T64" fmla="*/ 67 w 276"/>
                <a:gd name="T65" fmla="*/ 608 h 630"/>
                <a:gd name="T66" fmla="*/ 64 w 276"/>
                <a:gd name="T67" fmla="*/ 597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4F81B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65" name="Oval 28"/>
            <p:cNvSpPr>
              <a:spLocks noChangeArrowheads="1"/>
            </p:cNvSpPr>
            <p:nvPr/>
          </p:nvSpPr>
          <p:spPr bwMode="auto">
            <a:xfrm>
              <a:off x="7485726" y="3253014"/>
              <a:ext cx="87888" cy="85846"/>
            </a:xfrm>
            <a:prstGeom prst="ellipse">
              <a:avLst/>
            </a:prstGeom>
            <a:solidFill>
              <a:srgbClr val="4F81B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sp>
          <p:nvSpPr>
            <p:cNvPr id="66" name="Freeform 30"/>
            <p:cNvSpPr>
              <a:spLocks/>
            </p:cNvSpPr>
            <p:nvPr/>
          </p:nvSpPr>
          <p:spPr bwMode="auto">
            <a:xfrm>
              <a:off x="7773143" y="3352705"/>
              <a:ext cx="182900" cy="395997"/>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92 h 630"/>
                <a:gd name="T34" fmla="*/ 207 w 276"/>
                <a:gd name="T35" fmla="*/ 608 h 630"/>
                <a:gd name="T36" fmla="*/ 200 w 276"/>
                <a:gd name="T37" fmla="*/ 622 h 630"/>
                <a:gd name="T38" fmla="*/ 189 w 276"/>
                <a:gd name="T39" fmla="*/ 627 h 630"/>
                <a:gd name="T40" fmla="*/ 179 w 276"/>
                <a:gd name="T41" fmla="*/ 629 h 630"/>
                <a:gd name="T42" fmla="*/ 167 w 276"/>
                <a:gd name="T43" fmla="*/ 627 h 630"/>
                <a:gd name="T44" fmla="*/ 157 w 276"/>
                <a:gd name="T45" fmla="*/ 621 h 630"/>
                <a:gd name="T46" fmla="*/ 150 w 276"/>
                <a:gd name="T47" fmla="*/ 611 h 630"/>
                <a:gd name="T48" fmla="*/ 147 w 276"/>
                <a:gd name="T49" fmla="*/ 602 h 630"/>
                <a:gd name="T50" fmla="*/ 130 w 276"/>
                <a:gd name="T51" fmla="*/ 301 h 630"/>
                <a:gd name="T52" fmla="*/ 128 w 276"/>
                <a:gd name="T53" fmla="*/ 605 h 630"/>
                <a:gd name="T54" fmla="*/ 120 w 276"/>
                <a:gd name="T55" fmla="*/ 617 h 630"/>
                <a:gd name="T56" fmla="*/ 110 w 276"/>
                <a:gd name="T57" fmla="*/ 627 h 630"/>
                <a:gd name="T58" fmla="*/ 95 w 276"/>
                <a:gd name="T59" fmla="*/ 629 h 630"/>
                <a:gd name="T60" fmla="*/ 85 w 276"/>
                <a:gd name="T61" fmla="*/ 626 h 630"/>
                <a:gd name="T62" fmla="*/ 73 w 276"/>
                <a:gd name="T63" fmla="*/ 618 h 630"/>
                <a:gd name="T64" fmla="*/ 67 w 276"/>
                <a:gd name="T65" fmla="*/ 608 h 630"/>
                <a:gd name="T66" fmla="*/ 64 w 276"/>
                <a:gd name="T67" fmla="*/ 597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4F81B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67" name="Oval 31"/>
            <p:cNvSpPr>
              <a:spLocks noChangeArrowheads="1"/>
            </p:cNvSpPr>
            <p:nvPr/>
          </p:nvSpPr>
          <p:spPr bwMode="auto">
            <a:xfrm>
              <a:off x="7815899" y="3253014"/>
              <a:ext cx="90263" cy="85846"/>
            </a:xfrm>
            <a:prstGeom prst="ellipse">
              <a:avLst/>
            </a:prstGeom>
            <a:solidFill>
              <a:srgbClr val="4F81B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sp>
          <p:nvSpPr>
            <p:cNvPr id="68" name="Freeform 36"/>
            <p:cNvSpPr>
              <a:spLocks/>
            </p:cNvSpPr>
            <p:nvPr/>
          </p:nvSpPr>
          <p:spPr bwMode="auto">
            <a:xfrm>
              <a:off x="7442970" y="3950853"/>
              <a:ext cx="180526" cy="393227"/>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68 h 630"/>
                <a:gd name="T34" fmla="*/ 207 w 276"/>
                <a:gd name="T35" fmla="*/ 584 h 630"/>
                <a:gd name="T36" fmla="*/ 200 w 276"/>
                <a:gd name="T37" fmla="*/ 598 h 630"/>
                <a:gd name="T38" fmla="*/ 189 w 276"/>
                <a:gd name="T39" fmla="*/ 603 h 630"/>
                <a:gd name="T40" fmla="*/ 179 w 276"/>
                <a:gd name="T41" fmla="*/ 605 h 630"/>
                <a:gd name="T42" fmla="*/ 167 w 276"/>
                <a:gd name="T43" fmla="*/ 603 h 630"/>
                <a:gd name="T44" fmla="*/ 157 w 276"/>
                <a:gd name="T45" fmla="*/ 597 h 630"/>
                <a:gd name="T46" fmla="*/ 150 w 276"/>
                <a:gd name="T47" fmla="*/ 587 h 630"/>
                <a:gd name="T48" fmla="*/ 147 w 276"/>
                <a:gd name="T49" fmla="*/ 578 h 630"/>
                <a:gd name="T50" fmla="*/ 130 w 276"/>
                <a:gd name="T51" fmla="*/ 301 h 630"/>
                <a:gd name="T52" fmla="*/ 128 w 276"/>
                <a:gd name="T53" fmla="*/ 581 h 630"/>
                <a:gd name="T54" fmla="*/ 120 w 276"/>
                <a:gd name="T55" fmla="*/ 593 h 630"/>
                <a:gd name="T56" fmla="*/ 110 w 276"/>
                <a:gd name="T57" fmla="*/ 603 h 630"/>
                <a:gd name="T58" fmla="*/ 95 w 276"/>
                <a:gd name="T59" fmla="*/ 605 h 630"/>
                <a:gd name="T60" fmla="*/ 85 w 276"/>
                <a:gd name="T61" fmla="*/ 602 h 630"/>
                <a:gd name="T62" fmla="*/ 73 w 276"/>
                <a:gd name="T63" fmla="*/ 594 h 630"/>
                <a:gd name="T64" fmla="*/ 67 w 276"/>
                <a:gd name="T65" fmla="*/ 584 h 630"/>
                <a:gd name="T66" fmla="*/ 64 w 276"/>
                <a:gd name="T67" fmla="*/ 573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4F81B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69" name="Oval 37"/>
            <p:cNvSpPr>
              <a:spLocks noChangeArrowheads="1"/>
            </p:cNvSpPr>
            <p:nvPr/>
          </p:nvSpPr>
          <p:spPr bwMode="auto">
            <a:xfrm>
              <a:off x="7485726" y="3848393"/>
              <a:ext cx="87888" cy="85844"/>
            </a:xfrm>
            <a:prstGeom prst="ellipse">
              <a:avLst/>
            </a:prstGeom>
            <a:solidFill>
              <a:srgbClr val="4F81B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sp>
          <p:nvSpPr>
            <p:cNvPr id="70" name="Freeform 39"/>
            <p:cNvSpPr>
              <a:spLocks/>
            </p:cNvSpPr>
            <p:nvPr/>
          </p:nvSpPr>
          <p:spPr bwMode="auto">
            <a:xfrm>
              <a:off x="7773143" y="3950853"/>
              <a:ext cx="182900" cy="393227"/>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68 h 630"/>
                <a:gd name="T34" fmla="*/ 207 w 276"/>
                <a:gd name="T35" fmla="*/ 584 h 630"/>
                <a:gd name="T36" fmla="*/ 200 w 276"/>
                <a:gd name="T37" fmla="*/ 598 h 630"/>
                <a:gd name="T38" fmla="*/ 189 w 276"/>
                <a:gd name="T39" fmla="*/ 603 h 630"/>
                <a:gd name="T40" fmla="*/ 179 w 276"/>
                <a:gd name="T41" fmla="*/ 605 h 630"/>
                <a:gd name="T42" fmla="*/ 167 w 276"/>
                <a:gd name="T43" fmla="*/ 603 h 630"/>
                <a:gd name="T44" fmla="*/ 157 w 276"/>
                <a:gd name="T45" fmla="*/ 597 h 630"/>
                <a:gd name="T46" fmla="*/ 150 w 276"/>
                <a:gd name="T47" fmla="*/ 587 h 630"/>
                <a:gd name="T48" fmla="*/ 147 w 276"/>
                <a:gd name="T49" fmla="*/ 578 h 630"/>
                <a:gd name="T50" fmla="*/ 130 w 276"/>
                <a:gd name="T51" fmla="*/ 301 h 630"/>
                <a:gd name="T52" fmla="*/ 128 w 276"/>
                <a:gd name="T53" fmla="*/ 581 h 630"/>
                <a:gd name="T54" fmla="*/ 120 w 276"/>
                <a:gd name="T55" fmla="*/ 593 h 630"/>
                <a:gd name="T56" fmla="*/ 110 w 276"/>
                <a:gd name="T57" fmla="*/ 603 h 630"/>
                <a:gd name="T58" fmla="*/ 95 w 276"/>
                <a:gd name="T59" fmla="*/ 605 h 630"/>
                <a:gd name="T60" fmla="*/ 85 w 276"/>
                <a:gd name="T61" fmla="*/ 602 h 630"/>
                <a:gd name="T62" fmla="*/ 73 w 276"/>
                <a:gd name="T63" fmla="*/ 594 h 630"/>
                <a:gd name="T64" fmla="*/ 67 w 276"/>
                <a:gd name="T65" fmla="*/ 584 h 630"/>
                <a:gd name="T66" fmla="*/ 64 w 276"/>
                <a:gd name="T67" fmla="*/ 573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4F81B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71" name="Oval 40"/>
            <p:cNvSpPr>
              <a:spLocks noChangeArrowheads="1"/>
            </p:cNvSpPr>
            <p:nvPr/>
          </p:nvSpPr>
          <p:spPr bwMode="auto">
            <a:xfrm>
              <a:off x="7815899" y="3848393"/>
              <a:ext cx="90263" cy="85844"/>
            </a:xfrm>
            <a:prstGeom prst="ellipse">
              <a:avLst/>
            </a:prstGeom>
            <a:solidFill>
              <a:srgbClr val="4F81B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sp>
          <p:nvSpPr>
            <p:cNvPr id="72" name="Freeform 5"/>
            <p:cNvSpPr>
              <a:spLocks/>
            </p:cNvSpPr>
            <p:nvPr/>
          </p:nvSpPr>
          <p:spPr bwMode="auto">
            <a:xfrm>
              <a:off x="7110423" y="3358244"/>
              <a:ext cx="180526" cy="393227"/>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68 h 630"/>
                <a:gd name="T34" fmla="*/ 207 w 276"/>
                <a:gd name="T35" fmla="*/ 584 h 630"/>
                <a:gd name="T36" fmla="*/ 200 w 276"/>
                <a:gd name="T37" fmla="*/ 598 h 630"/>
                <a:gd name="T38" fmla="*/ 189 w 276"/>
                <a:gd name="T39" fmla="*/ 603 h 630"/>
                <a:gd name="T40" fmla="*/ 179 w 276"/>
                <a:gd name="T41" fmla="*/ 605 h 630"/>
                <a:gd name="T42" fmla="*/ 167 w 276"/>
                <a:gd name="T43" fmla="*/ 603 h 630"/>
                <a:gd name="T44" fmla="*/ 157 w 276"/>
                <a:gd name="T45" fmla="*/ 597 h 630"/>
                <a:gd name="T46" fmla="*/ 150 w 276"/>
                <a:gd name="T47" fmla="*/ 587 h 630"/>
                <a:gd name="T48" fmla="*/ 147 w 276"/>
                <a:gd name="T49" fmla="*/ 578 h 630"/>
                <a:gd name="T50" fmla="*/ 130 w 276"/>
                <a:gd name="T51" fmla="*/ 301 h 630"/>
                <a:gd name="T52" fmla="*/ 128 w 276"/>
                <a:gd name="T53" fmla="*/ 581 h 630"/>
                <a:gd name="T54" fmla="*/ 120 w 276"/>
                <a:gd name="T55" fmla="*/ 593 h 630"/>
                <a:gd name="T56" fmla="*/ 110 w 276"/>
                <a:gd name="T57" fmla="*/ 603 h 630"/>
                <a:gd name="T58" fmla="*/ 95 w 276"/>
                <a:gd name="T59" fmla="*/ 605 h 630"/>
                <a:gd name="T60" fmla="*/ 85 w 276"/>
                <a:gd name="T61" fmla="*/ 602 h 630"/>
                <a:gd name="T62" fmla="*/ 73 w 276"/>
                <a:gd name="T63" fmla="*/ 594 h 630"/>
                <a:gd name="T64" fmla="*/ 67 w 276"/>
                <a:gd name="T65" fmla="*/ 584 h 630"/>
                <a:gd name="T66" fmla="*/ 64 w 276"/>
                <a:gd name="T67" fmla="*/ 573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4F81B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73" name="Oval 6"/>
            <p:cNvSpPr>
              <a:spLocks noChangeArrowheads="1"/>
            </p:cNvSpPr>
            <p:nvPr/>
          </p:nvSpPr>
          <p:spPr bwMode="auto">
            <a:xfrm>
              <a:off x="7153179" y="3258552"/>
              <a:ext cx="87888" cy="85846"/>
            </a:xfrm>
            <a:prstGeom prst="ellipse">
              <a:avLst/>
            </a:prstGeom>
            <a:solidFill>
              <a:srgbClr val="4F81B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grpSp>
          <p:nvGrpSpPr>
            <p:cNvPr id="1765431" name="Group 8"/>
            <p:cNvGrpSpPr>
              <a:grpSpLocks/>
            </p:cNvGrpSpPr>
            <p:nvPr/>
          </p:nvGrpSpPr>
          <p:grpSpPr bwMode="auto">
            <a:xfrm>
              <a:off x="8104203" y="3259150"/>
              <a:ext cx="180975" cy="493713"/>
              <a:chOff x="86" y="742"/>
              <a:chExt cx="276" cy="789"/>
            </a:xfrm>
          </p:grpSpPr>
          <p:sp>
            <p:nvSpPr>
              <p:cNvPr id="75" name="Freeform 9"/>
              <p:cNvSpPr>
                <a:spLocks/>
              </p:cNvSpPr>
              <p:nvPr/>
            </p:nvSpPr>
            <p:spPr bwMode="auto">
              <a:xfrm>
                <a:off x="85" y="900"/>
                <a:ext cx="279" cy="633"/>
              </a:xfrm>
              <a:custGeom>
                <a:avLst/>
                <a:gdLst>
                  <a:gd name="T0" fmla="*/ 215 w 276"/>
                  <a:gd name="T1" fmla="*/ 0 h 630"/>
                  <a:gd name="T2" fmla="*/ 225 w 276"/>
                  <a:gd name="T3" fmla="*/ 3 h 630"/>
                  <a:gd name="T4" fmla="*/ 238 w 276"/>
                  <a:gd name="T5" fmla="*/ 6 h 630"/>
                  <a:gd name="T6" fmla="*/ 248 w 276"/>
                  <a:gd name="T7" fmla="*/ 11 h 630"/>
                  <a:gd name="T8" fmla="*/ 258 w 276"/>
                  <a:gd name="T9" fmla="*/ 19 h 630"/>
                  <a:gd name="T10" fmla="*/ 268 w 276"/>
                  <a:gd name="T11" fmla="*/ 30 h 630"/>
                  <a:gd name="T12" fmla="*/ 274 w 276"/>
                  <a:gd name="T13" fmla="*/ 43 h 630"/>
                  <a:gd name="T14" fmla="*/ 274 w 276"/>
                  <a:gd name="T15" fmla="*/ 286 h 630"/>
                  <a:gd name="T16" fmla="*/ 272 w 276"/>
                  <a:gd name="T17" fmla="*/ 294 h 630"/>
                  <a:gd name="T18" fmla="*/ 267 w 276"/>
                  <a:gd name="T19" fmla="*/ 302 h 630"/>
                  <a:gd name="T20" fmla="*/ 257 w 276"/>
                  <a:gd name="T21" fmla="*/ 308 h 630"/>
                  <a:gd name="T22" fmla="*/ 247 w 276"/>
                  <a:gd name="T23" fmla="*/ 308 h 630"/>
                  <a:gd name="T24" fmla="*/ 238 w 276"/>
                  <a:gd name="T25" fmla="*/ 306 h 630"/>
                  <a:gd name="T26" fmla="*/ 231 w 276"/>
                  <a:gd name="T27" fmla="*/ 299 h 630"/>
                  <a:gd name="T28" fmla="*/ 228 w 276"/>
                  <a:gd name="T29" fmla="*/ 292 h 630"/>
                  <a:gd name="T30" fmla="*/ 225 w 276"/>
                  <a:gd name="T31" fmla="*/ 285 h 630"/>
                  <a:gd name="T32" fmla="*/ 210 w 276"/>
                  <a:gd name="T33" fmla="*/ 568 h 630"/>
                  <a:gd name="T34" fmla="*/ 207 w 276"/>
                  <a:gd name="T35" fmla="*/ 584 h 630"/>
                  <a:gd name="T36" fmla="*/ 200 w 276"/>
                  <a:gd name="T37" fmla="*/ 598 h 630"/>
                  <a:gd name="T38" fmla="*/ 189 w 276"/>
                  <a:gd name="T39" fmla="*/ 603 h 630"/>
                  <a:gd name="T40" fmla="*/ 179 w 276"/>
                  <a:gd name="T41" fmla="*/ 605 h 630"/>
                  <a:gd name="T42" fmla="*/ 167 w 276"/>
                  <a:gd name="T43" fmla="*/ 603 h 630"/>
                  <a:gd name="T44" fmla="*/ 157 w 276"/>
                  <a:gd name="T45" fmla="*/ 597 h 630"/>
                  <a:gd name="T46" fmla="*/ 150 w 276"/>
                  <a:gd name="T47" fmla="*/ 587 h 630"/>
                  <a:gd name="T48" fmla="*/ 147 w 276"/>
                  <a:gd name="T49" fmla="*/ 578 h 630"/>
                  <a:gd name="T50" fmla="*/ 130 w 276"/>
                  <a:gd name="T51" fmla="*/ 301 h 630"/>
                  <a:gd name="T52" fmla="*/ 128 w 276"/>
                  <a:gd name="T53" fmla="*/ 581 h 630"/>
                  <a:gd name="T54" fmla="*/ 120 w 276"/>
                  <a:gd name="T55" fmla="*/ 593 h 630"/>
                  <a:gd name="T56" fmla="*/ 110 w 276"/>
                  <a:gd name="T57" fmla="*/ 603 h 630"/>
                  <a:gd name="T58" fmla="*/ 95 w 276"/>
                  <a:gd name="T59" fmla="*/ 605 h 630"/>
                  <a:gd name="T60" fmla="*/ 85 w 276"/>
                  <a:gd name="T61" fmla="*/ 602 h 630"/>
                  <a:gd name="T62" fmla="*/ 73 w 276"/>
                  <a:gd name="T63" fmla="*/ 594 h 630"/>
                  <a:gd name="T64" fmla="*/ 67 w 276"/>
                  <a:gd name="T65" fmla="*/ 584 h 630"/>
                  <a:gd name="T66" fmla="*/ 64 w 276"/>
                  <a:gd name="T67" fmla="*/ 573 h 630"/>
                  <a:gd name="T68" fmla="*/ 49 w 276"/>
                  <a:gd name="T69" fmla="*/ 285 h 630"/>
                  <a:gd name="T70" fmla="*/ 47 w 276"/>
                  <a:gd name="T71" fmla="*/ 295 h 630"/>
                  <a:gd name="T72" fmla="*/ 42 w 276"/>
                  <a:gd name="T73" fmla="*/ 300 h 630"/>
                  <a:gd name="T74" fmla="*/ 36 w 276"/>
                  <a:gd name="T75" fmla="*/ 306 h 630"/>
                  <a:gd name="T76" fmla="*/ 30 w 276"/>
                  <a:gd name="T77" fmla="*/ 308 h 630"/>
                  <a:gd name="T78" fmla="*/ 21 w 276"/>
                  <a:gd name="T79" fmla="*/ 308 h 630"/>
                  <a:gd name="T80" fmla="*/ 14 w 276"/>
                  <a:gd name="T81" fmla="*/ 307 h 630"/>
                  <a:gd name="T82" fmla="*/ 8 w 276"/>
                  <a:gd name="T83" fmla="*/ 304 h 630"/>
                  <a:gd name="T84" fmla="*/ 4 w 276"/>
                  <a:gd name="T85" fmla="*/ 298 h 630"/>
                  <a:gd name="T86" fmla="*/ 0 w 276"/>
                  <a:gd name="T87" fmla="*/ 290 h 630"/>
                  <a:gd name="T88" fmla="*/ 0 w 276"/>
                  <a:gd name="T89" fmla="*/ 43 h 630"/>
                  <a:gd name="T90" fmla="*/ 8 w 276"/>
                  <a:gd name="T91" fmla="*/ 28 h 630"/>
                  <a:gd name="T92" fmla="*/ 22 w 276"/>
                  <a:gd name="T93" fmla="*/ 14 h 630"/>
                  <a:gd name="T94" fmla="*/ 38 w 276"/>
                  <a:gd name="T95" fmla="*/ 6 h 630"/>
                  <a:gd name="T96" fmla="*/ 60 w 276"/>
                  <a:gd name="T97" fmla="*/ 1 h 6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6"/>
                  <a:gd name="T148" fmla="*/ 0 h 630"/>
                  <a:gd name="T149" fmla="*/ 276 w 276"/>
                  <a:gd name="T150" fmla="*/ 630 h 6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6" h="630">
                    <a:moveTo>
                      <a:pt x="66" y="0"/>
                    </a:moveTo>
                    <a:lnTo>
                      <a:pt x="211" y="0"/>
                    </a:lnTo>
                    <a:lnTo>
                      <a:pt x="215" y="0"/>
                    </a:lnTo>
                    <a:lnTo>
                      <a:pt x="220" y="1"/>
                    </a:lnTo>
                    <a:lnTo>
                      <a:pt x="223" y="2"/>
                    </a:lnTo>
                    <a:lnTo>
                      <a:pt x="225" y="3"/>
                    </a:lnTo>
                    <a:lnTo>
                      <a:pt x="229" y="3"/>
                    </a:lnTo>
                    <a:lnTo>
                      <a:pt x="233" y="4"/>
                    </a:lnTo>
                    <a:lnTo>
                      <a:pt x="238" y="6"/>
                    </a:lnTo>
                    <a:lnTo>
                      <a:pt x="240" y="7"/>
                    </a:lnTo>
                    <a:lnTo>
                      <a:pt x="244" y="9"/>
                    </a:lnTo>
                    <a:lnTo>
                      <a:pt x="248" y="11"/>
                    </a:lnTo>
                    <a:lnTo>
                      <a:pt x="252" y="13"/>
                    </a:lnTo>
                    <a:lnTo>
                      <a:pt x="255" y="15"/>
                    </a:lnTo>
                    <a:lnTo>
                      <a:pt x="258" y="19"/>
                    </a:lnTo>
                    <a:lnTo>
                      <a:pt x="262" y="23"/>
                    </a:lnTo>
                    <a:lnTo>
                      <a:pt x="266" y="28"/>
                    </a:lnTo>
                    <a:lnTo>
                      <a:pt x="268" y="30"/>
                    </a:lnTo>
                    <a:lnTo>
                      <a:pt x="271" y="35"/>
                    </a:lnTo>
                    <a:lnTo>
                      <a:pt x="272" y="39"/>
                    </a:lnTo>
                    <a:lnTo>
                      <a:pt x="274" y="43"/>
                    </a:lnTo>
                    <a:lnTo>
                      <a:pt x="275" y="48"/>
                    </a:lnTo>
                    <a:lnTo>
                      <a:pt x="275" y="52"/>
                    </a:lnTo>
                    <a:lnTo>
                      <a:pt x="274" y="286"/>
                    </a:lnTo>
                    <a:lnTo>
                      <a:pt x="273" y="289"/>
                    </a:lnTo>
                    <a:lnTo>
                      <a:pt x="272" y="290"/>
                    </a:lnTo>
                    <a:lnTo>
                      <a:pt x="272" y="294"/>
                    </a:lnTo>
                    <a:lnTo>
                      <a:pt x="271" y="296"/>
                    </a:lnTo>
                    <a:lnTo>
                      <a:pt x="269" y="299"/>
                    </a:lnTo>
                    <a:lnTo>
                      <a:pt x="267" y="302"/>
                    </a:lnTo>
                    <a:lnTo>
                      <a:pt x="263" y="305"/>
                    </a:lnTo>
                    <a:lnTo>
                      <a:pt x="259" y="307"/>
                    </a:lnTo>
                    <a:lnTo>
                      <a:pt x="257" y="308"/>
                    </a:lnTo>
                    <a:lnTo>
                      <a:pt x="254" y="308"/>
                    </a:lnTo>
                    <a:lnTo>
                      <a:pt x="251" y="308"/>
                    </a:lnTo>
                    <a:lnTo>
                      <a:pt x="247" y="308"/>
                    </a:lnTo>
                    <a:lnTo>
                      <a:pt x="244" y="308"/>
                    </a:lnTo>
                    <a:lnTo>
                      <a:pt x="240" y="307"/>
                    </a:lnTo>
                    <a:lnTo>
                      <a:pt x="238" y="306"/>
                    </a:lnTo>
                    <a:lnTo>
                      <a:pt x="235" y="304"/>
                    </a:lnTo>
                    <a:lnTo>
                      <a:pt x="233" y="301"/>
                    </a:lnTo>
                    <a:lnTo>
                      <a:pt x="231" y="299"/>
                    </a:lnTo>
                    <a:lnTo>
                      <a:pt x="229" y="296"/>
                    </a:lnTo>
                    <a:lnTo>
                      <a:pt x="228" y="295"/>
                    </a:lnTo>
                    <a:lnTo>
                      <a:pt x="228" y="292"/>
                    </a:lnTo>
                    <a:lnTo>
                      <a:pt x="227" y="290"/>
                    </a:lnTo>
                    <a:lnTo>
                      <a:pt x="226" y="289"/>
                    </a:lnTo>
                    <a:lnTo>
                      <a:pt x="225" y="285"/>
                    </a:lnTo>
                    <a:lnTo>
                      <a:pt x="226" y="107"/>
                    </a:lnTo>
                    <a:lnTo>
                      <a:pt x="210" y="107"/>
                    </a:lnTo>
                    <a:lnTo>
                      <a:pt x="210" y="592"/>
                    </a:lnTo>
                    <a:lnTo>
                      <a:pt x="210" y="598"/>
                    </a:lnTo>
                    <a:lnTo>
                      <a:pt x="210" y="604"/>
                    </a:lnTo>
                    <a:lnTo>
                      <a:pt x="207" y="608"/>
                    </a:lnTo>
                    <a:lnTo>
                      <a:pt x="205" y="614"/>
                    </a:lnTo>
                    <a:lnTo>
                      <a:pt x="202" y="617"/>
                    </a:lnTo>
                    <a:lnTo>
                      <a:pt x="200" y="622"/>
                    </a:lnTo>
                    <a:lnTo>
                      <a:pt x="196" y="624"/>
                    </a:lnTo>
                    <a:lnTo>
                      <a:pt x="192" y="626"/>
                    </a:lnTo>
                    <a:lnTo>
                      <a:pt x="189" y="627"/>
                    </a:lnTo>
                    <a:lnTo>
                      <a:pt x="187" y="627"/>
                    </a:lnTo>
                    <a:lnTo>
                      <a:pt x="182" y="629"/>
                    </a:lnTo>
                    <a:lnTo>
                      <a:pt x="179" y="629"/>
                    </a:lnTo>
                    <a:lnTo>
                      <a:pt x="176" y="629"/>
                    </a:lnTo>
                    <a:lnTo>
                      <a:pt x="171" y="628"/>
                    </a:lnTo>
                    <a:lnTo>
                      <a:pt x="167" y="627"/>
                    </a:lnTo>
                    <a:lnTo>
                      <a:pt x="163" y="625"/>
                    </a:lnTo>
                    <a:lnTo>
                      <a:pt x="159" y="624"/>
                    </a:lnTo>
                    <a:lnTo>
                      <a:pt x="157" y="621"/>
                    </a:lnTo>
                    <a:lnTo>
                      <a:pt x="155" y="618"/>
                    </a:lnTo>
                    <a:lnTo>
                      <a:pt x="152" y="615"/>
                    </a:lnTo>
                    <a:lnTo>
                      <a:pt x="150" y="611"/>
                    </a:lnTo>
                    <a:lnTo>
                      <a:pt x="148" y="608"/>
                    </a:lnTo>
                    <a:lnTo>
                      <a:pt x="148" y="605"/>
                    </a:lnTo>
                    <a:lnTo>
                      <a:pt x="147" y="602"/>
                    </a:lnTo>
                    <a:lnTo>
                      <a:pt x="146" y="598"/>
                    </a:lnTo>
                    <a:lnTo>
                      <a:pt x="146" y="301"/>
                    </a:lnTo>
                    <a:lnTo>
                      <a:pt x="130" y="301"/>
                    </a:lnTo>
                    <a:lnTo>
                      <a:pt x="129" y="596"/>
                    </a:lnTo>
                    <a:lnTo>
                      <a:pt x="128" y="601"/>
                    </a:lnTo>
                    <a:lnTo>
                      <a:pt x="128" y="605"/>
                    </a:lnTo>
                    <a:lnTo>
                      <a:pt x="125" y="608"/>
                    </a:lnTo>
                    <a:lnTo>
                      <a:pt x="124" y="613"/>
                    </a:lnTo>
                    <a:lnTo>
                      <a:pt x="120" y="617"/>
                    </a:lnTo>
                    <a:lnTo>
                      <a:pt x="118" y="622"/>
                    </a:lnTo>
                    <a:lnTo>
                      <a:pt x="114" y="625"/>
                    </a:lnTo>
                    <a:lnTo>
                      <a:pt x="110" y="627"/>
                    </a:lnTo>
                    <a:lnTo>
                      <a:pt x="104" y="628"/>
                    </a:lnTo>
                    <a:lnTo>
                      <a:pt x="100" y="629"/>
                    </a:lnTo>
                    <a:lnTo>
                      <a:pt x="95" y="629"/>
                    </a:lnTo>
                    <a:lnTo>
                      <a:pt x="90" y="628"/>
                    </a:lnTo>
                    <a:lnTo>
                      <a:pt x="87" y="627"/>
                    </a:lnTo>
                    <a:lnTo>
                      <a:pt x="85" y="626"/>
                    </a:lnTo>
                    <a:lnTo>
                      <a:pt x="81" y="625"/>
                    </a:lnTo>
                    <a:lnTo>
                      <a:pt x="77" y="622"/>
                    </a:lnTo>
                    <a:lnTo>
                      <a:pt x="73" y="618"/>
                    </a:lnTo>
                    <a:lnTo>
                      <a:pt x="71" y="617"/>
                    </a:lnTo>
                    <a:lnTo>
                      <a:pt x="70" y="612"/>
                    </a:lnTo>
                    <a:lnTo>
                      <a:pt x="67" y="608"/>
                    </a:lnTo>
                    <a:lnTo>
                      <a:pt x="66" y="606"/>
                    </a:lnTo>
                    <a:lnTo>
                      <a:pt x="66" y="602"/>
                    </a:lnTo>
                    <a:lnTo>
                      <a:pt x="64" y="597"/>
                    </a:lnTo>
                    <a:lnTo>
                      <a:pt x="65" y="107"/>
                    </a:lnTo>
                    <a:lnTo>
                      <a:pt x="49" y="107"/>
                    </a:lnTo>
                    <a:lnTo>
                      <a:pt x="49" y="285"/>
                    </a:lnTo>
                    <a:lnTo>
                      <a:pt x="48" y="289"/>
                    </a:lnTo>
                    <a:lnTo>
                      <a:pt x="48" y="291"/>
                    </a:lnTo>
                    <a:lnTo>
                      <a:pt x="47" y="295"/>
                    </a:lnTo>
                    <a:lnTo>
                      <a:pt x="44" y="298"/>
                    </a:lnTo>
                    <a:lnTo>
                      <a:pt x="43" y="299"/>
                    </a:lnTo>
                    <a:lnTo>
                      <a:pt x="42" y="300"/>
                    </a:lnTo>
                    <a:lnTo>
                      <a:pt x="39" y="303"/>
                    </a:lnTo>
                    <a:lnTo>
                      <a:pt x="38" y="305"/>
                    </a:lnTo>
                    <a:lnTo>
                      <a:pt x="36" y="306"/>
                    </a:lnTo>
                    <a:lnTo>
                      <a:pt x="33" y="307"/>
                    </a:lnTo>
                    <a:lnTo>
                      <a:pt x="32" y="308"/>
                    </a:lnTo>
                    <a:lnTo>
                      <a:pt x="30" y="308"/>
                    </a:lnTo>
                    <a:lnTo>
                      <a:pt x="27" y="308"/>
                    </a:lnTo>
                    <a:lnTo>
                      <a:pt x="26" y="308"/>
                    </a:lnTo>
                    <a:lnTo>
                      <a:pt x="21" y="308"/>
                    </a:lnTo>
                    <a:lnTo>
                      <a:pt x="19" y="308"/>
                    </a:lnTo>
                    <a:lnTo>
                      <a:pt x="17" y="308"/>
                    </a:lnTo>
                    <a:lnTo>
                      <a:pt x="14" y="307"/>
                    </a:lnTo>
                    <a:lnTo>
                      <a:pt x="13" y="306"/>
                    </a:lnTo>
                    <a:lnTo>
                      <a:pt x="11" y="305"/>
                    </a:lnTo>
                    <a:lnTo>
                      <a:pt x="8" y="304"/>
                    </a:lnTo>
                    <a:lnTo>
                      <a:pt x="8" y="302"/>
                    </a:lnTo>
                    <a:lnTo>
                      <a:pt x="6" y="299"/>
                    </a:lnTo>
                    <a:lnTo>
                      <a:pt x="4" y="298"/>
                    </a:lnTo>
                    <a:lnTo>
                      <a:pt x="3" y="295"/>
                    </a:lnTo>
                    <a:lnTo>
                      <a:pt x="2" y="294"/>
                    </a:lnTo>
                    <a:lnTo>
                      <a:pt x="0" y="290"/>
                    </a:lnTo>
                    <a:lnTo>
                      <a:pt x="0" y="286"/>
                    </a:lnTo>
                    <a:lnTo>
                      <a:pt x="0" y="52"/>
                    </a:lnTo>
                    <a:lnTo>
                      <a:pt x="0" y="43"/>
                    </a:lnTo>
                    <a:lnTo>
                      <a:pt x="2" y="38"/>
                    </a:lnTo>
                    <a:lnTo>
                      <a:pt x="6" y="32"/>
                    </a:lnTo>
                    <a:lnTo>
                      <a:pt x="8" y="28"/>
                    </a:lnTo>
                    <a:lnTo>
                      <a:pt x="13" y="23"/>
                    </a:lnTo>
                    <a:lnTo>
                      <a:pt x="16" y="20"/>
                    </a:lnTo>
                    <a:lnTo>
                      <a:pt x="22" y="14"/>
                    </a:lnTo>
                    <a:lnTo>
                      <a:pt x="28" y="11"/>
                    </a:lnTo>
                    <a:lnTo>
                      <a:pt x="32" y="8"/>
                    </a:lnTo>
                    <a:lnTo>
                      <a:pt x="38" y="6"/>
                    </a:lnTo>
                    <a:lnTo>
                      <a:pt x="48" y="3"/>
                    </a:lnTo>
                    <a:lnTo>
                      <a:pt x="52" y="2"/>
                    </a:lnTo>
                    <a:lnTo>
                      <a:pt x="60" y="1"/>
                    </a:lnTo>
                    <a:lnTo>
                      <a:pt x="66" y="0"/>
                    </a:lnTo>
                  </a:path>
                </a:pathLst>
              </a:custGeom>
              <a:solidFill>
                <a:srgbClr val="C0504D"/>
              </a:solidFill>
              <a:ln w="12700" cap="rnd">
                <a:noFill/>
                <a:round/>
                <a:headEnd/>
                <a:tailEnd/>
              </a:ln>
            </p:spPr>
            <p:txBody>
              <a:bodyPr/>
              <a:lstStyle/>
              <a:p>
                <a:pPr fontAlgn="auto">
                  <a:spcBef>
                    <a:spcPts val="0"/>
                  </a:spcBef>
                  <a:spcAft>
                    <a:spcPts val="0"/>
                  </a:spcAft>
                  <a:defRPr/>
                </a:pPr>
                <a:endParaRPr lang="en-US" sz="1800" b="0" kern="0">
                  <a:solidFill>
                    <a:prstClr val="black"/>
                  </a:solidFill>
                </a:endParaRPr>
              </a:p>
            </p:txBody>
          </p:sp>
          <p:sp>
            <p:nvSpPr>
              <p:cNvPr id="76" name="Oval 10"/>
              <p:cNvSpPr>
                <a:spLocks noChangeArrowheads="1"/>
              </p:cNvSpPr>
              <p:nvPr/>
            </p:nvSpPr>
            <p:spPr bwMode="auto">
              <a:xfrm>
                <a:off x="150" y="741"/>
                <a:ext cx="138" cy="137"/>
              </a:xfrm>
              <a:prstGeom prst="ellipse">
                <a:avLst/>
              </a:prstGeom>
              <a:solidFill>
                <a:srgbClr val="C0504D"/>
              </a:solidFill>
              <a:ln w="12700">
                <a:noFill/>
                <a:round/>
                <a:headEnd/>
                <a:tailEnd/>
              </a:ln>
            </p:spPr>
            <p:txBody>
              <a:bodyPr wrap="none" anchor="ctr"/>
              <a:lstStyle/>
              <a:p>
                <a:pPr fontAlgn="auto">
                  <a:spcBef>
                    <a:spcPts val="0"/>
                  </a:spcBef>
                  <a:spcAft>
                    <a:spcPts val="0"/>
                  </a:spcAft>
                  <a:defRPr/>
                </a:pPr>
                <a:endParaRPr lang="de-DE" sz="1800" b="0" kern="0">
                  <a:solidFill>
                    <a:prstClr val="black"/>
                  </a:solidFill>
                  <a:latin typeface="Calibri" pitchFamily="34" charset="0"/>
                </a:endParaRPr>
              </a:p>
            </p:txBody>
          </p:sp>
        </p:grpSp>
      </p:grpSp>
      <p:sp>
        <p:nvSpPr>
          <p:cNvPr id="1765394" name="Oval 82"/>
          <p:cNvSpPr>
            <a:spLocks noChangeArrowheads="1"/>
          </p:cNvSpPr>
          <p:nvPr/>
        </p:nvSpPr>
        <p:spPr bwMode="auto">
          <a:xfrm>
            <a:off x="6992938" y="2819400"/>
            <a:ext cx="1693862" cy="1762125"/>
          </a:xfrm>
          <a:prstGeom prst="ellipse">
            <a:avLst/>
          </a:prstGeom>
          <a:noFill/>
          <a:ln w="9525" algn="ctr">
            <a:solidFill>
              <a:schemeClr val="bg2"/>
            </a:solidFill>
            <a:round/>
            <a:headEnd/>
            <a:tailEnd/>
          </a:ln>
        </p:spPr>
        <p:txBody>
          <a:bodyPr wrap="none" anchor="ctr"/>
          <a:lstStyle/>
          <a:p>
            <a:pPr algn="ctr">
              <a:buClr>
                <a:srgbClr val="009900"/>
              </a:buClr>
              <a:buFont typeface="Arial" charset="0"/>
              <a:buChar char="–"/>
            </a:pPr>
            <a:endParaRPr lang="ru-RU" b="0"/>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7425" name="Rectangle 23"/>
          <p:cNvSpPr txBox="1">
            <a:spLocks noChangeArrowheads="1"/>
          </p:cNvSpPr>
          <p:nvPr/>
        </p:nvSpPr>
        <p:spPr bwMode="auto">
          <a:xfrm>
            <a:off x="171450" y="252413"/>
            <a:ext cx="6472238" cy="774700"/>
          </a:xfrm>
          <a:prstGeom prst="rect">
            <a:avLst/>
          </a:prstGeom>
          <a:noFill/>
          <a:ln w="9525">
            <a:noFill/>
            <a:miter lim="800000"/>
            <a:headEnd/>
            <a:tailEnd/>
          </a:ln>
        </p:spPr>
        <p:txBody>
          <a:bodyPr anchor="ctr"/>
          <a:lstStyle/>
          <a:p>
            <a:pPr eaLnBrk="0" hangingPunct="0"/>
            <a:r>
              <a:rPr lang="en-US" sz="2800">
                <a:solidFill>
                  <a:srgbClr val="FFFFFF"/>
                </a:solidFill>
                <a:latin typeface="Calibri" pitchFamily="34" charset="0"/>
              </a:rPr>
              <a:t>The Pfizer Pipeline Status</a:t>
            </a:r>
          </a:p>
        </p:txBody>
      </p:sp>
      <p:sp>
        <p:nvSpPr>
          <p:cNvPr id="1767426" name="Rectangle 17"/>
          <p:cNvSpPr>
            <a:spLocks noChangeArrowheads="1"/>
          </p:cNvSpPr>
          <p:nvPr/>
        </p:nvSpPr>
        <p:spPr bwMode="white">
          <a:xfrm>
            <a:off x="312738" y="639763"/>
            <a:ext cx="7854950" cy="860425"/>
          </a:xfrm>
          <a:prstGeom prst="rect">
            <a:avLst/>
          </a:prstGeom>
          <a:noFill/>
          <a:ln w="9525">
            <a:noFill/>
            <a:miter lim="800000"/>
            <a:headEnd/>
            <a:tailEnd/>
          </a:ln>
        </p:spPr>
        <p:txBody>
          <a:bodyPr lIns="45720" rIns="45720" anchor="ctr"/>
          <a:lstStyle/>
          <a:p>
            <a:pPr algn="ctr" defTabSz="114300" eaLnBrk="0" hangingPunct="0">
              <a:lnSpc>
                <a:spcPct val="85000"/>
              </a:lnSpc>
              <a:spcBef>
                <a:spcPct val="20000"/>
              </a:spcBef>
              <a:buClr>
                <a:srgbClr val="0677D4"/>
              </a:buClr>
              <a:buSzPct val="80000"/>
              <a:buFont typeface="Wingdings 3" pitchFamily="18" charset="2"/>
              <a:buNone/>
            </a:pPr>
            <a:endParaRPr lang="ru-RU" sz="2800">
              <a:solidFill>
                <a:srgbClr val="FFFFFF"/>
              </a:solidFill>
            </a:endParaRPr>
          </a:p>
        </p:txBody>
      </p:sp>
      <p:sp>
        <p:nvSpPr>
          <p:cNvPr id="57" name="TextBox 56"/>
          <p:cNvSpPr txBox="1"/>
          <p:nvPr/>
        </p:nvSpPr>
        <p:spPr>
          <a:xfrm>
            <a:off x="717550" y="1498600"/>
            <a:ext cx="1098550" cy="215900"/>
          </a:xfrm>
          <a:prstGeom prst="rect">
            <a:avLst/>
          </a:prstGeom>
          <a:noFill/>
        </p:spPr>
        <p:txBody>
          <a:bodyPr lIns="0" tIns="0" rIns="0" bIns="0">
            <a:spAutoFit/>
          </a:bodyPr>
          <a:lstStyle/>
          <a:p>
            <a:pPr fontAlgn="auto">
              <a:spcBef>
                <a:spcPts val="0"/>
              </a:spcBef>
              <a:spcAft>
                <a:spcPts val="0"/>
              </a:spcAft>
              <a:defRPr/>
            </a:pPr>
            <a:r>
              <a:rPr lang="en-US" kern="0" dirty="0">
                <a:solidFill>
                  <a:sysClr val="windowText" lastClr="000000"/>
                </a:solidFill>
              </a:rPr>
              <a:t>DISCOVERY</a:t>
            </a:r>
            <a:endParaRPr lang="en-US" kern="0" dirty="0">
              <a:solidFill>
                <a:sysClr val="windowText" lastClr="000000"/>
              </a:solidFill>
            </a:endParaRPr>
          </a:p>
        </p:txBody>
      </p:sp>
      <p:sp>
        <p:nvSpPr>
          <p:cNvPr id="58" name="TextBox 57"/>
          <p:cNvSpPr txBox="1"/>
          <p:nvPr/>
        </p:nvSpPr>
        <p:spPr>
          <a:xfrm>
            <a:off x="2343150" y="1498600"/>
            <a:ext cx="1098550" cy="215900"/>
          </a:xfrm>
          <a:prstGeom prst="rect">
            <a:avLst/>
          </a:prstGeom>
          <a:noFill/>
        </p:spPr>
        <p:txBody>
          <a:bodyPr lIns="0" tIns="0" rIns="0" bIns="0">
            <a:spAutoFit/>
          </a:bodyPr>
          <a:lstStyle/>
          <a:p>
            <a:pPr fontAlgn="auto">
              <a:spcBef>
                <a:spcPts val="0"/>
              </a:spcBef>
              <a:spcAft>
                <a:spcPts val="0"/>
              </a:spcAft>
              <a:defRPr/>
            </a:pPr>
            <a:r>
              <a:rPr lang="en-US" kern="0" dirty="0">
                <a:solidFill>
                  <a:sysClr val="windowText" lastClr="000000"/>
                </a:solidFill>
              </a:rPr>
              <a:t>PHASE I</a:t>
            </a:r>
            <a:endParaRPr lang="en-US" kern="0" dirty="0">
              <a:solidFill>
                <a:sysClr val="windowText" lastClr="000000"/>
              </a:solidFill>
            </a:endParaRPr>
          </a:p>
        </p:txBody>
      </p:sp>
      <p:sp>
        <p:nvSpPr>
          <p:cNvPr id="59" name="TextBox 58"/>
          <p:cNvSpPr txBox="1"/>
          <p:nvPr/>
        </p:nvSpPr>
        <p:spPr>
          <a:xfrm>
            <a:off x="3943350" y="1498600"/>
            <a:ext cx="1098550" cy="215900"/>
          </a:xfrm>
          <a:prstGeom prst="rect">
            <a:avLst/>
          </a:prstGeom>
          <a:noFill/>
        </p:spPr>
        <p:txBody>
          <a:bodyPr lIns="0" tIns="0" rIns="0" bIns="0">
            <a:spAutoFit/>
          </a:bodyPr>
          <a:lstStyle/>
          <a:p>
            <a:pPr fontAlgn="auto">
              <a:spcBef>
                <a:spcPts val="0"/>
              </a:spcBef>
              <a:spcAft>
                <a:spcPts val="0"/>
              </a:spcAft>
              <a:defRPr/>
            </a:pPr>
            <a:r>
              <a:rPr lang="en-US" kern="0" dirty="0">
                <a:solidFill>
                  <a:sysClr val="windowText" lastClr="000000"/>
                </a:solidFill>
              </a:rPr>
              <a:t>PHASE II</a:t>
            </a:r>
            <a:endParaRPr lang="en-US" kern="0" dirty="0">
              <a:solidFill>
                <a:sysClr val="windowText" lastClr="000000"/>
              </a:solidFill>
            </a:endParaRPr>
          </a:p>
        </p:txBody>
      </p:sp>
      <p:sp>
        <p:nvSpPr>
          <p:cNvPr id="60" name="TextBox 59"/>
          <p:cNvSpPr txBox="1"/>
          <p:nvPr/>
        </p:nvSpPr>
        <p:spPr>
          <a:xfrm>
            <a:off x="5568950" y="1498600"/>
            <a:ext cx="1098550" cy="215900"/>
          </a:xfrm>
          <a:prstGeom prst="rect">
            <a:avLst/>
          </a:prstGeom>
          <a:noFill/>
        </p:spPr>
        <p:txBody>
          <a:bodyPr lIns="0" tIns="0" rIns="0" bIns="0">
            <a:spAutoFit/>
          </a:bodyPr>
          <a:lstStyle/>
          <a:p>
            <a:pPr fontAlgn="auto">
              <a:spcBef>
                <a:spcPts val="0"/>
              </a:spcBef>
              <a:spcAft>
                <a:spcPts val="0"/>
              </a:spcAft>
              <a:defRPr/>
            </a:pPr>
            <a:r>
              <a:rPr lang="en-US" kern="0" dirty="0">
                <a:solidFill>
                  <a:sysClr val="windowText" lastClr="000000"/>
                </a:solidFill>
              </a:rPr>
              <a:t>PHASE III</a:t>
            </a:r>
            <a:endParaRPr lang="en-US" kern="0" dirty="0">
              <a:solidFill>
                <a:sysClr val="windowText" lastClr="000000"/>
              </a:solidFill>
            </a:endParaRPr>
          </a:p>
        </p:txBody>
      </p:sp>
      <p:sp>
        <p:nvSpPr>
          <p:cNvPr id="61" name="TextBox 60"/>
          <p:cNvSpPr txBox="1"/>
          <p:nvPr/>
        </p:nvSpPr>
        <p:spPr>
          <a:xfrm>
            <a:off x="7162800" y="1498600"/>
            <a:ext cx="1346200" cy="215900"/>
          </a:xfrm>
          <a:prstGeom prst="rect">
            <a:avLst/>
          </a:prstGeom>
          <a:noFill/>
        </p:spPr>
        <p:txBody>
          <a:bodyPr lIns="0" tIns="0" rIns="0" bIns="0">
            <a:spAutoFit/>
          </a:bodyPr>
          <a:lstStyle/>
          <a:p>
            <a:pPr fontAlgn="auto">
              <a:spcBef>
                <a:spcPts val="0"/>
              </a:spcBef>
              <a:spcAft>
                <a:spcPts val="0"/>
              </a:spcAft>
              <a:defRPr/>
            </a:pPr>
            <a:r>
              <a:rPr lang="en-US" kern="0" dirty="0">
                <a:solidFill>
                  <a:sysClr val="windowText" lastClr="000000"/>
                </a:solidFill>
              </a:rPr>
              <a:t>REGISTRATION</a:t>
            </a:r>
            <a:endParaRPr lang="en-US" kern="0" dirty="0">
              <a:solidFill>
                <a:sysClr val="windowText" lastClr="000000"/>
              </a:solidFill>
            </a:endParaRPr>
          </a:p>
        </p:txBody>
      </p:sp>
      <p:grpSp>
        <p:nvGrpSpPr>
          <p:cNvPr id="1767432" name="Group 39"/>
          <p:cNvGrpSpPr>
            <a:grpSpLocks/>
          </p:cNvGrpSpPr>
          <p:nvPr/>
        </p:nvGrpSpPr>
        <p:grpSpPr bwMode="auto">
          <a:xfrm>
            <a:off x="2171700" y="1409700"/>
            <a:ext cx="4826000" cy="2095500"/>
            <a:chOff x="2172176" y="1409700"/>
            <a:chExt cx="4825048" cy="1625600"/>
          </a:xfrm>
        </p:grpSpPr>
        <p:cxnSp>
          <p:nvCxnSpPr>
            <p:cNvPr id="1767458" name="Straight Connector 62"/>
            <p:cNvCxnSpPr>
              <a:cxnSpLocks noChangeShapeType="1"/>
            </p:cNvCxnSpPr>
            <p:nvPr/>
          </p:nvCxnSpPr>
          <p:spPr bwMode="auto">
            <a:xfrm rot="5400000">
              <a:off x="1360170" y="2221706"/>
              <a:ext cx="1625600" cy="1588"/>
            </a:xfrm>
            <a:prstGeom prst="line">
              <a:avLst/>
            </a:prstGeom>
            <a:noFill/>
            <a:ln w="12700" algn="ctr">
              <a:solidFill>
                <a:srgbClr val="000000"/>
              </a:solidFill>
              <a:prstDash val="dot"/>
              <a:round/>
              <a:headEnd/>
              <a:tailEnd/>
            </a:ln>
          </p:spPr>
        </p:cxnSp>
        <p:cxnSp>
          <p:nvCxnSpPr>
            <p:cNvPr id="1767459" name="Straight Connector 63"/>
            <p:cNvCxnSpPr>
              <a:cxnSpLocks noChangeShapeType="1"/>
            </p:cNvCxnSpPr>
            <p:nvPr/>
          </p:nvCxnSpPr>
          <p:spPr bwMode="auto">
            <a:xfrm rot="5400000">
              <a:off x="2966720" y="2221706"/>
              <a:ext cx="1625600" cy="1588"/>
            </a:xfrm>
            <a:prstGeom prst="line">
              <a:avLst/>
            </a:prstGeom>
            <a:noFill/>
            <a:ln w="12700" algn="ctr">
              <a:solidFill>
                <a:srgbClr val="000000"/>
              </a:solidFill>
              <a:prstDash val="dot"/>
              <a:round/>
              <a:headEnd/>
              <a:tailEnd/>
            </a:ln>
          </p:spPr>
        </p:cxnSp>
        <p:cxnSp>
          <p:nvCxnSpPr>
            <p:cNvPr id="1767460" name="Straight Connector 64"/>
            <p:cNvCxnSpPr>
              <a:cxnSpLocks noChangeShapeType="1"/>
            </p:cNvCxnSpPr>
            <p:nvPr/>
          </p:nvCxnSpPr>
          <p:spPr bwMode="auto">
            <a:xfrm rot="5400000">
              <a:off x="4575810" y="2221706"/>
              <a:ext cx="1625600" cy="1588"/>
            </a:xfrm>
            <a:prstGeom prst="line">
              <a:avLst/>
            </a:prstGeom>
            <a:noFill/>
            <a:ln w="12700" algn="ctr">
              <a:solidFill>
                <a:srgbClr val="000000"/>
              </a:solidFill>
              <a:prstDash val="dot"/>
              <a:round/>
              <a:headEnd/>
              <a:tailEnd/>
            </a:ln>
          </p:spPr>
        </p:cxnSp>
        <p:cxnSp>
          <p:nvCxnSpPr>
            <p:cNvPr id="1767461" name="Straight Connector 65"/>
            <p:cNvCxnSpPr>
              <a:cxnSpLocks noChangeShapeType="1"/>
            </p:cNvCxnSpPr>
            <p:nvPr/>
          </p:nvCxnSpPr>
          <p:spPr bwMode="auto">
            <a:xfrm rot="5400000">
              <a:off x="6183630" y="2221706"/>
              <a:ext cx="1625600" cy="1588"/>
            </a:xfrm>
            <a:prstGeom prst="line">
              <a:avLst/>
            </a:prstGeom>
            <a:noFill/>
            <a:ln w="12700" algn="ctr">
              <a:solidFill>
                <a:srgbClr val="000000"/>
              </a:solidFill>
              <a:prstDash val="dot"/>
              <a:round/>
              <a:headEnd/>
              <a:tailEnd/>
            </a:ln>
          </p:spPr>
        </p:cxnSp>
      </p:grpSp>
      <p:sp>
        <p:nvSpPr>
          <p:cNvPr id="67" name="Isosceles Triangle 66"/>
          <p:cNvSpPr/>
          <p:nvPr/>
        </p:nvSpPr>
        <p:spPr>
          <a:xfrm rot="5400000">
            <a:off x="1833562" y="1524001"/>
            <a:ext cx="200025" cy="171450"/>
          </a:xfrm>
          <a:prstGeom prst="triangle">
            <a:avLst/>
          </a:prstGeom>
          <a:solidFill>
            <a:srgbClr val="FFFFFF">
              <a:lumMod val="85000"/>
            </a:srgbClr>
          </a:solidFill>
          <a:ln w="9525" cap="flat" cmpd="sng" algn="ctr">
            <a:noFill/>
            <a:prstDash val="solid"/>
          </a:ln>
          <a:effectLst/>
        </p:spPr>
        <p:txBody>
          <a:bodyPr anchor="ctr"/>
          <a:lstStyle/>
          <a:p>
            <a:pPr algn="ctr" fontAlgn="auto">
              <a:spcBef>
                <a:spcPts val="0"/>
              </a:spcBef>
              <a:spcAft>
                <a:spcPts val="0"/>
              </a:spcAft>
              <a:defRPr/>
            </a:pPr>
            <a:endParaRPr lang="en-US" sz="1800" b="0" kern="0">
              <a:solidFill>
                <a:srgbClr val="FFFFFF"/>
              </a:solidFill>
              <a:latin typeface="Verdana"/>
              <a:cs typeface="+mn-cs"/>
            </a:endParaRPr>
          </a:p>
        </p:txBody>
      </p:sp>
      <p:sp>
        <p:nvSpPr>
          <p:cNvPr id="68" name="Isosceles Triangle 67"/>
          <p:cNvSpPr/>
          <p:nvPr/>
        </p:nvSpPr>
        <p:spPr>
          <a:xfrm rot="5400000">
            <a:off x="3148012" y="1524001"/>
            <a:ext cx="200025" cy="171450"/>
          </a:xfrm>
          <a:prstGeom prst="triangle">
            <a:avLst/>
          </a:prstGeom>
          <a:solidFill>
            <a:srgbClr val="FFFFFF">
              <a:lumMod val="85000"/>
            </a:srgbClr>
          </a:solidFill>
          <a:ln w="9525" cap="flat" cmpd="sng" algn="ctr">
            <a:noFill/>
            <a:prstDash val="solid"/>
          </a:ln>
          <a:effectLst/>
        </p:spPr>
        <p:txBody>
          <a:bodyPr anchor="ctr"/>
          <a:lstStyle/>
          <a:p>
            <a:pPr algn="ctr" fontAlgn="auto">
              <a:spcBef>
                <a:spcPts val="0"/>
              </a:spcBef>
              <a:spcAft>
                <a:spcPts val="0"/>
              </a:spcAft>
              <a:defRPr/>
            </a:pPr>
            <a:endParaRPr lang="en-US" sz="1800" b="0" kern="0">
              <a:solidFill>
                <a:srgbClr val="FFFFFF"/>
              </a:solidFill>
              <a:latin typeface="Verdana"/>
              <a:cs typeface="+mn-cs"/>
            </a:endParaRPr>
          </a:p>
        </p:txBody>
      </p:sp>
      <p:sp>
        <p:nvSpPr>
          <p:cNvPr id="69" name="Isosceles Triangle 68"/>
          <p:cNvSpPr/>
          <p:nvPr/>
        </p:nvSpPr>
        <p:spPr>
          <a:xfrm rot="5400000">
            <a:off x="4792662" y="1524001"/>
            <a:ext cx="200025" cy="171450"/>
          </a:xfrm>
          <a:prstGeom prst="triangle">
            <a:avLst/>
          </a:prstGeom>
          <a:solidFill>
            <a:srgbClr val="FFFFFF">
              <a:lumMod val="85000"/>
            </a:srgbClr>
          </a:solidFill>
          <a:ln w="9525" cap="flat" cmpd="sng" algn="ctr">
            <a:noFill/>
            <a:prstDash val="solid"/>
          </a:ln>
          <a:effectLst/>
        </p:spPr>
        <p:txBody>
          <a:bodyPr anchor="ctr"/>
          <a:lstStyle/>
          <a:p>
            <a:pPr algn="ctr" fontAlgn="auto">
              <a:spcBef>
                <a:spcPts val="0"/>
              </a:spcBef>
              <a:spcAft>
                <a:spcPts val="0"/>
              </a:spcAft>
              <a:defRPr/>
            </a:pPr>
            <a:endParaRPr lang="en-US" sz="1800" b="0" kern="0">
              <a:solidFill>
                <a:srgbClr val="FFFFFF"/>
              </a:solidFill>
              <a:latin typeface="Verdana"/>
              <a:cs typeface="+mn-cs"/>
            </a:endParaRPr>
          </a:p>
        </p:txBody>
      </p:sp>
      <p:sp>
        <p:nvSpPr>
          <p:cNvPr id="70" name="Isosceles Triangle 69"/>
          <p:cNvSpPr/>
          <p:nvPr/>
        </p:nvSpPr>
        <p:spPr>
          <a:xfrm rot="5400000">
            <a:off x="6430962" y="1524001"/>
            <a:ext cx="200025" cy="171450"/>
          </a:xfrm>
          <a:prstGeom prst="triangle">
            <a:avLst/>
          </a:prstGeom>
          <a:solidFill>
            <a:srgbClr val="FFFFFF">
              <a:lumMod val="85000"/>
            </a:srgbClr>
          </a:solidFill>
          <a:ln w="9525" cap="flat" cmpd="sng" algn="ctr">
            <a:noFill/>
            <a:prstDash val="solid"/>
          </a:ln>
          <a:effectLst/>
        </p:spPr>
        <p:txBody>
          <a:bodyPr anchor="ctr"/>
          <a:lstStyle/>
          <a:p>
            <a:pPr algn="ctr" fontAlgn="auto">
              <a:spcBef>
                <a:spcPts val="0"/>
              </a:spcBef>
              <a:spcAft>
                <a:spcPts val="0"/>
              </a:spcAft>
              <a:defRPr/>
            </a:pPr>
            <a:endParaRPr lang="en-US" sz="1800" b="0" kern="0">
              <a:solidFill>
                <a:srgbClr val="FFFFFF"/>
              </a:solidFill>
              <a:latin typeface="Verdana"/>
              <a:cs typeface="+mn-cs"/>
            </a:endParaRPr>
          </a:p>
        </p:txBody>
      </p:sp>
      <p:sp>
        <p:nvSpPr>
          <p:cNvPr id="71" name="TextBox 70"/>
          <p:cNvSpPr txBox="1"/>
          <p:nvPr/>
        </p:nvSpPr>
        <p:spPr>
          <a:xfrm>
            <a:off x="717550" y="1905000"/>
            <a:ext cx="1301750" cy="1230313"/>
          </a:xfrm>
          <a:prstGeom prst="rect">
            <a:avLst/>
          </a:prstGeom>
          <a:noFill/>
        </p:spPr>
        <p:txBody>
          <a:bodyPr lIns="0" tIns="0" rIns="0" bIns="0">
            <a:spAutoFit/>
          </a:bodyPr>
          <a:lstStyle/>
          <a:p>
            <a:pPr fontAlgn="auto">
              <a:spcBef>
                <a:spcPts val="0"/>
              </a:spcBef>
              <a:spcAft>
                <a:spcPts val="0"/>
              </a:spcAft>
              <a:defRPr/>
            </a:pPr>
            <a:r>
              <a:rPr lang="en-US" sz="1600" b="0" kern="0" dirty="0">
                <a:solidFill>
                  <a:sysClr val="windowText" lastClr="000000"/>
                </a:solidFill>
              </a:rPr>
              <a:t>Compounds show promise in labs; lab experiments begin</a:t>
            </a:r>
            <a:endParaRPr lang="en-US" sz="1600" b="0" kern="0" dirty="0">
              <a:solidFill>
                <a:sysClr val="windowText" lastClr="000000"/>
              </a:solidFill>
            </a:endParaRPr>
          </a:p>
        </p:txBody>
      </p:sp>
      <p:sp>
        <p:nvSpPr>
          <p:cNvPr id="72" name="TextBox 71"/>
          <p:cNvSpPr txBox="1"/>
          <p:nvPr/>
        </p:nvSpPr>
        <p:spPr>
          <a:xfrm>
            <a:off x="2330450" y="1905000"/>
            <a:ext cx="1301750" cy="1230313"/>
          </a:xfrm>
          <a:prstGeom prst="rect">
            <a:avLst/>
          </a:prstGeom>
          <a:noFill/>
        </p:spPr>
        <p:txBody>
          <a:bodyPr lIns="0" tIns="0" rIns="0" bIns="0">
            <a:spAutoFit/>
          </a:bodyPr>
          <a:lstStyle/>
          <a:p>
            <a:pPr fontAlgn="auto">
              <a:spcBef>
                <a:spcPts val="0"/>
              </a:spcBef>
              <a:spcAft>
                <a:spcPts val="0"/>
              </a:spcAft>
              <a:defRPr/>
            </a:pPr>
            <a:r>
              <a:rPr lang="en-US" sz="1600" b="0" kern="0" dirty="0">
                <a:solidFill>
                  <a:sysClr val="windowText" lastClr="000000"/>
                </a:solidFill>
              </a:rPr>
              <a:t>Experimental medicine tested for first time in human clinical trials</a:t>
            </a:r>
            <a:endParaRPr lang="en-US" sz="1600" b="0" kern="0" dirty="0">
              <a:solidFill>
                <a:sysClr val="windowText" lastClr="000000"/>
              </a:solidFill>
            </a:endParaRPr>
          </a:p>
        </p:txBody>
      </p:sp>
      <p:sp>
        <p:nvSpPr>
          <p:cNvPr id="73" name="TextBox 72"/>
          <p:cNvSpPr txBox="1"/>
          <p:nvPr/>
        </p:nvSpPr>
        <p:spPr>
          <a:xfrm>
            <a:off x="3937000" y="1905000"/>
            <a:ext cx="1301750" cy="1724025"/>
          </a:xfrm>
          <a:prstGeom prst="rect">
            <a:avLst/>
          </a:prstGeom>
          <a:noFill/>
        </p:spPr>
        <p:txBody>
          <a:bodyPr lIns="0" tIns="0" rIns="0" bIns="0">
            <a:spAutoFit/>
          </a:bodyPr>
          <a:lstStyle/>
          <a:p>
            <a:pPr fontAlgn="auto">
              <a:spcBef>
                <a:spcPts val="0"/>
              </a:spcBef>
              <a:spcAft>
                <a:spcPts val="0"/>
              </a:spcAft>
              <a:defRPr/>
            </a:pPr>
            <a:r>
              <a:rPr lang="en-US" sz="1600" b="0" kern="0" dirty="0">
                <a:solidFill>
                  <a:sysClr val="windowText" lastClr="000000"/>
                </a:solidFill>
              </a:rPr>
              <a:t>Trials focus on medicine’s effectiveness; determine ideal dosage and delivery method</a:t>
            </a:r>
            <a:endParaRPr lang="en-US" sz="1600" b="0" kern="0" dirty="0">
              <a:solidFill>
                <a:sysClr val="windowText" lastClr="000000"/>
              </a:solidFill>
            </a:endParaRPr>
          </a:p>
        </p:txBody>
      </p:sp>
      <p:sp>
        <p:nvSpPr>
          <p:cNvPr id="74" name="TextBox 73"/>
          <p:cNvSpPr txBox="1"/>
          <p:nvPr/>
        </p:nvSpPr>
        <p:spPr>
          <a:xfrm>
            <a:off x="5549900" y="1905000"/>
            <a:ext cx="1301750" cy="1724025"/>
          </a:xfrm>
          <a:prstGeom prst="rect">
            <a:avLst/>
          </a:prstGeom>
          <a:noFill/>
        </p:spPr>
        <p:txBody>
          <a:bodyPr lIns="0" tIns="0" rIns="0" bIns="0">
            <a:spAutoFit/>
          </a:bodyPr>
          <a:lstStyle/>
          <a:p>
            <a:pPr fontAlgn="auto">
              <a:spcBef>
                <a:spcPts val="0"/>
              </a:spcBef>
              <a:spcAft>
                <a:spcPts val="0"/>
              </a:spcAft>
              <a:defRPr/>
            </a:pPr>
            <a:r>
              <a:rPr lang="en-US" sz="1600" b="0" kern="0" dirty="0">
                <a:solidFill>
                  <a:sysClr val="windowText" lastClr="000000"/>
                </a:solidFill>
              </a:rPr>
              <a:t>Test results of earlier trials on larger populations in randomized trials; analyze risks/benefits</a:t>
            </a:r>
            <a:endParaRPr lang="en-US" sz="1600" b="0" kern="0" dirty="0">
              <a:solidFill>
                <a:sysClr val="windowText" lastClr="000000"/>
              </a:solidFill>
            </a:endParaRPr>
          </a:p>
        </p:txBody>
      </p:sp>
      <p:sp>
        <p:nvSpPr>
          <p:cNvPr id="75" name="TextBox 74"/>
          <p:cNvSpPr txBox="1"/>
          <p:nvPr/>
        </p:nvSpPr>
        <p:spPr>
          <a:xfrm>
            <a:off x="7162800" y="1905000"/>
            <a:ext cx="1301750" cy="1724025"/>
          </a:xfrm>
          <a:prstGeom prst="rect">
            <a:avLst/>
          </a:prstGeom>
          <a:noFill/>
        </p:spPr>
        <p:txBody>
          <a:bodyPr lIns="0" tIns="0" rIns="0" bIns="0">
            <a:spAutoFit/>
          </a:bodyPr>
          <a:lstStyle/>
          <a:p>
            <a:pPr fontAlgn="auto">
              <a:spcBef>
                <a:spcPts val="0"/>
              </a:spcBef>
              <a:spcAft>
                <a:spcPts val="0"/>
              </a:spcAft>
              <a:defRPr/>
            </a:pPr>
            <a:r>
              <a:rPr lang="en-US" sz="1600" b="0" kern="0" dirty="0">
                <a:solidFill>
                  <a:sysClr val="windowText" lastClr="000000"/>
                </a:solidFill>
              </a:rPr>
              <a:t>When trial results warrant, file application with the right regulatory authorities</a:t>
            </a:r>
            <a:endParaRPr lang="en-US" sz="1600" b="0" kern="0" dirty="0">
              <a:solidFill>
                <a:sysClr val="windowText" lastClr="000000"/>
              </a:solidFill>
            </a:endParaRPr>
          </a:p>
        </p:txBody>
      </p:sp>
      <p:pic>
        <p:nvPicPr>
          <p:cNvPr id="1767442" name="Picture 75" descr="PipelineArt.png"/>
          <p:cNvPicPr>
            <a:picLocks noChangeAspect="1"/>
          </p:cNvPicPr>
          <p:nvPr/>
        </p:nvPicPr>
        <p:blipFill>
          <a:blip r:embed="rId3"/>
          <a:srcRect/>
          <a:stretch>
            <a:fillRect/>
          </a:stretch>
        </p:blipFill>
        <p:spPr bwMode="auto">
          <a:xfrm>
            <a:off x="717550" y="4184650"/>
            <a:ext cx="7926388" cy="1593850"/>
          </a:xfrm>
          <a:prstGeom prst="rect">
            <a:avLst/>
          </a:prstGeom>
          <a:noFill/>
          <a:ln w="9525">
            <a:noFill/>
            <a:miter lim="800000"/>
            <a:headEnd/>
            <a:tailEnd/>
          </a:ln>
        </p:spPr>
      </p:pic>
      <p:sp>
        <p:nvSpPr>
          <p:cNvPr id="77" name="TextBox 76"/>
          <p:cNvSpPr txBox="1"/>
          <p:nvPr/>
        </p:nvSpPr>
        <p:spPr>
          <a:xfrm>
            <a:off x="920750" y="4781550"/>
            <a:ext cx="1098550" cy="369888"/>
          </a:xfrm>
          <a:prstGeom prst="rect">
            <a:avLst/>
          </a:prstGeom>
          <a:noFill/>
        </p:spPr>
        <p:txBody>
          <a:bodyPr lIns="0" tIns="0" rIns="0" bIns="0">
            <a:spAutoFit/>
          </a:bodyPr>
          <a:lstStyle/>
          <a:p>
            <a:pPr algn="ctr" fontAlgn="auto">
              <a:spcBef>
                <a:spcPts val="0"/>
              </a:spcBef>
              <a:spcAft>
                <a:spcPts val="0"/>
              </a:spcAft>
              <a:defRPr/>
            </a:pPr>
            <a:r>
              <a:rPr lang="en-US" sz="1200" kern="0" dirty="0">
                <a:solidFill>
                  <a:srgbClr val="FFFFFF"/>
                </a:solidFill>
              </a:rPr>
              <a:t>Discovery projects</a:t>
            </a:r>
            <a:endParaRPr lang="en-US" sz="1200" kern="0" dirty="0">
              <a:solidFill>
                <a:srgbClr val="FFFFFF"/>
              </a:solidFill>
            </a:endParaRPr>
          </a:p>
        </p:txBody>
      </p:sp>
      <p:sp>
        <p:nvSpPr>
          <p:cNvPr id="78" name="TextBox 77"/>
          <p:cNvSpPr txBox="1"/>
          <p:nvPr/>
        </p:nvSpPr>
        <p:spPr>
          <a:xfrm>
            <a:off x="2070100" y="4533900"/>
            <a:ext cx="1377950" cy="184150"/>
          </a:xfrm>
          <a:prstGeom prst="rect">
            <a:avLst/>
          </a:prstGeom>
          <a:noFill/>
        </p:spPr>
        <p:txBody>
          <a:bodyPr lIns="0" tIns="0" rIns="0" bIns="0">
            <a:spAutoFit/>
          </a:bodyPr>
          <a:lstStyle/>
          <a:p>
            <a:pPr algn="ctr" fontAlgn="auto">
              <a:spcBef>
                <a:spcPts val="0"/>
              </a:spcBef>
              <a:spcAft>
                <a:spcPts val="0"/>
              </a:spcAft>
              <a:defRPr/>
            </a:pPr>
            <a:r>
              <a:rPr lang="en-US" sz="1200" kern="0" dirty="0">
                <a:solidFill>
                  <a:srgbClr val="808080"/>
                </a:solidFill>
              </a:rPr>
              <a:t>PHASE I</a:t>
            </a:r>
            <a:endParaRPr lang="en-US" sz="1200" kern="0" dirty="0">
              <a:solidFill>
                <a:srgbClr val="808080"/>
              </a:solidFill>
            </a:endParaRPr>
          </a:p>
        </p:txBody>
      </p:sp>
      <p:sp>
        <p:nvSpPr>
          <p:cNvPr id="79" name="TextBox 78"/>
          <p:cNvSpPr txBox="1"/>
          <p:nvPr/>
        </p:nvSpPr>
        <p:spPr>
          <a:xfrm>
            <a:off x="3409950" y="4533900"/>
            <a:ext cx="1219200" cy="184150"/>
          </a:xfrm>
          <a:prstGeom prst="rect">
            <a:avLst/>
          </a:prstGeom>
          <a:noFill/>
        </p:spPr>
        <p:txBody>
          <a:bodyPr lIns="0" tIns="0" rIns="0" bIns="0">
            <a:spAutoFit/>
          </a:bodyPr>
          <a:lstStyle/>
          <a:p>
            <a:pPr algn="ctr" fontAlgn="auto">
              <a:spcBef>
                <a:spcPts val="0"/>
              </a:spcBef>
              <a:spcAft>
                <a:spcPts val="0"/>
              </a:spcAft>
              <a:defRPr/>
            </a:pPr>
            <a:r>
              <a:rPr lang="en-US" sz="1200" kern="0" dirty="0">
                <a:solidFill>
                  <a:srgbClr val="808080"/>
                </a:solidFill>
              </a:rPr>
              <a:t>PHASE II</a:t>
            </a:r>
            <a:endParaRPr lang="en-US" sz="1200" kern="0" dirty="0">
              <a:solidFill>
                <a:srgbClr val="808080"/>
              </a:solidFill>
            </a:endParaRPr>
          </a:p>
        </p:txBody>
      </p:sp>
      <p:sp>
        <p:nvSpPr>
          <p:cNvPr id="80" name="TextBox 79"/>
          <p:cNvSpPr txBox="1"/>
          <p:nvPr/>
        </p:nvSpPr>
        <p:spPr>
          <a:xfrm>
            <a:off x="4616450" y="4533900"/>
            <a:ext cx="1219200" cy="184150"/>
          </a:xfrm>
          <a:prstGeom prst="rect">
            <a:avLst/>
          </a:prstGeom>
          <a:noFill/>
        </p:spPr>
        <p:txBody>
          <a:bodyPr lIns="0" tIns="0" rIns="0" bIns="0">
            <a:spAutoFit/>
          </a:bodyPr>
          <a:lstStyle/>
          <a:p>
            <a:pPr algn="ctr" fontAlgn="auto">
              <a:spcBef>
                <a:spcPts val="0"/>
              </a:spcBef>
              <a:spcAft>
                <a:spcPts val="0"/>
              </a:spcAft>
              <a:defRPr/>
            </a:pPr>
            <a:r>
              <a:rPr lang="en-US" sz="1200" kern="0" dirty="0">
                <a:solidFill>
                  <a:srgbClr val="808080"/>
                </a:solidFill>
              </a:rPr>
              <a:t>PHASE III</a:t>
            </a:r>
            <a:endParaRPr lang="en-US" sz="1200" kern="0" dirty="0">
              <a:solidFill>
                <a:srgbClr val="808080"/>
              </a:solidFill>
            </a:endParaRPr>
          </a:p>
        </p:txBody>
      </p:sp>
      <p:sp>
        <p:nvSpPr>
          <p:cNvPr id="81" name="TextBox 80"/>
          <p:cNvSpPr txBox="1"/>
          <p:nvPr/>
        </p:nvSpPr>
        <p:spPr>
          <a:xfrm>
            <a:off x="5835650" y="4533900"/>
            <a:ext cx="1219200" cy="184150"/>
          </a:xfrm>
          <a:prstGeom prst="rect">
            <a:avLst/>
          </a:prstGeom>
          <a:noFill/>
        </p:spPr>
        <p:txBody>
          <a:bodyPr lIns="0" tIns="0" rIns="0" bIns="0">
            <a:spAutoFit/>
          </a:bodyPr>
          <a:lstStyle/>
          <a:p>
            <a:pPr algn="ctr" fontAlgn="auto">
              <a:spcBef>
                <a:spcPts val="0"/>
              </a:spcBef>
              <a:spcAft>
                <a:spcPts val="0"/>
              </a:spcAft>
              <a:defRPr/>
            </a:pPr>
            <a:r>
              <a:rPr lang="en-US" sz="1200" kern="0" dirty="0">
                <a:solidFill>
                  <a:srgbClr val="808080"/>
                </a:solidFill>
              </a:rPr>
              <a:t>Registration</a:t>
            </a:r>
            <a:endParaRPr lang="en-US" sz="1200" kern="0" dirty="0">
              <a:solidFill>
                <a:srgbClr val="808080"/>
              </a:solidFill>
            </a:endParaRPr>
          </a:p>
        </p:txBody>
      </p:sp>
      <p:sp>
        <p:nvSpPr>
          <p:cNvPr id="82" name="TextBox 81"/>
          <p:cNvSpPr txBox="1"/>
          <p:nvPr/>
        </p:nvSpPr>
        <p:spPr>
          <a:xfrm>
            <a:off x="7048500" y="4533900"/>
            <a:ext cx="1219200" cy="184150"/>
          </a:xfrm>
          <a:prstGeom prst="rect">
            <a:avLst/>
          </a:prstGeom>
          <a:noFill/>
        </p:spPr>
        <p:txBody>
          <a:bodyPr lIns="0" tIns="0" rIns="0" bIns="0">
            <a:spAutoFit/>
          </a:bodyPr>
          <a:lstStyle/>
          <a:p>
            <a:pPr algn="ctr" fontAlgn="auto">
              <a:spcBef>
                <a:spcPts val="0"/>
              </a:spcBef>
              <a:spcAft>
                <a:spcPts val="0"/>
              </a:spcAft>
              <a:defRPr/>
            </a:pPr>
            <a:r>
              <a:rPr lang="en-US" sz="1200" kern="0" dirty="0">
                <a:solidFill>
                  <a:srgbClr val="FFFFFF"/>
                </a:solidFill>
              </a:rPr>
              <a:t>TOTAL</a:t>
            </a:r>
            <a:endParaRPr lang="en-US" sz="1200" kern="0" dirty="0">
              <a:solidFill>
                <a:srgbClr val="FFFFFF"/>
              </a:solidFill>
            </a:endParaRPr>
          </a:p>
        </p:txBody>
      </p:sp>
      <p:sp>
        <p:nvSpPr>
          <p:cNvPr id="83" name="TextBox 82"/>
          <p:cNvSpPr txBox="1"/>
          <p:nvPr/>
        </p:nvSpPr>
        <p:spPr>
          <a:xfrm>
            <a:off x="2070100" y="4699000"/>
            <a:ext cx="1377950" cy="646113"/>
          </a:xfrm>
          <a:prstGeom prst="rect">
            <a:avLst/>
          </a:prstGeom>
          <a:noFill/>
        </p:spPr>
        <p:txBody>
          <a:bodyPr lIns="0" tIns="0" rIns="0" bIns="0">
            <a:spAutoFit/>
          </a:bodyPr>
          <a:lstStyle/>
          <a:p>
            <a:pPr algn="ctr" fontAlgn="auto">
              <a:spcBef>
                <a:spcPts val="0"/>
              </a:spcBef>
              <a:spcAft>
                <a:spcPts val="0"/>
              </a:spcAft>
              <a:defRPr/>
            </a:pPr>
            <a:r>
              <a:rPr lang="en-US" sz="4200" kern="0" dirty="0">
                <a:solidFill>
                  <a:srgbClr val="808080"/>
                </a:solidFill>
              </a:rPr>
              <a:t>26</a:t>
            </a:r>
            <a:endParaRPr lang="en-US" sz="4200" kern="0" dirty="0">
              <a:solidFill>
                <a:srgbClr val="808080"/>
              </a:solidFill>
            </a:endParaRPr>
          </a:p>
        </p:txBody>
      </p:sp>
      <p:sp>
        <p:nvSpPr>
          <p:cNvPr id="84" name="TextBox 83"/>
          <p:cNvSpPr txBox="1"/>
          <p:nvPr/>
        </p:nvSpPr>
        <p:spPr>
          <a:xfrm>
            <a:off x="3429000" y="4699000"/>
            <a:ext cx="1219200" cy="646113"/>
          </a:xfrm>
          <a:prstGeom prst="rect">
            <a:avLst/>
          </a:prstGeom>
          <a:noFill/>
        </p:spPr>
        <p:txBody>
          <a:bodyPr lIns="0" tIns="0" rIns="0" bIns="0">
            <a:spAutoFit/>
          </a:bodyPr>
          <a:lstStyle/>
          <a:p>
            <a:pPr algn="ctr" fontAlgn="auto">
              <a:spcBef>
                <a:spcPts val="0"/>
              </a:spcBef>
              <a:spcAft>
                <a:spcPts val="0"/>
              </a:spcAft>
              <a:defRPr/>
            </a:pPr>
            <a:r>
              <a:rPr lang="en-US" sz="4200" kern="0" dirty="0">
                <a:solidFill>
                  <a:srgbClr val="808080"/>
                </a:solidFill>
              </a:rPr>
              <a:t>35</a:t>
            </a:r>
            <a:endParaRPr lang="en-US" sz="4200" kern="0" dirty="0">
              <a:solidFill>
                <a:srgbClr val="808080"/>
              </a:solidFill>
            </a:endParaRPr>
          </a:p>
        </p:txBody>
      </p:sp>
      <p:sp>
        <p:nvSpPr>
          <p:cNvPr id="85" name="TextBox 84"/>
          <p:cNvSpPr txBox="1"/>
          <p:nvPr/>
        </p:nvSpPr>
        <p:spPr>
          <a:xfrm>
            <a:off x="4616450" y="4699000"/>
            <a:ext cx="1219200" cy="646113"/>
          </a:xfrm>
          <a:prstGeom prst="rect">
            <a:avLst/>
          </a:prstGeom>
          <a:noFill/>
        </p:spPr>
        <p:txBody>
          <a:bodyPr lIns="0" tIns="0" rIns="0" bIns="0">
            <a:spAutoFit/>
          </a:bodyPr>
          <a:lstStyle/>
          <a:p>
            <a:pPr algn="ctr" fontAlgn="auto">
              <a:spcBef>
                <a:spcPts val="0"/>
              </a:spcBef>
              <a:spcAft>
                <a:spcPts val="0"/>
              </a:spcAft>
              <a:defRPr/>
            </a:pPr>
            <a:r>
              <a:rPr lang="en-US" sz="4200" kern="0" dirty="0">
                <a:solidFill>
                  <a:srgbClr val="808080"/>
                </a:solidFill>
              </a:rPr>
              <a:t>18</a:t>
            </a:r>
            <a:endParaRPr lang="en-US" sz="4200" kern="0" dirty="0">
              <a:solidFill>
                <a:srgbClr val="808080"/>
              </a:solidFill>
            </a:endParaRPr>
          </a:p>
        </p:txBody>
      </p:sp>
      <p:sp>
        <p:nvSpPr>
          <p:cNvPr id="86" name="TextBox 85"/>
          <p:cNvSpPr txBox="1"/>
          <p:nvPr/>
        </p:nvSpPr>
        <p:spPr>
          <a:xfrm>
            <a:off x="5816600" y="4699000"/>
            <a:ext cx="1263650" cy="646113"/>
          </a:xfrm>
          <a:prstGeom prst="rect">
            <a:avLst/>
          </a:prstGeom>
          <a:noFill/>
        </p:spPr>
        <p:txBody>
          <a:bodyPr lIns="0" tIns="0" rIns="0" bIns="0">
            <a:spAutoFit/>
          </a:bodyPr>
          <a:lstStyle/>
          <a:p>
            <a:pPr algn="ctr" fontAlgn="auto">
              <a:spcBef>
                <a:spcPts val="0"/>
              </a:spcBef>
              <a:spcAft>
                <a:spcPts val="0"/>
              </a:spcAft>
              <a:defRPr/>
            </a:pPr>
            <a:r>
              <a:rPr lang="en-US" sz="4200" kern="0" dirty="0">
                <a:solidFill>
                  <a:srgbClr val="0093CF"/>
                </a:solidFill>
              </a:rPr>
              <a:t>11</a:t>
            </a:r>
            <a:endParaRPr lang="en-US" sz="4200" kern="0" dirty="0">
              <a:solidFill>
                <a:srgbClr val="0093CF"/>
              </a:solidFill>
            </a:endParaRPr>
          </a:p>
        </p:txBody>
      </p:sp>
      <p:sp>
        <p:nvSpPr>
          <p:cNvPr id="87" name="TextBox 86"/>
          <p:cNvSpPr txBox="1"/>
          <p:nvPr/>
        </p:nvSpPr>
        <p:spPr>
          <a:xfrm>
            <a:off x="7086600" y="4699000"/>
            <a:ext cx="1263650" cy="646113"/>
          </a:xfrm>
          <a:prstGeom prst="rect">
            <a:avLst/>
          </a:prstGeom>
          <a:noFill/>
        </p:spPr>
        <p:txBody>
          <a:bodyPr lIns="0" tIns="0" rIns="0" bIns="0">
            <a:spAutoFit/>
          </a:bodyPr>
          <a:lstStyle/>
          <a:p>
            <a:pPr algn="ctr" fontAlgn="auto">
              <a:spcBef>
                <a:spcPts val="0"/>
              </a:spcBef>
              <a:spcAft>
                <a:spcPts val="0"/>
              </a:spcAft>
              <a:defRPr/>
            </a:pPr>
            <a:r>
              <a:rPr lang="en-US" sz="4200" kern="0" dirty="0">
                <a:solidFill>
                  <a:srgbClr val="FFFFFF"/>
                </a:solidFill>
              </a:rPr>
              <a:t>90</a:t>
            </a:r>
            <a:endParaRPr lang="en-US" sz="4200" kern="0" dirty="0">
              <a:solidFill>
                <a:srgbClr val="FFFFFF"/>
              </a:solidFill>
            </a:endParaRPr>
          </a:p>
        </p:txBody>
      </p:sp>
      <p:sp>
        <p:nvSpPr>
          <p:cNvPr id="88" name="Isosceles Triangle 87"/>
          <p:cNvSpPr/>
          <p:nvPr/>
        </p:nvSpPr>
        <p:spPr>
          <a:xfrm rot="5400000">
            <a:off x="3294062" y="4940301"/>
            <a:ext cx="200025" cy="171450"/>
          </a:xfrm>
          <a:prstGeom prst="triangle">
            <a:avLst/>
          </a:prstGeom>
          <a:solidFill>
            <a:srgbClr val="0093CF"/>
          </a:solidFill>
          <a:ln w="9525" cap="flat" cmpd="sng" algn="ctr">
            <a:noFill/>
            <a:prstDash val="solid"/>
          </a:ln>
          <a:effectLst/>
        </p:spPr>
        <p:txBody>
          <a:bodyPr anchor="ctr"/>
          <a:lstStyle/>
          <a:p>
            <a:pPr algn="ctr" fontAlgn="auto">
              <a:spcBef>
                <a:spcPts val="0"/>
              </a:spcBef>
              <a:spcAft>
                <a:spcPts val="0"/>
              </a:spcAft>
              <a:defRPr/>
            </a:pPr>
            <a:endParaRPr lang="en-US" sz="1800" b="0" kern="0">
              <a:solidFill>
                <a:srgbClr val="FFFFFF"/>
              </a:solidFill>
              <a:latin typeface="Verdana"/>
              <a:cs typeface="+mn-cs"/>
            </a:endParaRPr>
          </a:p>
        </p:txBody>
      </p:sp>
      <p:sp>
        <p:nvSpPr>
          <p:cNvPr id="89" name="Isosceles Triangle 88"/>
          <p:cNvSpPr/>
          <p:nvPr/>
        </p:nvSpPr>
        <p:spPr>
          <a:xfrm rot="5400000">
            <a:off x="4589462" y="4940301"/>
            <a:ext cx="200025" cy="171450"/>
          </a:xfrm>
          <a:prstGeom prst="triangle">
            <a:avLst/>
          </a:prstGeom>
          <a:solidFill>
            <a:srgbClr val="0093CF"/>
          </a:solidFill>
          <a:ln w="9525" cap="flat" cmpd="sng" algn="ctr">
            <a:noFill/>
            <a:prstDash val="solid"/>
          </a:ln>
          <a:effectLst/>
        </p:spPr>
        <p:txBody>
          <a:bodyPr anchor="ctr"/>
          <a:lstStyle/>
          <a:p>
            <a:pPr algn="ctr" fontAlgn="auto">
              <a:spcBef>
                <a:spcPts val="0"/>
              </a:spcBef>
              <a:spcAft>
                <a:spcPts val="0"/>
              </a:spcAft>
              <a:defRPr/>
            </a:pPr>
            <a:endParaRPr lang="en-US" sz="1800" b="0" kern="0">
              <a:solidFill>
                <a:srgbClr val="FFFFFF"/>
              </a:solidFill>
              <a:latin typeface="Verdana"/>
              <a:cs typeface="+mn-cs"/>
            </a:endParaRPr>
          </a:p>
        </p:txBody>
      </p:sp>
      <p:sp>
        <p:nvSpPr>
          <p:cNvPr id="90" name="Isosceles Triangle 89"/>
          <p:cNvSpPr/>
          <p:nvPr/>
        </p:nvSpPr>
        <p:spPr>
          <a:xfrm rot="5400000">
            <a:off x="5776912" y="4940301"/>
            <a:ext cx="200025" cy="171450"/>
          </a:xfrm>
          <a:prstGeom prst="triangle">
            <a:avLst/>
          </a:prstGeom>
          <a:solidFill>
            <a:srgbClr val="0093CF"/>
          </a:solidFill>
          <a:ln w="9525" cap="flat" cmpd="sng" algn="ctr">
            <a:noFill/>
            <a:prstDash val="solid"/>
          </a:ln>
          <a:effectLst/>
        </p:spPr>
        <p:txBody>
          <a:bodyPr anchor="ctr"/>
          <a:lstStyle/>
          <a:p>
            <a:pPr algn="ctr" fontAlgn="auto">
              <a:spcBef>
                <a:spcPts val="0"/>
              </a:spcBef>
              <a:spcAft>
                <a:spcPts val="0"/>
              </a:spcAft>
              <a:defRPr/>
            </a:pPr>
            <a:endParaRPr lang="en-US" sz="1800" b="0" kern="0">
              <a:solidFill>
                <a:srgbClr val="FFFFFF"/>
              </a:solidFill>
              <a:latin typeface="Verdana"/>
              <a:cs typeface="+mn-cs"/>
            </a:endParaRPr>
          </a:p>
        </p:txBody>
      </p:sp>
      <p:sp>
        <p:nvSpPr>
          <p:cNvPr id="91" name="TextBox 90"/>
          <p:cNvSpPr txBox="1"/>
          <p:nvPr/>
        </p:nvSpPr>
        <p:spPr>
          <a:xfrm>
            <a:off x="717550" y="5886450"/>
            <a:ext cx="4191000" cy="184150"/>
          </a:xfrm>
          <a:prstGeom prst="rect">
            <a:avLst/>
          </a:prstGeom>
          <a:noFill/>
        </p:spPr>
        <p:txBody>
          <a:bodyPr lIns="0" tIns="0" rIns="0" bIns="0">
            <a:spAutoFit/>
          </a:bodyPr>
          <a:lstStyle/>
          <a:p>
            <a:pPr algn="ctr" fontAlgn="auto">
              <a:spcBef>
                <a:spcPts val="0"/>
              </a:spcBef>
              <a:spcAft>
                <a:spcPts val="0"/>
              </a:spcAft>
              <a:defRPr/>
            </a:pPr>
            <a:r>
              <a:rPr lang="en-US" sz="1200" b="0" i="1" kern="0" dirty="0">
                <a:solidFill>
                  <a:srgbClr val="FFFFFF">
                    <a:lumMod val="50000"/>
                  </a:srgbClr>
                </a:solidFill>
              </a:rPr>
              <a:t>Pfizer pipeline as of February 28, 2012</a:t>
            </a:r>
            <a:endParaRPr lang="en-US" sz="1200" b="0" i="1" kern="0" dirty="0">
              <a:solidFill>
                <a:srgbClr val="FFFFFF">
                  <a:lumMod val="50000"/>
                </a:srgbClr>
              </a:solidFill>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9473" name="Picture 3" descr="Portfolio_021010v1"/>
          <p:cNvPicPr>
            <a:picLocks noChangeAspect="1" noChangeArrowheads="1"/>
          </p:cNvPicPr>
          <p:nvPr/>
        </p:nvPicPr>
        <p:blipFill>
          <a:blip r:embed="rId3">
            <a:clrChange>
              <a:clrFrom>
                <a:srgbClr val="FDFDFD"/>
              </a:clrFrom>
              <a:clrTo>
                <a:srgbClr val="FDFDFD">
                  <a:alpha val="0"/>
                </a:srgbClr>
              </a:clrTo>
            </a:clrChange>
          </a:blip>
          <a:srcRect l="1233" t="28488" r="86821" b="66600"/>
          <a:stretch>
            <a:fillRect/>
          </a:stretch>
        </p:blipFill>
        <p:spPr bwMode="auto">
          <a:xfrm>
            <a:off x="2884488" y="1817688"/>
            <a:ext cx="1736725" cy="881062"/>
          </a:xfrm>
          <a:prstGeom prst="rect">
            <a:avLst/>
          </a:prstGeom>
          <a:noFill/>
          <a:ln w="9525">
            <a:noFill/>
            <a:miter lim="800000"/>
            <a:headEnd/>
            <a:tailEnd/>
          </a:ln>
        </p:spPr>
      </p:pic>
      <p:pic>
        <p:nvPicPr>
          <p:cNvPr id="1769474" name="Picture 4" descr="Portfolio_021010v1"/>
          <p:cNvPicPr>
            <a:picLocks noChangeAspect="1" noChangeArrowheads="1"/>
          </p:cNvPicPr>
          <p:nvPr/>
        </p:nvPicPr>
        <p:blipFill>
          <a:blip r:embed="rId4">
            <a:clrChange>
              <a:clrFrom>
                <a:srgbClr val="FDFDFD"/>
              </a:clrFrom>
              <a:clrTo>
                <a:srgbClr val="FDFDFD">
                  <a:alpha val="0"/>
                </a:srgbClr>
              </a:clrTo>
            </a:clrChange>
          </a:blip>
          <a:srcRect l="13092" t="16130" r="46918" b="63809"/>
          <a:stretch>
            <a:fillRect/>
          </a:stretch>
        </p:blipFill>
        <p:spPr bwMode="auto">
          <a:xfrm>
            <a:off x="304800" y="1401763"/>
            <a:ext cx="4460875" cy="2755900"/>
          </a:xfrm>
          <a:prstGeom prst="rect">
            <a:avLst/>
          </a:prstGeom>
          <a:noFill/>
          <a:ln w="9525">
            <a:noFill/>
            <a:miter lim="800000"/>
            <a:headEnd/>
            <a:tailEnd/>
          </a:ln>
        </p:spPr>
      </p:pic>
      <p:pic>
        <p:nvPicPr>
          <p:cNvPr id="1769475" name="Picture 5" descr="Portfolio_021010v1"/>
          <p:cNvPicPr>
            <a:picLocks noChangeAspect="1" noChangeArrowheads="1"/>
          </p:cNvPicPr>
          <p:nvPr/>
        </p:nvPicPr>
        <p:blipFill>
          <a:blip r:embed="rId4">
            <a:clrChange>
              <a:clrFrom>
                <a:srgbClr val="FDFDFD"/>
              </a:clrFrom>
              <a:clrTo>
                <a:srgbClr val="FDFDFD">
                  <a:alpha val="0"/>
                </a:srgbClr>
              </a:clrTo>
            </a:clrChange>
          </a:blip>
          <a:srcRect l="57118" t="16130" r="2570" b="63809"/>
          <a:stretch>
            <a:fillRect/>
          </a:stretch>
        </p:blipFill>
        <p:spPr bwMode="auto">
          <a:xfrm>
            <a:off x="4875213" y="3419475"/>
            <a:ext cx="4497387" cy="2755900"/>
          </a:xfrm>
          <a:prstGeom prst="rect">
            <a:avLst/>
          </a:prstGeom>
          <a:noFill/>
          <a:ln w="9525">
            <a:noFill/>
            <a:miter lim="800000"/>
            <a:headEnd/>
            <a:tailEnd/>
          </a:ln>
        </p:spPr>
      </p:pic>
      <p:sp>
        <p:nvSpPr>
          <p:cNvPr id="9" name="Rectangle 7"/>
          <p:cNvSpPr>
            <a:spLocks noChangeArrowheads="1"/>
          </p:cNvSpPr>
          <p:nvPr>
            <p:custDataLst>
              <p:tags r:id="rId1"/>
            </p:custDataLst>
          </p:nvPr>
        </p:nvSpPr>
        <p:spPr bwMode="white">
          <a:xfrm>
            <a:off x="312738" y="106363"/>
            <a:ext cx="7935912" cy="860425"/>
          </a:xfrm>
          <a:prstGeom prst="rect">
            <a:avLst/>
          </a:prstGeom>
          <a:noFill/>
          <a:ln w="9525">
            <a:noFill/>
            <a:miter lim="800000"/>
            <a:headEnd/>
            <a:tailEnd/>
          </a:ln>
          <a:effectLst>
            <a:outerShdw dist="35921" dir="2700000" algn="ctr" rotWithShape="0">
              <a:srgbClr val="000000"/>
            </a:outerShdw>
          </a:effectLst>
        </p:spPr>
        <p:txBody>
          <a:bodyPr lIns="45720" rIns="45720" anchor="ctr"/>
          <a:lstStyle/>
          <a:p>
            <a:pPr defTabSz="114300" eaLnBrk="0" hangingPunct="0">
              <a:lnSpc>
                <a:spcPct val="85000"/>
              </a:lnSpc>
              <a:defRPr/>
            </a:pPr>
            <a:r>
              <a:rPr lang="en-US" sz="2800" dirty="0">
                <a:solidFill>
                  <a:srgbClr val="FFFFFF"/>
                </a:solidFill>
                <a:latin typeface="Times New Roman" pitchFamily="18" charset="0"/>
                <a:cs typeface="Times New Roman" pitchFamily="18" charset="0"/>
              </a:rPr>
              <a:t>Acquisition of Wyeth Established </a:t>
            </a:r>
          </a:p>
          <a:p>
            <a:pPr defTabSz="114300" eaLnBrk="0" hangingPunct="0">
              <a:lnSpc>
                <a:spcPct val="85000"/>
              </a:lnSpc>
              <a:defRPr/>
            </a:pPr>
            <a:r>
              <a:rPr lang="en-US" sz="2800" dirty="0">
                <a:solidFill>
                  <a:srgbClr val="FFFFFF"/>
                </a:solidFill>
                <a:latin typeface="Times New Roman" pitchFamily="18" charset="0"/>
                <a:cs typeface="Times New Roman" pitchFamily="18" charset="0"/>
              </a:rPr>
              <a:t>Pfizer as a leader in Biologics &amp; Vaccines</a:t>
            </a:r>
          </a:p>
        </p:txBody>
      </p:sp>
      <p:sp>
        <p:nvSpPr>
          <p:cNvPr id="11" name="Rectangle 10"/>
          <p:cNvSpPr/>
          <p:nvPr/>
        </p:nvSpPr>
        <p:spPr>
          <a:xfrm>
            <a:off x="141288" y="6611938"/>
            <a:ext cx="4160837" cy="246062"/>
          </a:xfrm>
          <a:prstGeom prst="rect">
            <a:avLst/>
          </a:prstGeom>
        </p:spPr>
        <p:txBody>
          <a:bodyPr>
            <a:spAutoFit/>
          </a:bodyPr>
          <a:lstStyle/>
          <a:p>
            <a:pPr>
              <a:defRPr/>
            </a:pPr>
            <a:r>
              <a:rPr lang="en-US" sz="1000" b="0" dirty="0">
                <a:solidFill>
                  <a:srgbClr val="000000"/>
                </a:solidFill>
                <a:latin typeface="Arial" pitchFamily="34" charset="0"/>
                <a:cs typeface="+mn-cs"/>
              </a:rPr>
              <a:t>Pfizer R&amp;D Pipeline Update as of  January 27, 2010</a:t>
            </a:r>
            <a:endParaRPr lang="en-US" sz="1000" b="0" dirty="0">
              <a:solidFill>
                <a:srgbClr val="000000"/>
              </a:solidFill>
              <a:latin typeface="Arial" pitchFamily="34" charset="0"/>
              <a:cs typeface="+mn-cs"/>
            </a:endParaRPr>
          </a:p>
        </p:txBody>
      </p:sp>
      <p:sp>
        <p:nvSpPr>
          <p:cNvPr id="10" name="Bent Arrow 9"/>
          <p:cNvSpPr/>
          <p:nvPr/>
        </p:nvSpPr>
        <p:spPr>
          <a:xfrm rot="5400000">
            <a:off x="5594351" y="1520825"/>
            <a:ext cx="1143000" cy="2581275"/>
          </a:xfrm>
          <a:prstGeom prst="bentArrow">
            <a:avLst>
              <a:gd name="adj1" fmla="val 36111"/>
              <a:gd name="adj2" fmla="val 50000"/>
              <a:gd name="adj3" fmla="val 37222"/>
              <a:gd name="adj4" fmla="val 5152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9900"/>
              </a:buClr>
              <a:buFont typeface="Arial" charset="0"/>
              <a:buChar char="–"/>
              <a:defRPr/>
            </a:pPr>
            <a:endParaRPr lang="en-US">
              <a:solidFill>
                <a:schemeClr val="tx1"/>
              </a:solidFill>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60338" y="5910263"/>
            <a:ext cx="1058862" cy="646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9900"/>
              </a:buClr>
              <a:buFont typeface="Arial" charset="0"/>
              <a:buChar char="–"/>
              <a:defRPr/>
            </a:pPr>
            <a:endParaRPr lang="en-US"/>
          </a:p>
        </p:txBody>
      </p:sp>
      <p:sp>
        <p:nvSpPr>
          <p:cNvPr id="1770498" name="Slide Number Placeholder 3"/>
          <p:cNvSpPr>
            <a:spLocks noGrp="1"/>
          </p:cNvSpPr>
          <p:nvPr>
            <p:ph type="sldNum" sz="quarter" idx="10"/>
          </p:nvPr>
        </p:nvSpPr>
        <p:spPr bwMode="auto">
          <a:xfrm>
            <a:off x="6880225" y="6492875"/>
            <a:ext cx="2241550" cy="365125"/>
          </a:xfrm>
          <a:noFill/>
          <a:ln>
            <a:miter lim="800000"/>
            <a:headEnd/>
            <a:tailEnd/>
          </a:ln>
        </p:spPr>
        <p:txBody>
          <a:bodyPr wrap="square" numCol="1" anchorCtr="0" compatLnSpc="1">
            <a:prstTxWarp prst="textNoShape">
              <a:avLst/>
            </a:prstTxWarp>
          </a:bodyPr>
          <a:lstStyle/>
          <a:p>
            <a:pPr fontAlgn="base">
              <a:spcBef>
                <a:spcPct val="0"/>
              </a:spcBef>
              <a:spcAft>
                <a:spcPct val="0"/>
              </a:spcAft>
              <a:buFont typeface="Arial" charset="0"/>
              <a:buNone/>
            </a:pPr>
            <a:fld id="{584C491A-502E-44A6-9EFD-F23655A7BBF3}" type="slidenum">
              <a:rPr lang="zh-CN" altLang="en-US" smtClean="0">
                <a:solidFill>
                  <a:srgbClr val="898989"/>
                </a:solidFill>
                <a:latin typeface="Arial" charset="0"/>
              </a:rPr>
              <a:pPr fontAlgn="base">
                <a:spcBef>
                  <a:spcPct val="0"/>
                </a:spcBef>
                <a:spcAft>
                  <a:spcPct val="0"/>
                </a:spcAft>
                <a:buFont typeface="Arial" charset="0"/>
                <a:buNone/>
              </a:pPr>
              <a:t>6</a:t>
            </a:fld>
            <a:endParaRPr lang="en-US" altLang="zh-CN" smtClean="0">
              <a:solidFill>
                <a:srgbClr val="898989"/>
              </a:solidFill>
              <a:latin typeface="Arial" charset="0"/>
            </a:endParaRPr>
          </a:p>
        </p:txBody>
      </p:sp>
      <p:sp>
        <p:nvSpPr>
          <p:cNvPr id="1770499" name="Title 1"/>
          <p:cNvSpPr>
            <a:spLocks noGrp="1"/>
          </p:cNvSpPr>
          <p:nvPr>
            <p:ph type="title" idx="4294967295"/>
          </p:nvPr>
        </p:nvSpPr>
        <p:spPr>
          <a:xfrm>
            <a:off x="160338" y="457200"/>
            <a:ext cx="9247187" cy="338138"/>
          </a:xfrm>
        </p:spPr>
        <p:txBody>
          <a:bodyPr/>
          <a:lstStyle/>
          <a:p>
            <a:pPr algn="l"/>
            <a:r>
              <a:rPr lang="en-US" sz="2800" b="1" smtClean="0">
                <a:solidFill>
                  <a:schemeClr val="bg1"/>
                </a:solidFill>
                <a:latin typeface="Arial" charset="0"/>
              </a:rPr>
              <a:t>Pfizer Major Research Focus Areas</a:t>
            </a:r>
          </a:p>
        </p:txBody>
      </p:sp>
      <p:sp>
        <p:nvSpPr>
          <p:cNvPr id="8196" name="Rectangle 15"/>
          <p:cNvSpPr>
            <a:spLocks noChangeArrowheads="1"/>
          </p:cNvSpPr>
          <p:nvPr/>
        </p:nvSpPr>
        <p:spPr bwMode="blackWhite">
          <a:xfrm>
            <a:off x="579438" y="1219200"/>
            <a:ext cx="8453437" cy="384175"/>
          </a:xfrm>
          <a:prstGeom prst="roundRect">
            <a:avLst>
              <a:gd name="adj" fmla="val 16667"/>
            </a:avLst>
          </a:prstGeom>
          <a:solidFill>
            <a:schemeClr val="accent1"/>
          </a:solidFill>
          <a:ln w="28575">
            <a:noFill/>
            <a:miter lim="800000"/>
            <a:headEnd/>
            <a:tailEnd/>
          </a:ln>
        </p:spPr>
        <p:txBody>
          <a:bodyPr anchor="ctr"/>
          <a:lstStyle/>
          <a:p>
            <a:pPr eaLnBrk="0" hangingPunct="0">
              <a:lnSpc>
                <a:spcPct val="90000"/>
              </a:lnSpc>
              <a:spcBef>
                <a:spcPct val="20000"/>
              </a:spcBef>
              <a:defRPr/>
            </a:pPr>
            <a:r>
              <a:rPr lang="en-US" sz="1800">
                <a:solidFill>
                  <a:srgbClr val="FFFFFF"/>
                </a:solidFill>
                <a:latin typeface="Arial" pitchFamily="34" charset="0"/>
                <a:cs typeface="+mn-cs"/>
              </a:rPr>
              <a:t>R&amp;D Core Areas</a:t>
            </a:r>
          </a:p>
        </p:txBody>
      </p:sp>
      <p:grpSp>
        <p:nvGrpSpPr>
          <p:cNvPr id="1770501" name="Group 86"/>
          <p:cNvGrpSpPr>
            <a:grpSpLocks/>
          </p:cNvGrpSpPr>
          <p:nvPr/>
        </p:nvGrpSpPr>
        <p:grpSpPr bwMode="auto">
          <a:xfrm>
            <a:off x="5603875" y="1831975"/>
            <a:ext cx="1706563" cy="2076450"/>
            <a:chOff x="3362" y="1015"/>
            <a:chExt cx="1024" cy="1308"/>
          </a:xfrm>
        </p:grpSpPr>
        <p:sp>
          <p:nvSpPr>
            <p:cNvPr id="8222" name="Rectangle 12"/>
            <p:cNvSpPr>
              <a:spLocks noChangeArrowheads="1"/>
            </p:cNvSpPr>
            <p:nvPr/>
          </p:nvSpPr>
          <p:spPr bwMode="auto">
            <a:xfrm>
              <a:off x="3362" y="1701"/>
              <a:ext cx="1024" cy="622"/>
            </a:xfrm>
            <a:prstGeom prst="rect">
              <a:avLst/>
            </a:prstGeom>
            <a:noFill/>
            <a:ln w="9525" algn="ctr">
              <a:noFill/>
              <a:miter lim="800000"/>
              <a:headEnd/>
              <a:tailEnd/>
            </a:ln>
          </p:spPr>
          <p:txBody>
            <a:bodyPr>
              <a:spAutoFit/>
            </a:bodyPr>
            <a:lstStyle/>
            <a:p>
              <a:pPr algn="ctr" eaLnBrk="0" hangingPunct="0">
                <a:lnSpc>
                  <a:spcPct val="90000"/>
                </a:lnSpc>
                <a:spcBef>
                  <a:spcPct val="20000"/>
                </a:spcBef>
                <a:spcAft>
                  <a:spcPts val="600"/>
                </a:spcAft>
                <a:defRPr/>
              </a:pPr>
              <a:r>
                <a:rPr lang="en-US" dirty="0">
                  <a:solidFill>
                    <a:srgbClr val="000000"/>
                  </a:solidFill>
                  <a:latin typeface="Arial" pitchFamily="34" charset="0"/>
                  <a:cs typeface="+mn-cs"/>
                </a:rPr>
                <a:t>Inflammation &amp; </a:t>
              </a:r>
              <a:r>
                <a:rPr lang="en-US" dirty="0" err="1">
                  <a:solidFill>
                    <a:srgbClr val="000000"/>
                  </a:solidFill>
                  <a:latin typeface="Arial" pitchFamily="34" charset="0"/>
                  <a:cs typeface="+mn-cs"/>
                </a:rPr>
                <a:t>Remodelling</a:t>
              </a:r>
              <a:r>
                <a:rPr lang="en-US" dirty="0">
                  <a:solidFill>
                    <a:srgbClr val="000000"/>
                  </a:solidFill>
                  <a:latin typeface="Arial" pitchFamily="34" charset="0"/>
                  <a:cs typeface="+mn-cs"/>
                </a:rPr>
                <a:t> </a:t>
              </a:r>
            </a:p>
            <a:p>
              <a:pPr algn="ctr" eaLnBrk="0" hangingPunct="0">
                <a:lnSpc>
                  <a:spcPct val="90000"/>
                </a:lnSpc>
                <a:spcBef>
                  <a:spcPct val="20000"/>
                </a:spcBef>
                <a:spcAft>
                  <a:spcPts val="1200"/>
                </a:spcAft>
                <a:defRPr/>
              </a:pPr>
              <a:r>
                <a:rPr lang="en-US" dirty="0">
                  <a:solidFill>
                    <a:srgbClr val="000000"/>
                  </a:solidFill>
                  <a:latin typeface="Arial" pitchFamily="34" charset="0"/>
                  <a:cs typeface="+mn-cs"/>
                </a:rPr>
                <a:t>Immunology &amp; Autoimmunity</a:t>
              </a:r>
            </a:p>
          </p:txBody>
        </p:sp>
        <p:pic>
          <p:nvPicPr>
            <p:cNvPr id="1770524" name="Picture 19" descr="Inflammation"/>
            <p:cNvPicPr>
              <a:picLocks noChangeAspect="1" noChangeArrowheads="1"/>
            </p:cNvPicPr>
            <p:nvPr/>
          </p:nvPicPr>
          <p:blipFill>
            <a:blip r:embed="rId3"/>
            <a:srcRect/>
            <a:stretch>
              <a:fillRect/>
            </a:stretch>
          </p:blipFill>
          <p:spPr bwMode="auto">
            <a:xfrm>
              <a:off x="3528" y="1015"/>
              <a:ext cx="694" cy="659"/>
            </a:xfrm>
            <a:prstGeom prst="rect">
              <a:avLst/>
            </a:prstGeom>
            <a:noFill/>
            <a:ln w="28575">
              <a:solidFill>
                <a:schemeClr val="accent1"/>
              </a:solidFill>
              <a:miter lim="800000"/>
              <a:headEnd/>
              <a:tailEnd/>
            </a:ln>
          </p:spPr>
        </p:pic>
      </p:grpSp>
      <p:grpSp>
        <p:nvGrpSpPr>
          <p:cNvPr id="1770502" name="Group 87"/>
          <p:cNvGrpSpPr>
            <a:grpSpLocks/>
          </p:cNvGrpSpPr>
          <p:nvPr/>
        </p:nvGrpSpPr>
        <p:grpSpPr bwMode="auto">
          <a:xfrm>
            <a:off x="4032250" y="1831975"/>
            <a:ext cx="1571625" cy="1952625"/>
            <a:chOff x="2419" y="1015"/>
            <a:chExt cx="943" cy="1230"/>
          </a:xfrm>
        </p:grpSpPr>
        <p:sp>
          <p:nvSpPr>
            <p:cNvPr id="8220" name="Rectangle 13"/>
            <p:cNvSpPr>
              <a:spLocks noChangeArrowheads="1"/>
            </p:cNvSpPr>
            <p:nvPr/>
          </p:nvSpPr>
          <p:spPr bwMode="auto">
            <a:xfrm>
              <a:off x="2419" y="1698"/>
              <a:ext cx="943" cy="547"/>
            </a:xfrm>
            <a:prstGeom prst="rect">
              <a:avLst/>
            </a:prstGeom>
            <a:noFill/>
            <a:ln w="9525" algn="ctr">
              <a:noFill/>
              <a:miter lim="800000"/>
              <a:headEnd/>
              <a:tailEnd/>
            </a:ln>
          </p:spPr>
          <p:txBody>
            <a:bodyPr>
              <a:spAutoFit/>
            </a:bodyPr>
            <a:lstStyle/>
            <a:p>
              <a:pPr algn="ctr" eaLnBrk="0" hangingPunct="0">
                <a:lnSpc>
                  <a:spcPct val="90000"/>
                </a:lnSpc>
                <a:spcBef>
                  <a:spcPct val="20000"/>
                </a:spcBef>
                <a:defRPr/>
              </a:pPr>
              <a:r>
                <a:rPr lang="en-US" dirty="0">
                  <a:solidFill>
                    <a:srgbClr val="000000"/>
                  </a:solidFill>
                  <a:latin typeface="Arial" pitchFamily="34" charset="0"/>
                  <a:cs typeface="+mn-cs"/>
                </a:rPr>
                <a:t>Cardiovascular, Metabolic &amp; Endocrine Disease</a:t>
              </a:r>
              <a:endParaRPr lang="en-US" baseline="30000" dirty="0">
                <a:solidFill>
                  <a:srgbClr val="000000"/>
                </a:solidFill>
                <a:latin typeface="Arial" pitchFamily="34" charset="0"/>
                <a:cs typeface="+mn-cs"/>
              </a:endParaRPr>
            </a:p>
          </p:txBody>
        </p:sp>
        <p:pic>
          <p:nvPicPr>
            <p:cNvPr id="1770522" name="Picture 20" descr="Metabolic"/>
            <p:cNvPicPr>
              <a:picLocks noChangeAspect="1" noChangeArrowheads="1"/>
            </p:cNvPicPr>
            <p:nvPr/>
          </p:nvPicPr>
          <p:blipFill>
            <a:blip r:embed="rId4"/>
            <a:srcRect/>
            <a:stretch>
              <a:fillRect/>
            </a:stretch>
          </p:blipFill>
          <p:spPr bwMode="gray">
            <a:xfrm>
              <a:off x="2539" y="1015"/>
              <a:ext cx="692" cy="657"/>
            </a:xfrm>
            <a:prstGeom prst="rect">
              <a:avLst/>
            </a:prstGeom>
            <a:solidFill>
              <a:schemeClr val="accent1"/>
            </a:solidFill>
            <a:ln w="28575" algn="ctr">
              <a:solidFill>
                <a:schemeClr val="accent1"/>
              </a:solidFill>
              <a:miter lim="800000"/>
              <a:headEnd/>
              <a:tailEnd/>
            </a:ln>
          </p:spPr>
        </p:pic>
      </p:grpSp>
      <p:grpSp>
        <p:nvGrpSpPr>
          <p:cNvPr id="1770503" name="Group 89"/>
          <p:cNvGrpSpPr>
            <a:grpSpLocks/>
          </p:cNvGrpSpPr>
          <p:nvPr/>
        </p:nvGrpSpPr>
        <p:grpSpPr bwMode="auto">
          <a:xfrm>
            <a:off x="744538" y="1831975"/>
            <a:ext cx="1517650" cy="1371600"/>
            <a:chOff x="447" y="1015"/>
            <a:chExt cx="910" cy="864"/>
          </a:xfrm>
        </p:grpSpPr>
        <p:sp>
          <p:nvSpPr>
            <p:cNvPr id="8218" name="Rectangle 10"/>
            <p:cNvSpPr>
              <a:spLocks noChangeArrowheads="1"/>
            </p:cNvSpPr>
            <p:nvPr/>
          </p:nvSpPr>
          <p:spPr bwMode="auto">
            <a:xfrm>
              <a:off x="447" y="1700"/>
              <a:ext cx="910" cy="179"/>
            </a:xfrm>
            <a:prstGeom prst="rect">
              <a:avLst/>
            </a:prstGeom>
            <a:noFill/>
            <a:ln w="9525" algn="ctr">
              <a:noFill/>
              <a:miter lim="800000"/>
              <a:headEnd/>
              <a:tailEnd/>
            </a:ln>
          </p:spPr>
          <p:txBody>
            <a:bodyPr>
              <a:spAutoFit/>
            </a:bodyPr>
            <a:lstStyle/>
            <a:p>
              <a:pPr eaLnBrk="0" hangingPunct="0">
                <a:lnSpc>
                  <a:spcPct val="90000"/>
                </a:lnSpc>
                <a:spcBef>
                  <a:spcPct val="20000"/>
                </a:spcBef>
                <a:defRPr/>
              </a:pPr>
              <a:r>
                <a:rPr lang="en-US">
                  <a:solidFill>
                    <a:srgbClr val="000000"/>
                  </a:solidFill>
                  <a:latin typeface="Arial" pitchFamily="34" charset="0"/>
                  <a:cs typeface="+mn-cs"/>
                </a:rPr>
                <a:t>Neuroscience</a:t>
              </a:r>
            </a:p>
          </p:txBody>
        </p:sp>
        <p:pic>
          <p:nvPicPr>
            <p:cNvPr id="1770520" name="Picture 21" descr="Neurology"/>
            <p:cNvPicPr>
              <a:picLocks noChangeAspect="1" noChangeArrowheads="1"/>
            </p:cNvPicPr>
            <p:nvPr/>
          </p:nvPicPr>
          <p:blipFill>
            <a:blip r:embed="rId5"/>
            <a:srcRect/>
            <a:stretch>
              <a:fillRect/>
            </a:stretch>
          </p:blipFill>
          <p:spPr bwMode="invGray">
            <a:xfrm>
              <a:off x="556" y="1015"/>
              <a:ext cx="692" cy="659"/>
            </a:xfrm>
            <a:prstGeom prst="rect">
              <a:avLst/>
            </a:prstGeom>
            <a:noFill/>
            <a:ln w="28575">
              <a:solidFill>
                <a:schemeClr val="accent1"/>
              </a:solidFill>
              <a:miter lim="800000"/>
              <a:headEnd/>
              <a:tailEnd/>
            </a:ln>
          </p:spPr>
        </p:pic>
      </p:grpSp>
      <p:grpSp>
        <p:nvGrpSpPr>
          <p:cNvPr id="1770504" name="Group 88"/>
          <p:cNvGrpSpPr>
            <a:grpSpLocks/>
          </p:cNvGrpSpPr>
          <p:nvPr/>
        </p:nvGrpSpPr>
        <p:grpSpPr bwMode="auto">
          <a:xfrm>
            <a:off x="2571750" y="1831975"/>
            <a:ext cx="1238250" cy="1371600"/>
            <a:chOff x="1543" y="1015"/>
            <a:chExt cx="743" cy="864"/>
          </a:xfrm>
        </p:grpSpPr>
        <p:sp>
          <p:nvSpPr>
            <p:cNvPr id="8216" name="Rectangle 11"/>
            <p:cNvSpPr>
              <a:spLocks noChangeArrowheads="1"/>
            </p:cNvSpPr>
            <p:nvPr/>
          </p:nvSpPr>
          <p:spPr bwMode="auto">
            <a:xfrm>
              <a:off x="1578" y="1700"/>
              <a:ext cx="708" cy="179"/>
            </a:xfrm>
            <a:prstGeom prst="rect">
              <a:avLst/>
            </a:prstGeom>
            <a:noFill/>
            <a:ln w="9525" algn="ctr">
              <a:noFill/>
              <a:miter lim="800000"/>
              <a:headEnd/>
              <a:tailEnd/>
            </a:ln>
          </p:spPr>
          <p:txBody>
            <a:bodyPr>
              <a:spAutoFit/>
            </a:bodyPr>
            <a:lstStyle/>
            <a:p>
              <a:pPr eaLnBrk="0" hangingPunct="0">
                <a:lnSpc>
                  <a:spcPct val="90000"/>
                </a:lnSpc>
                <a:spcBef>
                  <a:spcPct val="20000"/>
                </a:spcBef>
                <a:defRPr/>
              </a:pPr>
              <a:r>
                <a:rPr lang="en-US" dirty="0">
                  <a:solidFill>
                    <a:srgbClr val="000000"/>
                  </a:solidFill>
                  <a:latin typeface="Arial" pitchFamily="34" charset="0"/>
                  <a:cs typeface="+mn-cs"/>
                </a:rPr>
                <a:t>Oncology</a:t>
              </a:r>
            </a:p>
          </p:txBody>
        </p:sp>
        <p:pic>
          <p:nvPicPr>
            <p:cNvPr id="1770518" name="Picture 22" descr="Oncology"/>
            <p:cNvPicPr>
              <a:picLocks noChangeAspect="1" noChangeArrowheads="1"/>
            </p:cNvPicPr>
            <p:nvPr/>
          </p:nvPicPr>
          <p:blipFill>
            <a:blip r:embed="rId6"/>
            <a:srcRect/>
            <a:stretch>
              <a:fillRect/>
            </a:stretch>
          </p:blipFill>
          <p:spPr bwMode="gray">
            <a:xfrm>
              <a:off x="1543" y="1015"/>
              <a:ext cx="695" cy="658"/>
            </a:xfrm>
            <a:prstGeom prst="rect">
              <a:avLst/>
            </a:prstGeom>
            <a:solidFill>
              <a:schemeClr val="accent1"/>
            </a:solidFill>
            <a:ln w="28575" algn="ctr">
              <a:solidFill>
                <a:schemeClr val="accent1"/>
              </a:solidFill>
              <a:miter lim="800000"/>
              <a:headEnd/>
              <a:tailEnd/>
            </a:ln>
          </p:spPr>
        </p:pic>
      </p:grpSp>
      <p:sp>
        <p:nvSpPr>
          <p:cNvPr id="8201" name="Rectangle 60"/>
          <p:cNvSpPr>
            <a:spLocks noChangeArrowheads="1"/>
          </p:cNvSpPr>
          <p:nvPr/>
        </p:nvSpPr>
        <p:spPr bwMode="blackWhite">
          <a:xfrm>
            <a:off x="579438" y="4052888"/>
            <a:ext cx="8453437" cy="384175"/>
          </a:xfrm>
          <a:prstGeom prst="roundRect">
            <a:avLst>
              <a:gd name="adj" fmla="val 16667"/>
            </a:avLst>
          </a:prstGeom>
          <a:solidFill>
            <a:schemeClr val="tx2"/>
          </a:solidFill>
          <a:ln w="28575">
            <a:noFill/>
            <a:miter lim="800000"/>
            <a:headEnd/>
            <a:tailEnd/>
          </a:ln>
        </p:spPr>
        <p:txBody>
          <a:bodyPr anchor="ctr"/>
          <a:lstStyle/>
          <a:p>
            <a:pPr eaLnBrk="0" hangingPunct="0">
              <a:lnSpc>
                <a:spcPct val="90000"/>
              </a:lnSpc>
              <a:spcBef>
                <a:spcPct val="20000"/>
              </a:spcBef>
              <a:defRPr/>
            </a:pPr>
            <a:r>
              <a:rPr lang="en-US" sz="1800">
                <a:solidFill>
                  <a:prstClr val="white"/>
                </a:solidFill>
                <a:latin typeface="Arial" pitchFamily="34" charset="0"/>
                <a:cs typeface="+mn-cs"/>
              </a:rPr>
              <a:t>Specialized Areas</a:t>
            </a:r>
          </a:p>
        </p:txBody>
      </p:sp>
      <p:grpSp>
        <p:nvGrpSpPr>
          <p:cNvPr id="1770506" name="Group 80"/>
          <p:cNvGrpSpPr>
            <a:grpSpLocks/>
          </p:cNvGrpSpPr>
          <p:nvPr/>
        </p:nvGrpSpPr>
        <p:grpSpPr bwMode="auto">
          <a:xfrm>
            <a:off x="6088063" y="4538663"/>
            <a:ext cx="1227137" cy="1371600"/>
            <a:chOff x="2481" y="2433"/>
            <a:chExt cx="808" cy="947"/>
          </a:xfrm>
        </p:grpSpPr>
        <p:pic>
          <p:nvPicPr>
            <p:cNvPr id="1770515" name="Picture 23" descr="sidepic_02"/>
            <p:cNvPicPr>
              <a:picLocks noChangeAspect="1" noChangeArrowheads="1"/>
            </p:cNvPicPr>
            <p:nvPr/>
          </p:nvPicPr>
          <p:blipFill>
            <a:blip r:embed="rId7"/>
            <a:srcRect/>
            <a:stretch>
              <a:fillRect/>
            </a:stretch>
          </p:blipFill>
          <p:spPr bwMode="invGray">
            <a:xfrm>
              <a:off x="2505" y="2433"/>
              <a:ext cx="764" cy="724"/>
            </a:xfrm>
            <a:prstGeom prst="rect">
              <a:avLst/>
            </a:prstGeom>
            <a:noFill/>
            <a:ln w="28575" algn="ctr">
              <a:solidFill>
                <a:schemeClr val="accent1"/>
              </a:solidFill>
              <a:miter lim="800000"/>
              <a:headEnd/>
              <a:tailEnd/>
            </a:ln>
          </p:spPr>
        </p:pic>
        <p:sp>
          <p:nvSpPr>
            <p:cNvPr id="8213" name="Rectangle 13"/>
            <p:cNvSpPr>
              <a:spLocks noChangeArrowheads="1"/>
            </p:cNvSpPr>
            <p:nvPr/>
          </p:nvSpPr>
          <p:spPr bwMode="auto">
            <a:xfrm>
              <a:off x="2481" y="3183"/>
              <a:ext cx="808" cy="197"/>
            </a:xfrm>
            <a:prstGeom prst="rect">
              <a:avLst/>
            </a:prstGeom>
            <a:noFill/>
            <a:ln w="9525" algn="ctr">
              <a:noFill/>
              <a:miter lim="800000"/>
              <a:headEnd/>
              <a:tailEnd/>
            </a:ln>
          </p:spPr>
          <p:txBody>
            <a:bodyPr>
              <a:spAutoFit/>
            </a:bodyPr>
            <a:lstStyle/>
            <a:p>
              <a:pPr eaLnBrk="0" hangingPunct="0">
                <a:lnSpc>
                  <a:spcPct val="90000"/>
                </a:lnSpc>
                <a:spcBef>
                  <a:spcPct val="20000"/>
                </a:spcBef>
                <a:defRPr/>
              </a:pPr>
              <a:r>
                <a:rPr lang="en-US">
                  <a:solidFill>
                    <a:srgbClr val="000000"/>
                  </a:solidFill>
                  <a:latin typeface="Arial" pitchFamily="34" charset="0"/>
                  <a:cs typeface="+mn-cs"/>
                </a:rPr>
                <a:t>Biosimilars</a:t>
              </a:r>
            </a:p>
          </p:txBody>
        </p:sp>
      </p:grpSp>
      <p:grpSp>
        <p:nvGrpSpPr>
          <p:cNvPr id="1770507" name="Group 81"/>
          <p:cNvGrpSpPr>
            <a:grpSpLocks/>
          </p:cNvGrpSpPr>
          <p:nvPr/>
        </p:nvGrpSpPr>
        <p:grpSpPr bwMode="auto">
          <a:xfrm>
            <a:off x="3357563" y="4538663"/>
            <a:ext cx="2522537" cy="1370012"/>
            <a:chOff x="1018" y="2433"/>
            <a:chExt cx="1661" cy="948"/>
          </a:xfrm>
        </p:grpSpPr>
        <p:pic>
          <p:nvPicPr>
            <p:cNvPr id="1770513" name="Picture 41" descr="Neck Pain Skeleton"/>
            <p:cNvPicPr>
              <a:picLocks noChangeAspect="1" noChangeArrowheads="1"/>
            </p:cNvPicPr>
            <p:nvPr/>
          </p:nvPicPr>
          <p:blipFill>
            <a:blip r:embed="rId8"/>
            <a:srcRect/>
            <a:stretch>
              <a:fillRect/>
            </a:stretch>
          </p:blipFill>
          <p:spPr bwMode="gray">
            <a:xfrm>
              <a:off x="1462" y="2433"/>
              <a:ext cx="724" cy="722"/>
            </a:xfrm>
            <a:prstGeom prst="rect">
              <a:avLst/>
            </a:prstGeom>
            <a:solidFill>
              <a:schemeClr val="accent1"/>
            </a:solidFill>
            <a:ln w="28575" algn="ctr">
              <a:solidFill>
                <a:schemeClr val="accent1"/>
              </a:solidFill>
              <a:miter lim="800000"/>
              <a:headEnd/>
              <a:tailEnd/>
            </a:ln>
          </p:spPr>
        </p:pic>
        <p:sp>
          <p:nvSpPr>
            <p:cNvPr id="8211" name="Rectangle 11"/>
            <p:cNvSpPr>
              <a:spLocks noChangeArrowheads="1"/>
            </p:cNvSpPr>
            <p:nvPr/>
          </p:nvSpPr>
          <p:spPr bwMode="auto">
            <a:xfrm>
              <a:off x="1018" y="3183"/>
              <a:ext cx="1661" cy="198"/>
            </a:xfrm>
            <a:prstGeom prst="rect">
              <a:avLst/>
            </a:prstGeom>
            <a:noFill/>
            <a:ln w="9525" algn="ctr">
              <a:noFill/>
              <a:miter lim="800000"/>
              <a:headEnd/>
              <a:tailEnd/>
            </a:ln>
          </p:spPr>
          <p:txBody>
            <a:bodyPr>
              <a:spAutoFit/>
            </a:bodyPr>
            <a:lstStyle/>
            <a:p>
              <a:pPr algn="ctr" eaLnBrk="0" hangingPunct="0">
                <a:lnSpc>
                  <a:spcPct val="90000"/>
                </a:lnSpc>
                <a:spcBef>
                  <a:spcPct val="20000"/>
                </a:spcBef>
                <a:defRPr/>
              </a:pPr>
              <a:r>
                <a:rPr lang="en-US" dirty="0">
                  <a:solidFill>
                    <a:srgbClr val="000000"/>
                  </a:solidFill>
                  <a:latin typeface="Arial" pitchFamily="34" charset="0"/>
                  <a:cs typeface="+mn-cs"/>
                </a:rPr>
                <a:t>Pain &amp; Sensory Disorders</a:t>
              </a:r>
            </a:p>
          </p:txBody>
        </p:sp>
      </p:grpSp>
      <p:grpSp>
        <p:nvGrpSpPr>
          <p:cNvPr id="1770508" name="Group 85"/>
          <p:cNvGrpSpPr>
            <a:grpSpLocks/>
          </p:cNvGrpSpPr>
          <p:nvPr/>
        </p:nvGrpSpPr>
        <p:grpSpPr bwMode="auto">
          <a:xfrm>
            <a:off x="7534275" y="1831975"/>
            <a:ext cx="1457325" cy="1374775"/>
            <a:chOff x="4520" y="1015"/>
            <a:chExt cx="874" cy="866"/>
          </a:xfrm>
        </p:grpSpPr>
        <p:sp>
          <p:nvSpPr>
            <p:cNvPr id="8208" name="Rectangle 14"/>
            <p:cNvSpPr>
              <a:spLocks noChangeArrowheads="1"/>
            </p:cNvSpPr>
            <p:nvPr/>
          </p:nvSpPr>
          <p:spPr bwMode="auto">
            <a:xfrm>
              <a:off x="4634" y="1702"/>
              <a:ext cx="760" cy="179"/>
            </a:xfrm>
            <a:prstGeom prst="rect">
              <a:avLst/>
            </a:prstGeom>
            <a:noFill/>
            <a:ln w="9525" algn="ctr">
              <a:noFill/>
              <a:miter lim="800000"/>
              <a:headEnd/>
              <a:tailEnd/>
            </a:ln>
          </p:spPr>
          <p:txBody>
            <a:bodyPr lIns="0" rIns="0">
              <a:spAutoFit/>
            </a:bodyPr>
            <a:lstStyle/>
            <a:p>
              <a:pPr eaLnBrk="0" hangingPunct="0">
                <a:lnSpc>
                  <a:spcPct val="90000"/>
                </a:lnSpc>
                <a:spcBef>
                  <a:spcPct val="20000"/>
                </a:spcBef>
                <a:defRPr/>
              </a:pPr>
              <a:r>
                <a:rPr lang="en-US" dirty="0">
                  <a:solidFill>
                    <a:srgbClr val="000000"/>
                  </a:solidFill>
                  <a:latin typeface="Arial" pitchFamily="34" charset="0"/>
                  <a:cs typeface="+mn-cs"/>
                </a:rPr>
                <a:t>Vaccines</a:t>
              </a:r>
            </a:p>
          </p:txBody>
        </p:sp>
        <p:pic>
          <p:nvPicPr>
            <p:cNvPr id="1770512" name="Picture 17" descr="Vaccines"/>
            <p:cNvPicPr>
              <a:picLocks noChangeAspect="1" noChangeArrowheads="1"/>
            </p:cNvPicPr>
            <p:nvPr/>
          </p:nvPicPr>
          <p:blipFill>
            <a:blip r:embed="rId9"/>
            <a:srcRect/>
            <a:stretch>
              <a:fillRect/>
            </a:stretch>
          </p:blipFill>
          <p:spPr bwMode="invGray">
            <a:xfrm>
              <a:off x="4520" y="1015"/>
              <a:ext cx="697" cy="661"/>
            </a:xfrm>
            <a:prstGeom prst="rect">
              <a:avLst/>
            </a:prstGeom>
            <a:noFill/>
            <a:ln w="28575" algn="ctr">
              <a:solidFill>
                <a:schemeClr val="accent1"/>
              </a:solidFill>
              <a:miter lim="800000"/>
              <a:headEnd/>
              <a:tailEnd/>
            </a:ln>
          </p:spPr>
        </p:pic>
      </p:grpSp>
      <p:sp>
        <p:nvSpPr>
          <p:cNvPr id="8206" name="Rectangle 11"/>
          <p:cNvSpPr>
            <a:spLocks noChangeArrowheads="1"/>
          </p:cNvSpPr>
          <p:nvPr/>
        </p:nvSpPr>
        <p:spPr bwMode="auto">
          <a:xfrm>
            <a:off x="1493838" y="5659438"/>
            <a:ext cx="1706562" cy="479425"/>
          </a:xfrm>
          <a:prstGeom prst="rect">
            <a:avLst/>
          </a:prstGeom>
          <a:noFill/>
          <a:ln w="9525" algn="ctr">
            <a:noFill/>
            <a:miter lim="800000"/>
            <a:headEnd/>
            <a:tailEnd/>
          </a:ln>
        </p:spPr>
        <p:txBody>
          <a:bodyPr>
            <a:spAutoFit/>
          </a:bodyPr>
          <a:lstStyle/>
          <a:p>
            <a:pPr algn="ctr" eaLnBrk="0" hangingPunct="0">
              <a:lnSpc>
                <a:spcPct val="90000"/>
              </a:lnSpc>
              <a:spcBef>
                <a:spcPct val="20000"/>
              </a:spcBef>
              <a:defRPr/>
            </a:pPr>
            <a:r>
              <a:rPr lang="en-US" dirty="0">
                <a:solidFill>
                  <a:srgbClr val="000000"/>
                </a:solidFill>
                <a:latin typeface="Arial" pitchFamily="34" charset="0"/>
                <a:cs typeface="+mn-cs"/>
              </a:rPr>
              <a:t>Orphan &amp; Rare Diseases</a:t>
            </a:r>
          </a:p>
        </p:txBody>
      </p:sp>
      <p:pic>
        <p:nvPicPr>
          <p:cNvPr id="1770510" name="Picture 36" descr="pedigree.gif"/>
          <p:cNvPicPr>
            <a:picLocks noChangeAspect="1"/>
          </p:cNvPicPr>
          <p:nvPr/>
        </p:nvPicPr>
        <p:blipFill>
          <a:blip r:embed="rId10"/>
          <a:srcRect/>
          <a:stretch>
            <a:fillRect/>
          </a:stretch>
        </p:blipFill>
        <p:spPr bwMode="auto">
          <a:xfrm>
            <a:off x="1811338" y="4532313"/>
            <a:ext cx="1139825" cy="1057275"/>
          </a:xfrm>
          <a:prstGeom prst="rect">
            <a:avLst/>
          </a:prstGeom>
          <a:noFill/>
          <a:ln w="28575">
            <a:solidFill>
              <a:schemeClr val="accent1"/>
            </a:solidFill>
            <a:miter lim="800000"/>
            <a:headEnd/>
            <a:tailEnd/>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2545" name="Group 347"/>
          <p:cNvGrpSpPr>
            <a:grpSpLocks/>
          </p:cNvGrpSpPr>
          <p:nvPr/>
        </p:nvGrpSpPr>
        <p:grpSpPr bwMode="auto">
          <a:xfrm>
            <a:off x="160338" y="685800"/>
            <a:ext cx="9920287" cy="7010400"/>
            <a:chOff x="160020" y="685800"/>
            <a:chExt cx="9921240" cy="7010404"/>
          </a:xfrm>
        </p:grpSpPr>
        <p:sp>
          <p:nvSpPr>
            <p:cNvPr id="1772569" name="Slide Number Placeholder 5"/>
            <p:cNvSpPr txBox="1">
              <a:spLocks/>
            </p:cNvSpPr>
            <p:nvPr/>
          </p:nvSpPr>
          <p:spPr bwMode="auto">
            <a:xfrm>
              <a:off x="9367722" y="7356795"/>
              <a:ext cx="713538" cy="339409"/>
            </a:xfrm>
            <a:prstGeom prst="rect">
              <a:avLst/>
            </a:prstGeom>
            <a:noFill/>
            <a:ln w="9525">
              <a:noFill/>
              <a:miter lim="800000"/>
              <a:headEnd/>
              <a:tailEnd/>
            </a:ln>
          </p:spPr>
          <p:txBody>
            <a:bodyPr anchor="ctr"/>
            <a:lstStyle/>
            <a:p>
              <a:pPr algn="r"/>
              <a:fld id="{04430360-16BC-4EAC-9444-CE6573859801}" type="slidenum">
                <a:rPr lang="en-US" sz="900" b="0">
                  <a:solidFill>
                    <a:srgbClr val="007DC3"/>
                  </a:solidFill>
                  <a:ea typeface="ＭＳ Ｐゴシック" pitchFamily="34" charset="-128"/>
                </a:rPr>
                <a:pPr algn="r"/>
                <a:t>7</a:t>
              </a:fld>
              <a:endParaRPr lang="en-US" sz="900" b="0">
                <a:solidFill>
                  <a:srgbClr val="007DC3"/>
                </a:solidFill>
                <a:ea typeface="ＭＳ Ｐゴシック" pitchFamily="34" charset="-128"/>
              </a:endParaRPr>
            </a:p>
          </p:txBody>
        </p:sp>
        <p:sp>
          <p:nvSpPr>
            <p:cNvPr id="1772570" name="AutoShape 16"/>
            <p:cNvSpPr>
              <a:spLocks noChangeAspect="1" noChangeArrowheads="1" noTextEdit="1"/>
            </p:cNvSpPr>
            <p:nvPr/>
          </p:nvSpPr>
          <p:spPr bwMode="auto">
            <a:xfrm>
              <a:off x="291225" y="1295400"/>
              <a:ext cx="9049536" cy="5157534"/>
            </a:xfrm>
            <a:prstGeom prst="rect">
              <a:avLst/>
            </a:prstGeom>
            <a:noFill/>
            <a:ln w="9525">
              <a:noFill/>
              <a:miter lim="800000"/>
              <a:headEnd/>
              <a:tailEnd/>
            </a:ln>
          </p:spPr>
          <p:txBody>
            <a:bodyPr/>
            <a:lstStyle/>
            <a:p>
              <a:endParaRPr lang="ru-RU"/>
            </a:p>
          </p:txBody>
        </p:sp>
        <p:sp>
          <p:nvSpPr>
            <p:cNvPr id="5" name="Freeform 18"/>
            <p:cNvSpPr>
              <a:spLocks/>
            </p:cNvSpPr>
            <p:nvPr/>
          </p:nvSpPr>
          <p:spPr bwMode="auto">
            <a:xfrm>
              <a:off x="6299472" y="3065464"/>
              <a:ext cx="1584477" cy="1098551"/>
            </a:xfrm>
            <a:custGeom>
              <a:avLst/>
              <a:gdLst>
                <a:gd name="T0" fmla="*/ 2147483647 w 882"/>
                <a:gd name="T1" fmla="*/ 2147483647 h 595"/>
                <a:gd name="T2" fmla="*/ 2147483647 w 882"/>
                <a:gd name="T3" fmla="*/ 2147483647 h 595"/>
                <a:gd name="T4" fmla="*/ 2147483647 w 882"/>
                <a:gd name="T5" fmla="*/ 2147483647 h 595"/>
                <a:gd name="T6" fmla="*/ 2147483647 w 882"/>
                <a:gd name="T7" fmla="*/ 2147483647 h 595"/>
                <a:gd name="T8" fmla="*/ 2147483647 w 882"/>
                <a:gd name="T9" fmla="*/ 2147483647 h 595"/>
                <a:gd name="T10" fmla="*/ 2147483647 w 882"/>
                <a:gd name="T11" fmla="*/ 2147483647 h 595"/>
                <a:gd name="T12" fmla="*/ 2147483647 w 882"/>
                <a:gd name="T13" fmla="*/ 2147483647 h 595"/>
                <a:gd name="T14" fmla="*/ 2147483647 w 882"/>
                <a:gd name="T15" fmla="*/ 2147483647 h 595"/>
                <a:gd name="T16" fmla="*/ 2147483647 w 882"/>
                <a:gd name="T17" fmla="*/ 2147483647 h 595"/>
                <a:gd name="T18" fmla="*/ 2147483647 w 882"/>
                <a:gd name="T19" fmla="*/ 2147483647 h 595"/>
                <a:gd name="T20" fmla="*/ 2147483647 w 882"/>
                <a:gd name="T21" fmla="*/ 2147483647 h 595"/>
                <a:gd name="T22" fmla="*/ 2147483647 w 882"/>
                <a:gd name="T23" fmla="*/ 2147483647 h 595"/>
                <a:gd name="T24" fmla="*/ 2147483647 w 882"/>
                <a:gd name="T25" fmla="*/ 2147483647 h 595"/>
                <a:gd name="T26" fmla="*/ 2147483647 w 882"/>
                <a:gd name="T27" fmla="*/ 2147483647 h 595"/>
                <a:gd name="T28" fmla="*/ 2147483647 w 882"/>
                <a:gd name="T29" fmla="*/ 2147483647 h 595"/>
                <a:gd name="T30" fmla="*/ 2147483647 w 882"/>
                <a:gd name="T31" fmla="*/ 2147483647 h 595"/>
                <a:gd name="T32" fmla="*/ 2147483647 w 882"/>
                <a:gd name="T33" fmla="*/ 2147483647 h 595"/>
                <a:gd name="T34" fmla="*/ 2147483647 w 882"/>
                <a:gd name="T35" fmla="*/ 2147483647 h 595"/>
                <a:gd name="T36" fmla="*/ 2147483647 w 882"/>
                <a:gd name="T37" fmla="*/ 2147483647 h 595"/>
                <a:gd name="T38" fmla="*/ 2147483647 w 882"/>
                <a:gd name="T39" fmla="*/ 2147483647 h 595"/>
                <a:gd name="T40" fmla="*/ 2147483647 w 882"/>
                <a:gd name="T41" fmla="*/ 2147483647 h 595"/>
                <a:gd name="T42" fmla="*/ 2147483647 w 882"/>
                <a:gd name="T43" fmla="*/ 2147483647 h 595"/>
                <a:gd name="T44" fmla="*/ 2147483647 w 882"/>
                <a:gd name="T45" fmla="*/ 2147483647 h 595"/>
                <a:gd name="T46" fmla="*/ 2147483647 w 882"/>
                <a:gd name="T47" fmla="*/ 2147483647 h 595"/>
                <a:gd name="T48" fmla="*/ 2147483647 w 882"/>
                <a:gd name="T49" fmla="*/ 2147483647 h 595"/>
                <a:gd name="T50" fmla="*/ 2147483647 w 882"/>
                <a:gd name="T51" fmla="*/ 2147483647 h 595"/>
                <a:gd name="T52" fmla="*/ 2147483647 w 882"/>
                <a:gd name="T53" fmla="*/ 2147483647 h 595"/>
                <a:gd name="T54" fmla="*/ 2147483647 w 882"/>
                <a:gd name="T55" fmla="*/ 2147483647 h 595"/>
                <a:gd name="T56" fmla="*/ 2147483647 w 882"/>
                <a:gd name="T57" fmla="*/ 2147483647 h 595"/>
                <a:gd name="T58" fmla="*/ 2147483647 w 882"/>
                <a:gd name="T59" fmla="*/ 2147483647 h 595"/>
                <a:gd name="T60" fmla="*/ 2147483647 w 882"/>
                <a:gd name="T61" fmla="*/ 2147483647 h 595"/>
                <a:gd name="T62" fmla="*/ 2147483647 w 882"/>
                <a:gd name="T63" fmla="*/ 2147483647 h 595"/>
                <a:gd name="T64" fmla="*/ 2147483647 w 882"/>
                <a:gd name="T65" fmla="*/ 2147483647 h 595"/>
                <a:gd name="T66" fmla="*/ 2147483647 w 882"/>
                <a:gd name="T67" fmla="*/ 2147483647 h 595"/>
                <a:gd name="T68" fmla="*/ 2147483647 w 882"/>
                <a:gd name="T69" fmla="*/ 2147483647 h 595"/>
                <a:gd name="T70" fmla="*/ 2147483647 w 882"/>
                <a:gd name="T71" fmla="*/ 2147483647 h 595"/>
                <a:gd name="T72" fmla="*/ 2147483647 w 882"/>
                <a:gd name="T73" fmla="*/ 2147483647 h 595"/>
                <a:gd name="T74" fmla="*/ 2147483647 w 882"/>
                <a:gd name="T75" fmla="*/ 2147483647 h 595"/>
                <a:gd name="T76" fmla="*/ 2147483647 w 882"/>
                <a:gd name="T77" fmla="*/ 2147483647 h 595"/>
                <a:gd name="T78" fmla="*/ 2147483647 w 882"/>
                <a:gd name="T79" fmla="*/ 2147483647 h 595"/>
                <a:gd name="T80" fmla="*/ 2147483647 w 882"/>
                <a:gd name="T81" fmla="*/ 2147483647 h 595"/>
                <a:gd name="T82" fmla="*/ 2147483647 w 882"/>
                <a:gd name="T83" fmla="*/ 2147483647 h 595"/>
                <a:gd name="T84" fmla="*/ 2147483647 w 882"/>
                <a:gd name="T85" fmla="*/ 2147483647 h 595"/>
                <a:gd name="T86" fmla="*/ 2147483647 w 882"/>
                <a:gd name="T87" fmla="*/ 2147483647 h 595"/>
                <a:gd name="T88" fmla="*/ 2147483647 w 882"/>
                <a:gd name="T89" fmla="*/ 2147483647 h 595"/>
                <a:gd name="T90" fmla="*/ 2147483647 w 882"/>
                <a:gd name="T91" fmla="*/ 2147483647 h 595"/>
                <a:gd name="T92" fmla="*/ 2147483647 w 882"/>
                <a:gd name="T93" fmla="*/ 2147483647 h 595"/>
                <a:gd name="T94" fmla="*/ 0 w 882"/>
                <a:gd name="T95" fmla="*/ 2147483647 h 595"/>
                <a:gd name="T96" fmla="*/ 2147483647 w 882"/>
                <a:gd name="T97" fmla="*/ 2147483647 h 595"/>
                <a:gd name="T98" fmla="*/ 2147483647 w 882"/>
                <a:gd name="T99" fmla="*/ 2147483647 h 595"/>
                <a:gd name="T100" fmla="*/ 2147483647 w 882"/>
                <a:gd name="T101" fmla="*/ 2147483647 h 595"/>
                <a:gd name="T102" fmla="*/ 2147483647 w 882"/>
                <a:gd name="T103" fmla="*/ 2147483647 h 595"/>
                <a:gd name="T104" fmla="*/ 2147483647 w 882"/>
                <a:gd name="T105" fmla="*/ 2147483647 h 5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82"/>
                <a:gd name="T160" fmla="*/ 0 h 595"/>
                <a:gd name="T161" fmla="*/ 882 w 882"/>
                <a:gd name="T162" fmla="*/ 595 h 5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82" h="595">
                  <a:moveTo>
                    <a:pt x="184" y="106"/>
                  </a:moveTo>
                  <a:lnTo>
                    <a:pt x="184" y="106"/>
                  </a:lnTo>
                  <a:lnTo>
                    <a:pt x="202" y="98"/>
                  </a:lnTo>
                  <a:lnTo>
                    <a:pt x="220" y="124"/>
                  </a:lnTo>
                  <a:lnTo>
                    <a:pt x="238" y="124"/>
                  </a:lnTo>
                  <a:lnTo>
                    <a:pt x="248" y="142"/>
                  </a:lnTo>
                  <a:lnTo>
                    <a:pt x="248" y="178"/>
                  </a:lnTo>
                  <a:lnTo>
                    <a:pt x="302" y="194"/>
                  </a:lnTo>
                  <a:lnTo>
                    <a:pt x="331" y="221"/>
                  </a:lnTo>
                  <a:lnTo>
                    <a:pt x="385" y="221"/>
                  </a:lnTo>
                  <a:lnTo>
                    <a:pt x="413" y="241"/>
                  </a:lnTo>
                  <a:lnTo>
                    <a:pt x="449" y="249"/>
                  </a:lnTo>
                  <a:lnTo>
                    <a:pt x="487" y="231"/>
                  </a:lnTo>
                  <a:lnTo>
                    <a:pt x="523" y="231"/>
                  </a:lnTo>
                  <a:lnTo>
                    <a:pt x="551" y="205"/>
                  </a:lnTo>
                  <a:lnTo>
                    <a:pt x="543" y="194"/>
                  </a:lnTo>
                  <a:lnTo>
                    <a:pt x="561" y="178"/>
                  </a:lnTo>
                  <a:lnTo>
                    <a:pt x="579" y="186"/>
                  </a:lnTo>
                  <a:lnTo>
                    <a:pt x="607" y="168"/>
                  </a:lnTo>
                  <a:lnTo>
                    <a:pt x="625" y="150"/>
                  </a:lnTo>
                  <a:lnTo>
                    <a:pt x="661" y="150"/>
                  </a:lnTo>
                  <a:lnTo>
                    <a:pt x="651" y="132"/>
                  </a:lnTo>
                  <a:lnTo>
                    <a:pt x="643" y="124"/>
                  </a:lnTo>
                  <a:lnTo>
                    <a:pt x="625" y="132"/>
                  </a:lnTo>
                  <a:lnTo>
                    <a:pt x="607" y="132"/>
                  </a:lnTo>
                  <a:lnTo>
                    <a:pt x="607" y="98"/>
                  </a:lnTo>
                  <a:lnTo>
                    <a:pt x="615" y="80"/>
                  </a:lnTo>
                  <a:lnTo>
                    <a:pt x="633" y="88"/>
                  </a:lnTo>
                  <a:lnTo>
                    <a:pt x="661" y="80"/>
                  </a:lnTo>
                  <a:lnTo>
                    <a:pt x="671" y="44"/>
                  </a:lnTo>
                  <a:lnTo>
                    <a:pt x="679" y="34"/>
                  </a:lnTo>
                  <a:lnTo>
                    <a:pt x="679" y="26"/>
                  </a:lnTo>
                  <a:lnTo>
                    <a:pt x="671" y="26"/>
                  </a:lnTo>
                  <a:lnTo>
                    <a:pt x="679" y="8"/>
                  </a:lnTo>
                  <a:lnTo>
                    <a:pt x="718" y="0"/>
                  </a:lnTo>
                  <a:lnTo>
                    <a:pt x="744" y="8"/>
                  </a:lnTo>
                  <a:lnTo>
                    <a:pt x="762" y="26"/>
                  </a:lnTo>
                  <a:lnTo>
                    <a:pt x="780" y="88"/>
                  </a:lnTo>
                  <a:lnTo>
                    <a:pt x="800" y="88"/>
                  </a:lnTo>
                  <a:lnTo>
                    <a:pt x="826" y="106"/>
                  </a:lnTo>
                  <a:lnTo>
                    <a:pt x="826" y="124"/>
                  </a:lnTo>
                  <a:lnTo>
                    <a:pt x="846" y="124"/>
                  </a:lnTo>
                  <a:lnTo>
                    <a:pt x="882" y="114"/>
                  </a:lnTo>
                  <a:lnTo>
                    <a:pt x="882" y="132"/>
                  </a:lnTo>
                  <a:lnTo>
                    <a:pt x="856" y="186"/>
                  </a:lnTo>
                  <a:lnTo>
                    <a:pt x="846" y="178"/>
                  </a:lnTo>
                  <a:lnTo>
                    <a:pt x="826" y="186"/>
                  </a:lnTo>
                  <a:lnTo>
                    <a:pt x="838" y="213"/>
                  </a:lnTo>
                  <a:lnTo>
                    <a:pt x="826" y="231"/>
                  </a:lnTo>
                  <a:lnTo>
                    <a:pt x="818" y="231"/>
                  </a:lnTo>
                  <a:lnTo>
                    <a:pt x="800" y="241"/>
                  </a:lnTo>
                  <a:lnTo>
                    <a:pt x="790" y="241"/>
                  </a:lnTo>
                  <a:lnTo>
                    <a:pt x="780" y="249"/>
                  </a:lnTo>
                  <a:lnTo>
                    <a:pt x="772" y="249"/>
                  </a:lnTo>
                  <a:lnTo>
                    <a:pt x="736" y="275"/>
                  </a:lnTo>
                  <a:lnTo>
                    <a:pt x="736" y="285"/>
                  </a:lnTo>
                  <a:lnTo>
                    <a:pt x="718" y="285"/>
                  </a:lnTo>
                  <a:lnTo>
                    <a:pt x="689" y="301"/>
                  </a:lnTo>
                  <a:lnTo>
                    <a:pt x="689" y="293"/>
                  </a:lnTo>
                  <a:lnTo>
                    <a:pt x="689" y="285"/>
                  </a:lnTo>
                  <a:lnTo>
                    <a:pt x="699" y="267"/>
                  </a:lnTo>
                  <a:lnTo>
                    <a:pt x="689" y="259"/>
                  </a:lnTo>
                  <a:lnTo>
                    <a:pt x="661" y="285"/>
                  </a:lnTo>
                  <a:lnTo>
                    <a:pt x="651" y="293"/>
                  </a:lnTo>
                  <a:lnTo>
                    <a:pt x="643" y="293"/>
                  </a:lnTo>
                  <a:lnTo>
                    <a:pt x="633" y="301"/>
                  </a:lnTo>
                  <a:lnTo>
                    <a:pt x="661" y="329"/>
                  </a:lnTo>
                  <a:lnTo>
                    <a:pt x="679" y="319"/>
                  </a:lnTo>
                  <a:lnTo>
                    <a:pt x="707" y="329"/>
                  </a:lnTo>
                  <a:lnTo>
                    <a:pt x="707" y="339"/>
                  </a:lnTo>
                  <a:lnTo>
                    <a:pt x="699" y="329"/>
                  </a:lnTo>
                  <a:lnTo>
                    <a:pt x="679" y="339"/>
                  </a:lnTo>
                  <a:lnTo>
                    <a:pt x="661" y="365"/>
                  </a:lnTo>
                  <a:lnTo>
                    <a:pt x="671" y="373"/>
                  </a:lnTo>
                  <a:lnTo>
                    <a:pt x="679" y="409"/>
                  </a:lnTo>
                  <a:lnTo>
                    <a:pt x="699" y="419"/>
                  </a:lnTo>
                  <a:lnTo>
                    <a:pt x="689" y="419"/>
                  </a:lnTo>
                  <a:lnTo>
                    <a:pt x="699" y="435"/>
                  </a:lnTo>
                  <a:lnTo>
                    <a:pt x="671" y="445"/>
                  </a:lnTo>
                  <a:lnTo>
                    <a:pt x="699" y="445"/>
                  </a:lnTo>
                  <a:lnTo>
                    <a:pt x="689" y="479"/>
                  </a:lnTo>
                  <a:lnTo>
                    <a:pt x="671" y="499"/>
                  </a:lnTo>
                  <a:lnTo>
                    <a:pt x="661" y="499"/>
                  </a:lnTo>
                  <a:lnTo>
                    <a:pt x="661" y="515"/>
                  </a:lnTo>
                  <a:lnTo>
                    <a:pt x="651" y="533"/>
                  </a:lnTo>
                  <a:lnTo>
                    <a:pt x="643" y="533"/>
                  </a:lnTo>
                  <a:lnTo>
                    <a:pt x="643" y="541"/>
                  </a:lnTo>
                  <a:lnTo>
                    <a:pt x="615" y="559"/>
                  </a:lnTo>
                  <a:lnTo>
                    <a:pt x="589" y="559"/>
                  </a:lnTo>
                  <a:lnTo>
                    <a:pt x="589" y="569"/>
                  </a:lnTo>
                  <a:lnTo>
                    <a:pt x="579" y="559"/>
                  </a:lnTo>
                  <a:lnTo>
                    <a:pt x="579" y="569"/>
                  </a:lnTo>
                  <a:lnTo>
                    <a:pt x="571" y="569"/>
                  </a:lnTo>
                  <a:lnTo>
                    <a:pt x="533" y="587"/>
                  </a:lnTo>
                  <a:lnTo>
                    <a:pt x="523" y="595"/>
                  </a:lnTo>
                  <a:lnTo>
                    <a:pt x="523" y="579"/>
                  </a:lnTo>
                  <a:lnTo>
                    <a:pt x="505" y="579"/>
                  </a:lnTo>
                  <a:lnTo>
                    <a:pt x="497" y="579"/>
                  </a:lnTo>
                  <a:lnTo>
                    <a:pt x="477" y="579"/>
                  </a:lnTo>
                  <a:lnTo>
                    <a:pt x="477" y="559"/>
                  </a:lnTo>
                  <a:lnTo>
                    <a:pt x="459" y="559"/>
                  </a:lnTo>
                  <a:lnTo>
                    <a:pt x="423" y="569"/>
                  </a:lnTo>
                  <a:lnTo>
                    <a:pt x="413" y="559"/>
                  </a:lnTo>
                  <a:lnTo>
                    <a:pt x="413" y="569"/>
                  </a:lnTo>
                  <a:lnTo>
                    <a:pt x="405" y="569"/>
                  </a:lnTo>
                  <a:lnTo>
                    <a:pt x="405" y="587"/>
                  </a:lnTo>
                  <a:lnTo>
                    <a:pt x="395" y="587"/>
                  </a:lnTo>
                  <a:lnTo>
                    <a:pt x="395" y="579"/>
                  </a:lnTo>
                  <a:lnTo>
                    <a:pt x="385" y="579"/>
                  </a:lnTo>
                  <a:lnTo>
                    <a:pt x="367" y="569"/>
                  </a:lnTo>
                  <a:lnTo>
                    <a:pt x="367" y="559"/>
                  </a:lnTo>
                  <a:lnTo>
                    <a:pt x="367" y="551"/>
                  </a:lnTo>
                  <a:lnTo>
                    <a:pt x="359" y="541"/>
                  </a:lnTo>
                  <a:lnTo>
                    <a:pt x="349" y="541"/>
                  </a:lnTo>
                  <a:lnTo>
                    <a:pt x="359" y="499"/>
                  </a:lnTo>
                  <a:lnTo>
                    <a:pt x="349" y="479"/>
                  </a:lnTo>
                  <a:lnTo>
                    <a:pt x="341" y="479"/>
                  </a:lnTo>
                  <a:lnTo>
                    <a:pt x="320" y="463"/>
                  </a:lnTo>
                  <a:lnTo>
                    <a:pt x="302" y="463"/>
                  </a:lnTo>
                  <a:lnTo>
                    <a:pt x="256" y="479"/>
                  </a:lnTo>
                  <a:lnTo>
                    <a:pt x="230" y="479"/>
                  </a:lnTo>
                  <a:lnTo>
                    <a:pt x="220" y="489"/>
                  </a:lnTo>
                  <a:lnTo>
                    <a:pt x="212" y="479"/>
                  </a:lnTo>
                  <a:lnTo>
                    <a:pt x="202" y="479"/>
                  </a:lnTo>
                  <a:lnTo>
                    <a:pt x="174" y="479"/>
                  </a:lnTo>
                  <a:lnTo>
                    <a:pt x="156" y="471"/>
                  </a:lnTo>
                  <a:lnTo>
                    <a:pt x="148" y="463"/>
                  </a:lnTo>
                  <a:lnTo>
                    <a:pt x="138" y="463"/>
                  </a:lnTo>
                  <a:lnTo>
                    <a:pt x="118" y="445"/>
                  </a:lnTo>
                  <a:lnTo>
                    <a:pt x="100" y="445"/>
                  </a:lnTo>
                  <a:lnTo>
                    <a:pt x="74" y="435"/>
                  </a:lnTo>
                  <a:lnTo>
                    <a:pt x="64" y="409"/>
                  </a:lnTo>
                  <a:lnTo>
                    <a:pt x="82" y="409"/>
                  </a:lnTo>
                  <a:lnTo>
                    <a:pt x="74" y="391"/>
                  </a:lnTo>
                  <a:lnTo>
                    <a:pt x="92" y="373"/>
                  </a:lnTo>
                  <a:lnTo>
                    <a:pt x="92" y="355"/>
                  </a:lnTo>
                  <a:lnTo>
                    <a:pt x="82" y="347"/>
                  </a:lnTo>
                  <a:lnTo>
                    <a:pt x="54" y="355"/>
                  </a:lnTo>
                  <a:lnTo>
                    <a:pt x="36" y="347"/>
                  </a:lnTo>
                  <a:lnTo>
                    <a:pt x="28" y="339"/>
                  </a:lnTo>
                  <a:lnTo>
                    <a:pt x="10" y="329"/>
                  </a:lnTo>
                  <a:lnTo>
                    <a:pt x="18" y="329"/>
                  </a:lnTo>
                  <a:lnTo>
                    <a:pt x="18" y="301"/>
                  </a:lnTo>
                  <a:lnTo>
                    <a:pt x="0" y="301"/>
                  </a:lnTo>
                  <a:lnTo>
                    <a:pt x="0" y="275"/>
                  </a:lnTo>
                  <a:lnTo>
                    <a:pt x="18" y="267"/>
                  </a:lnTo>
                  <a:lnTo>
                    <a:pt x="36" y="267"/>
                  </a:lnTo>
                  <a:lnTo>
                    <a:pt x="46" y="259"/>
                  </a:lnTo>
                  <a:lnTo>
                    <a:pt x="64" y="259"/>
                  </a:lnTo>
                  <a:lnTo>
                    <a:pt x="92" y="241"/>
                  </a:lnTo>
                  <a:lnTo>
                    <a:pt x="100" y="221"/>
                  </a:lnTo>
                  <a:lnTo>
                    <a:pt x="92" y="186"/>
                  </a:lnTo>
                  <a:lnTo>
                    <a:pt x="92" y="178"/>
                  </a:lnTo>
                  <a:lnTo>
                    <a:pt x="118" y="178"/>
                  </a:lnTo>
                  <a:lnTo>
                    <a:pt x="128" y="142"/>
                  </a:lnTo>
                  <a:lnTo>
                    <a:pt x="156" y="142"/>
                  </a:lnTo>
                  <a:lnTo>
                    <a:pt x="166" y="142"/>
                  </a:lnTo>
                  <a:lnTo>
                    <a:pt x="174" y="114"/>
                  </a:lnTo>
                  <a:lnTo>
                    <a:pt x="184" y="10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6" name="Freeform 19"/>
            <p:cNvSpPr>
              <a:spLocks/>
            </p:cNvSpPr>
            <p:nvPr/>
          </p:nvSpPr>
          <p:spPr bwMode="auto">
            <a:xfrm>
              <a:off x="7045668" y="4327527"/>
              <a:ext cx="125425" cy="96838"/>
            </a:xfrm>
            <a:custGeom>
              <a:avLst/>
              <a:gdLst>
                <a:gd name="T0" fmla="*/ 2147483647 w 70"/>
                <a:gd name="T1" fmla="*/ 2147483647 h 52"/>
                <a:gd name="T2" fmla="*/ 2147483647 w 70"/>
                <a:gd name="T3" fmla="*/ 2147483647 h 52"/>
                <a:gd name="T4" fmla="*/ 2147483647 w 70"/>
                <a:gd name="T5" fmla="*/ 2147483647 h 52"/>
                <a:gd name="T6" fmla="*/ 2147483647 w 70"/>
                <a:gd name="T7" fmla="*/ 2147483647 h 52"/>
                <a:gd name="T8" fmla="*/ 2147483647 w 70"/>
                <a:gd name="T9" fmla="*/ 2147483647 h 52"/>
                <a:gd name="T10" fmla="*/ 2147483647 w 70"/>
                <a:gd name="T11" fmla="*/ 0 h 52"/>
                <a:gd name="T12" fmla="*/ 2147483647 w 70"/>
                <a:gd name="T13" fmla="*/ 0 h 52"/>
                <a:gd name="T14" fmla="*/ 2147483647 w 70"/>
                <a:gd name="T15" fmla="*/ 2147483647 h 52"/>
                <a:gd name="T16" fmla="*/ 2147483647 w 70"/>
                <a:gd name="T17" fmla="*/ 0 h 52"/>
                <a:gd name="T18" fmla="*/ 2147483647 w 70"/>
                <a:gd name="T19" fmla="*/ 0 h 52"/>
                <a:gd name="T20" fmla="*/ 0 w 70"/>
                <a:gd name="T21" fmla="*/ 2147483647 h 52"/>
                <a:gd name="T22" fmla="*/ 2147483647 w 70"/>
                <a:gd name="T23" fmla="*/ 2147483647 h 52"/>
                <a:gd name="T24" fmla="*/ 2147483647 w 70"/>
                <a:gd name="T25" fmla="*/ 2147483647 h 52"/>
                <a:gd name="T26" fmla="*/ 2147483647 w 70"/>
                <a:gd name="T27" fmla="*/ 2147483647 h 52"/>
                <a:gd name="T28" fmla="*/ 2147483647 w 70"/>
                <a:gd name="T29" fmla="*/ 2147483647 h 52"/>
                <a:gd name="T30" fmla="*/ 2147483647 w 70"/>
                <a:gd name="T31" fmla="*/ 2147483647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0"/>
                <a:gd name="T49" fmla="*/ 0 h 52"/>
                <a:gd name="T50" fmla="*/ 70 w 70"/>
                <a:gd name="T51" fmla="*/ 52 h 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0" h="52">
                  <a:moveTo>
                    <a:pt x="26" y="52"/>
                  </a:moveTo>
                  <a:lnTo>
                    <a:pt x="26" y="52"/>
                  </a:lnTo>
                  <a:lnTo>
                    <a:pt x="44" y="44"/>
                  </a:lnTo>
                  <a:lnTo>
                    <a:pt x="52" y="36"/>
                  </a:lnTo>
                  <a:lnTo>
                    <a:pt x="70" y="26"/>
                  </a:lnTo>
                  <a:lnTo>
                    <a:pt x="70" y="0"/>
                  </a:lnTo>
                  <a:lnTo>
                    <a:pt x="52" y="0"/>
                  </a:lnTo>
                  <a:lnTo>
                    <a:pt x="52" y="10"/>
                  </a:lnTo>
                  <a:lnTo>
                    <a:pt x="44" y="0"/>
                  </a:lnTo>
                  <a:lnTo>
                    <a:pt x="8" y="0"/>
                  </a:lnTo>
                  <a:lnTo>
                    <a:pt x="0" y="18"/>
                  </a:lnTo>
                  <a:lnTo>
                    <a:pt x="8" y="36"/>
                  </a:lnTo>
                  <a:lnTo>
                    <a:pt x="8" y="44"/>
                  </a:lnTo>
                  <a:lnTo>
                    <a:pt x="8" y="52"/>
                  </a:lnTo>
                  <a:lnTo>
                    <a:pt x="26" y="5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7" name="Freeform 20"/>
            <p:cNvSpPr>
              <a:spLocks/>
            </p:cNvSpPr>
            <p:nvPr/>
          </p:nvSpPr>
          <p:spPr bwMode="auto">
            <a:xfrm>
              <a:off x="6663045" y="4002090"/>
              <a:ext cx="130188" cy="147637"/>
            </a:xfrm>
            <a:custGeom>
              <a:avLst/>
              <a:gdLst>
                <a:gd name="T0" fmla="*/ 2147483647 w 72"/>
                <a:gd name="T1" fmla="*/ 2147483647 h 80"/>
                <a:gd name="T2" fmla="*/ 2147483647 w 72"/>
                <a:gd name="T3" fmla="*/ 2147483647 h 80"/>
                <a:gd name="T4" fmla="*/ 2147483647 w 72"/>
                <a:gd name="T5" fmla="*/ 2147483647 h 80"/>
                <a:gd name="T6" fmla="*/ 2147483647 w 72"/>
                <a:gd name="T7" fmla="*/ 2147483647 h 80"/>
                <a:gd name="T8" fmla="*/ 2147483647 w 72"/>
                <a:gd name="T9" fmla="*/ 2147483647 h 80"/>
                <a:gd name="T10" fmla="*/ 2147483647 w 72"/>
                <a:gd name="T11" fmla="*/ 2147483647 h 80"/>
                <a:gd name="T12" fmla="*/ 2147483647 w 72"/>
                <a:gd name="T13" fmla="*/ 2147483647 h 80"/>
                <a:gd name="T14" fmla="*/ 2147483647 w 72"/>
                <a:gd name="T15" fmla="*/ 2147483647 h 80"/>
                <a:gd name="T16" fmla="*/ 2147483647 w 72"/>
                <a:gd name="T17" fmla="*/ 2147483647 h 80"/>
                <a:gd name="T18" fmla="*/ 2147483647 w 72"/>
                <a:gd name="T19" fmla="*/ 0 h 80"/>
                <a:gd name="T20" fmla="*/ 2147483647 w 72"/>
                <a:gd name="T21" fmla="*/ 0 h 80"/>
                <a:gd name="T22" fmla="*/ 2147483647 w 72"/>
                <a:gd name="T23" fmla="*/ 0 h 80"/>
                <a:gd name="T24" fmla="*/ 2147483647 w 72"/>
                <a:gd name="T25" fmla="*/ 2147483647 h 80"/>
                <a:gd name="T26" fmla="*/ 0 w 72"/>
                <a:gd name="T27" fmla="*/ 2147483647 h 80"/>
                <a:gd name="T28" fmla="*/ 2147483647 w 72"/>
                <a:gd name="T29" fmla="*/ 2147483647 h 80"/>
                <a:gd name="T30" fmla="*/ 2147483647 w 72"/>
                <a:gd name="T31" fmla="*/ 2147483647 h 80"/>
                <a:gd name="T32" fmla="*/ 2147483647 w 72"/>
                <a:gd name="T33" fmla="*/ 2147483647 h 80"/>
                <a:gd name="T34" fmla="*/ 2147483647 w 72"/>
                <a:gd name="T35" fmla="*/ 2147483647 h 80"/>
                <a:gd name="T36" fmla="*/ 2147483647 w 72"/>
                <a:gd name="T37" fmla="*/ 2147483647 h 80"/>
                <a:gd name="T38" fmla="*/ 2147483647 w 72"/>
                <a:gd name="T39" fmla="*/ 2147483647 h 80"/>
                <a:gd name="T40" fmla="*/ 2147483647 w 72"/>
                <a:gd name="T41" fmla="*/ 2147483647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80"/>
                <a:gd name="T65" fmla="*/ 72 w 72"/>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80">
                  <a:moveTo>
                    <a:pt x="72" y="70"/>
                  </a:moveTo>
                  <a:lnTo>
                    <a:pt x="72" y="70"/>
                  </a:lnTo>
                  <a:lnTo>
                    <a:pt x="64" y="44"/>
                  </a:lnTo>
                  <a:lnTo>
                    <a:pt x="64" y="34"/>
                  </a:lnTo>
                  <a:lnTo>
                    <a:pt x="54" y="44"/>
                  </a:lnTo>
                  <a:lnTo>
                    <a:pt x="46" y="44"/>
                  </a:lnTo>
                  <a:lnTo>
                    <a:pt x="46" y="34"/>
                  </a:lnTo>
                  <a:lnTo>
                    <a:pt x="64" y="18"/>
                  </a:lnTo>
                  <a:lnTo>
                    <a:pt x="26" y="18"/>
                  </a:lnTo>
                  <a:lnTo>
                    <a:pt x="26" y="0"/>
                  </a:lnTo>
                  <a:lnTo>
                    <a:pt x="16" y="0"/>
                  </a:lnTo>
                  <a:lnTo>
                    <a:pt x="8" y="0"/>
                  </a:lnTo>
                  <a:lnTo>
                    <a:pt x="8" y="8"/>
                  </a:lnTo>
                  <a:lnTo>
                    <a:pt x="0" y="26"/>
                  </a:lnTo>
                  <a:lnTo>
                    <a:pt x="8" y="26"/>
                  </a:lnTo>
                  <a:lnTo>
                    <a:pt x="16" y="70"/>
                  </a:lnTo>
                  <a:lnTo>
                    <a:pt x="36" y="70"/>
                  </a:lnTo>
                  <a:lnTo>
                    <a:pt x="54" y="52"/>
                  </a:lnTo>
                  <a:lnTo>
                    <a:pt x="64" y="80"/>
                  </a:lnTo>
                  <a:lnTo>
                    <a:pt x="72" y="7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8" name="Freeform 21"/>
            <p:cNvSpPr>
              <a:spLocks/>
            </p:cNvSpPr>
            <p:nvPr/>
          </p:nvSpPr>
          <p:spPr bwMode="auto">
            <a:xfrm>
              <a:off x="6996452" y="4116390"/>
              <a:ext cx="177817" cy="230187"/>
            </a:xfrm>
            <a:custGeom>
              <a:avLst/>
              <a:gdLst>
                <a:gd name="T0" fmla="*/ 2147483647 w 100"/>
                <a:gd name="T1" fmla="*/ 2147483647 h 125"/>
                <a:gd name="T2" fmla="*/ 2147483647 w 100"/>
                <a:gd name="T3" fmla="*/ 2147483647 h 125"/>
                <a:gd name="T4" fmla="*/ 2147483647 w 100"/>
                <a:gd name="T5" fmla="*/ 2147483647 h 125"/>
                <a:gd name="T6" fmla="*/ 2147483647 w 100"/>
                <a:gd name="T7" fmla="*/ 2147483647 h 125"/>
                <a:gd name="T8" fmla="*/ 2147483647 w 100"/>
                <a:gd name="T9" fmla="*/ 2147483647 h 125"/>
                <a:gd name="T10" fmla="*/ 2147483647 w 100"/>
                <a:gd name="T11" fmla="*/ 2147483647 h 125"/>
                <a:gd name="T12" fmla="*/ 2147483647 w 100"/>
                <a:gd name="T13" fmla="*/ 2147483647 h 125"/>
                <a:gd name="T14" fmla="*/ 2147483647 w 100"/>
                <a:gd name="T15" fmla="*/ 2147483647 h 125"/>
                <a:gd name="T16" fmla="*/ 2147483647 w 100"/>
                <a:gd name="T17" fmla="*/ 2147483647 h 125"/>
                <a:gd name="T18" fmla="*/ 2147483647 w 100"/>
                <a:gd name="T19" fmla="*/ 0 h 125"/>
                <a:gd name="T20" fmla="*/ 2147483647 w 100"/>
                <a:gd name="T21" fmla="*/ 0 h 125"/>
                <a:gd name="T22" fmla="*/ 2147483647 w 100"/>
                <a:gd name="T23" fmla="*/ 2147483647 h 125"/>
                <a:gd name="T24" fmla="*/ 2147483647 w 100"/>
                <a:gd name="T25" fmla="*/ 2147483647 h 125"/>
                <a:gd name="T26" fmla="*/ 2147483647 w 100"/>
                <a:gd name="T27" fmla="*/ 2147483647 h 125"/>
                <a:gd name="T28" fmla="*/ 0 w 100"/>
                <a:gd name="T29" fmla="*/ 2147483647 h 125"/>
                <a:gd name="T30" fmla="*/ 0 w 100"/>
                <a:gd name="T31" fmla="*/ 2147483647 h 125"/>
                <a:gd name="T32" fmla="*/ 2147483647 w 100"/>
                <a:gd name="T33" fmla="*/ 2147483647 h 125"/>
                <a:gd name="T34" fmla="*/ 2147483647 w 100"/>
                <a:gd name="T35" fmla="*/ 2147483647 h 125"/>
                <a:gd name="T36" fmla="*/ 2147483647 w 100"/>
                <a:gd name="T37" fmla="*/ 2147483647 h 125"/>
                <a:gd name="T38" fmla="*/ 2147483647 w 100"/>
                <a:gd name="T39" fmla="*/ 2147483647 h 125"/>
                <a:gd name="T40" fmla="*/ 2147483647 w 100"/>
                <a:gd name="T41" fmla="*/ 2147483647 h 125"/>
                <a:gd name="T42" fmla="*/ 2147483647 w 100"/>
                <a:gd name="T43" fmla="*/ 2147483647 h 125"/>
                <a:gd name="T44" fmla="*/ 2147483647 w 100"/>
                <a:gd name="T45" fmla="*/ 2147483647 h 125"/>
                <a:gd name="T46" fmla="*/ 2147483647 w 100"/>
                <a:gd name="T47" fmla="*/ 2147483647 h 125"/>
                <a:gd name="T48" fmla="*/ 2147483647 w 100"/>
                <a:gd name="T49" fmla="*/ 2147483647 h 125"/>
                <a:gd name="T50" fmla="*/ 2147483647 w 100"/>
                <a:gd name="T51" fmla="*/ 2147483647 h 125"/>
                <a:gd name="T52" fmla="*/ 2147483647 w 100"/>
                <a:gd name="T53" fmla="*/ 2147483647 h 125"/>
                <a:gd name="T54" fmla="*/ 2147483647 w 100"/>
                <a:gd name="T55" fmla="*/ 2147483647 h 12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0"/>
                <a:gd name="T85" fmla="*/ 0 h 125"/>
                <a:gd name="T86" fmla="*/ 100 w 100"/>
                <a:gd name="T87" fmla="*/ 125 h 12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0" h="125">
                  <a:moveTo>
                    <a:pt x="100" y="117"/>
                  </a:moveTo>
                  <a:lnTo>
                    <a:pt x="100" y="117"/>
                  </a:lnTo>
                  <a:lnTo>
                    <a:pt x="100" y="97"/>
                  </a:lnTo>
                  <a:lnTo>
                    <a:pt x="82" y="80"/>
                  </a:lnTo>
                  <a:lnTo>
                    <a:pt x="82" y="70"/>
                  </a:lnTo>
                  <a:lnTo>
                    <a:pt x="46" y="44"/>
                  </a:lnTo>
                  <a:lnTo>
                    <a:pt x="64" y="36"/>
                  </a:lnTo>
                  <a:lnTo>
                    <a:pt x="54" y="26"/>
                  </a:lnTo>
                  <a:lnTo>
                    <a:pt x="36" y="18"/>
                  </a:lnTo>
                  <a:lnTo>
                    <a:pt x="26" y="0"/>
                  </a:lnTo>
                  <a:lnTo>
                    <a:pt x="18" y="0"/>
                  </a:lnTo>
                  <a:lnTo>
                    <a:pt x="18" y="18"/>
                  </a:lnTo>
                  <a:lnTo>
                    <a:pt x="8" y="18"/>
                  </a:lnTo>
                  <a:lnTo>
                    <a:pt x="8" y="8"/>
                  </a:lnTo>
                  <a:lnTo>
                    <a:pt x="0" y="26"/>
                  </a:lnTo>
                  <a:lnTo>
                    <a:pt x="0" y="36"/>
                  </a:lnTo>
                  <a:lnTo>
                    <a:pt x="8" y="44"/>
                  </a:lnTo>
                  <a:lnTo>
                    <a:pt x="8" y="70"/>
                  </a:lnTo>
                  <a:lnTo>
                    <a:pt x="26" y="62"/>
                  </a:lnTo>
                  <a:lnTo>
                    <a:pt x="46" y="52"/>
                  </a:lnTo>
                  <a:lnTo>
                    <a:pt x="54" y="70"/>
                  </a:lnTo>
                  <a:lnTo>
                    <a:pt x="64" y="88"/>
                  </a:lnTo>
                  <a:lnTo>
                    <a:pt x="72" y="97"/>
                  </a:lnTo>
                  <a:lnTo>
                    <a:pt x="72" y="117"/>
                  </a:lnTo>
                  <a:lnTo>
                    <a:pt x="82" y="125"/>
                  </a:lnTo>
                  <a:lnTo>
                    <a:pt x="82" y="117"/>
                  </a:lnTo>
                  <a:lnTo>
                    <a:pt x="100" y="117"/>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9" name="Freeform 22"/>
            <p:cNvSpPr>
              <a:spLocks/>
            </p:cNvSpPr>
            <p:nvPr/>
          </p:nvSpPr>
          <p:spPr bwMode="auto">
            <a:xfrm>
              <a:off x="7042493" y="4097340"/>
              <a:ext cx="177817" cy="377825"/>
            </a:xfrm>
            <a:custGeom>
              <a:avLst/>
              <a:gdLst>
                <a:gd name="T0" fmla="*/ 0 w 100"/>
                <a:gd name="T1" fmla="*/ 2147483647 h 205"/>
                <a:gd name="T2" fmla="*/ 0 w 100"/>
                <a:gd name="T3" fmla="*/ 2147483647 h 205"/>
                <a:gd name="T4" fmla="*/ 0 w 100"/>
                <a:gd name="T5" fmla="*/ 0 h 205"/>
                <a:gd name="T6" fmla="*/ 2147483647 w 100"/>
                <a:gd name="T7" fmla="*/ 2147483647 h 205"/>
                <a:gd name="T8" fmla="*/ 2147483647 w 100"/>
                <a:gd name="T9" fmla="*/ 0 h 205"/>
                <a:gd name="T10" fmla="*/ 2147483647 w 100"/>
                <a:gd name="T11" fmla="*/ 0 h 205"/>
                <a:gd name="T12" fmla="*/ 2147483647 w 100"/>
                <a:gd name="T13" fmla="*/ 2147483647 h 205"/>
                <a:gd name="T14" fmla="*/ 2147483647 w 100"/>
                <a:gd name="T15" fmla="*/ 2147483647 h 205"/>
                <a:gd name="T16" fmla="*/ 2147483647 w 100"/>
                <a:gd name="T17" fmla="*/ 2147483647 h 205"/>
                <a:gd name="T18" fmla="*/ 2147483647 w 100"/>
                <a:gd name="T19" fmla="*/ 2147483647 h 205"/>
                <a:gd name="T20" fmla="*/ 2147483647 w 100"/>
                <a:gd name="T21" fmla="*/ 2147483647 h 205"/>
                <a:gd name="T22" fmla="*/ 2147483647 w 100"/>
                <a:gd name="T23" fmla="*/ 2147483647 h 205"/>
                <a:gd name="T24" fmla="*/ 2147483647 w 100"/>
                <a:gd name="T25" fmla="*/ 2147483647 h 205"/>
                <a:gd name="T26" fmla="*/ 2147483647 w 100"/>
                <a:gd name="T27" fmla="*/ 2147483647 h 205"/>
                <a:gd name="T28" fmla="*/ 2147483647 w 100"/>
                <a:gd name="T29" fmla="*/ 2147483647 h 205"/>
                <a:gd name="T30" fmla="*/ 2147483647 w 100"/>
                <a:gd name="T31" fmla="*/ 2147483647 h 205"/>
                <a:gd name="T32" fmla="*/ 2147483647 w 100"/>
                <a:gd name="T33" fmla="*/ 2147483647 h 205"/>
                <a:gd name="T34" fmla="*/ 2147483647 w 100"/>
                <a:gd name="T35" fmla="*/ 2147483647 h 205"/>
                <a:gd name="T36" fmla="*/ 2147483647 w 100"/>
                <a:gd name="T37" fmla="*/ 2147483647 h 205"/>
                <a:gd name="T38" fmla="*/ 2147483647 w 100"/>
                <a:gd name="T39" fmla="*/ 2147483647 h 205"/>
                <a:gd name="T40" fmla="*/ 2147483647 w 100"/>
                <a:gd name="T41" fmla="*/ 2147483647 h 205"/>
                <a:gd name="T42" fmla="*/ 2147483647 w 100"/>
                <a:gd name="T43" fmla="*/ 2147483647 h 205"/>
                <a:gd name="T44" fmla="*/ 2147483647 w 100"/>
                <a:gd name="T45" fmla="*/ 2147483647 h 205"/>
                <a:gd name="T46" fmla="*/ 2147483647 w 100"/>
                <a:gd name="T47" fmla="*/ 2147483647 h 205"/>
                <a:gd name="T48" fmla="*/ 2147483647 w 100"/>
                <a:gd name="T49" fmla="*/ 2147483647 h 205"/>
                <a:gd name="T50" fmla="*/ 2147483647 w 100"/>
                <a:gd name="T51" fmla="*/ 2147483647 h 205"/>
                <a:gd name="T52" fmla="*/ 2147483647 w 100"/>
                <a:gd name="T53" fmla="*/ 2147483647 h 205"/>
                <a:gd name="T54" fmla="*/ 2147483647 w 100"/>
                <a:gd name="T55" fmla="*/ 2147483647 h 205"/>
                <a:gd name="T56" fmla="*/ 2147483647 w 100"/>
                <a:gd name="T57" fmla="*/ 2147483647 h 205"/>
                <a:gd name="T58" fmla="*/ 2147483647 w 100"/>
                <a:gd name="T59" fmla="*/ 2147483647 h 205"/>
                <a:gd name="T60" fmla="*/ 2147483647 w 100"/>
                <a:gd name="T61" fmla="*/ 2147483647 h 205"/>
                <a:gd name="T62" fmla="*/ 0 w 100"/>
                <a:gd name="T63" fmla="*/ 2147483647 h 205"/>
                <a:gd name="T64" fmla="*/ 0 w 100"/>
                <a:gd name="T65" fmla="*/ 2147483647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205"/>
                <a:gd name="T101" fmla="*/ 100 w 100"/>
                <a:gd name="T102" fmla="*/ 205 h 2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205">
                  <a:moveTo>
                    <a:pt x="0" y="10"/>
                  </a:moveTo>
                  <a:lnTo>
                    <a:pt x="0" y="10"/>
                  </a:lnTo>
                  <a:lnTo>
                    <a:pt x="0" y="0"/>
                  </a:lnTo>
                  <a:lnTo>
                    <a:pt x="10" y="10"/>
                  </a:lnTo>
                  <a:lnTo>
                    <a:pt x="46" y="0"/>
                  </a:lnTo>
                  <a:lnTo>
                    <a:pt x="64" y="0"/>
                  </a:lnTo>
                  <a:lnTo>
                    <a:pt x="64" y="18"/>
                  </a:lnTo>
                  <a:lnTo>
                    <a:pt x="82" y="18"/>
                  </a:lnTo>
                  <a:lnTo>
                    <a:pt x="64" y="26"/>
                  </a:lnTo>
                  <a:lnTo>
                    <a:pt x="56" y="46"/>
                  </a:lnTo>
                  <a:lnTo>
                    <a:pt x="46" y="54"/>
                  </a:lnTo>
                  <a:lnTo>
                    <a:pt x="92" y="115"/>
                  </a:lnTo>
                  <a:lnTo>
                    <a:pt x="100" y="133"/>
                  </a:lnTo>
                  <a:lnTo>
                    <a:pt x="92" y="169"/>
                  </a:lnTo>
                  <a:lnTo>
                    <a:pt x="74" y="179"/>
                  </a:lnTo>
                  <a:lnTo>
                    <a:pt x="64" y="179"/>
                  </a:lnTo>
                  <a:lnTo>
                    <a:pt x="56" y="195"/>
                  </a:lnTo>
                  <a:lnTo>
                    <a:pt x="36" y="205"/>
                  </a:lnTo>
                  <a:lnTo>
                    <a:pt x="36" y="187"/>
                  </a:lnTo>
                  <a:lnTo>
                    <a:pt x="28" y="179"/>
                  </a:lnTo>
                  <a:lnTo>
                    <a:pt x="46" y="169"/>
                  </a:lnTo>
                  <a:lnTo>
                    <a:pt x="56" y="161"/>
                  </a:lnTo>
                  <a:lnTo>
                    <a:pt x="74" y="153"/>
                  </a:lnTo>
                  <a:lnTo>
                    <a:pt x="74" y="125"/>
                  </a:lnTo>
                  <a:lnTo>
                    <a:pt x="74" y="107"/>
                  </a:lnTo>
                  <a:lnTo>
                    <a:pt x="56" y="88"/>
                  </a:lnTo>
                  <a:lnTo>
                    <a:pt x="56" y="80"/>
                  </a:lnTo>
                  <a:lnTo>
                    <a:pt x="18" y="54"/>
                  </a:lnTo>
                  <a:lnTo>
                    <a:pt x="36" y="46"/>
                  </a:lnTo>
                  <a:lnTo>
                    <a:pt x="28" y="36"/>
                  </a:lnTo>
                  <a:lnTo>
                    <a:pt x="10" y="26"/>
                  </a:lnTo>
                  <a:lnTo>
                    <a:pt x="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0" name="Freeform 23"/>
            <p:cNvSpPr>
              <a:spLocks/>
            </p:cNvSpPr>
            <p:nvPr/>
          </p:nvSpPr>
          <p:spPr bwMode="auto">
            <a:xfrm>
              <a:off x="6153408" y="3706815"/>
              <a:ext cx="755723" cy="787400"/>
            </a:xfrm>
            <a:custGeom>
              <a:avLst/>
              <a:gdLst>
                <a:gd name="T0" fmla="*/ 2147483647 w 420"/>
                <a:gd name="T1" fmla="*/ 2147483647 h 427"/>
                <a:gd name="T2" fmla="*/ 2147483647 w 420"/>
                <a:gd name="T3" fmla="*/ 2147483647 h 427"/>
                <a:gd name="T4" fmla="*/ 2147483647 w 420"/>
                <a:gd name="T5" fmla="*/ 2147483647 h 427"/>
                <a:gd name="T6" fmla="*/ 2147483647 w 420"/>
                <a:gd name="T7" fmla="*/ 2147483647 h 427"/>
                <a:gd name="T8" fmla="*/ 2147483647 w 420"/>
                <a:gd name="T9" fmla="*/ 2147483647 h 427"/>
                <a:gd name="T10" fmla="*/ 2147483647 w 420"/>
                <a:gd name="T11" fmla="*/ 2147483647 h 427"/>
                <a:gd name="T12" fmla="*/ 2147483647 w 420"/>
                <a:gd name="T13" fmla="*/ 2147483647 h 427"/>
                <a:gd name="T14" fmla="*/ 2147483647 w 420"/>
                <a:gd name="T15" fmla="*/ 2147483647 h 427"/>
                <a:gd name="T16" fmla="*/ 2147483647 w 420"/>
                <a:gd name="T17" fmla="*/ 2147483647 h 427"/>
                <a:gd name="T18" fmla="*/ 2147483647 w 420"/>
                <a:gd name="T19" fmla="*/ 2147483647 h 427"/>
                <a:gd name="T20" fmla="*/ 2147483647 w 420"/>
                <a:gd name="T21" fmla="*/ 2147483647 h 427"/>
                <a:gd name="T22" fmla="*/ 2147483647 w 420"/>
                <a:gd name="T23" fmla="*/ 2147483647 h 427"/>
                <a:gd name="T24" fmla="*/ 2147483647 w 420"/>
                <a:gd name="T25" fmla="*/ 2147483647 h 427"/>
                <a:gd name="T26" fmla="*/ 2147483647 w 420"/>
                <a:gd name="T27" fmla="*/ 2147483647 h 427"/>
                <a:gd name="T28" fmla="*/ 2147483647 w 420"/>
                <a:gd name="T29" fmla="*/ 2147483647 h 427"/>
                <a:gd name="T30" fmla="*/ 2147483647 w 420"/>
                <a:gd name="T31" fmla="*/ 2147483647 h 427"/>
                <a:gd name="T32" fmla="*/ 2147483647 w 420"/>
                <a:gd name="T33" fmla="*/ 2147483647 h 427"/>
                <a:gd name="T34" fmla="*/ 2147483647 w 420"/>
                <a:gd name="T35" fmla="*/ 2147483647 h 427"/>
                <a:gd name="T36" fmla="*/ 2147483647 w 420"/>
                <a:gd name="T37" fmla="*/ 2147483647 h 427"/>
                <a:gd name="T38" fmla="*/ 2147483647 w 420"/>
                <a:gd name="T39" fmla="*/ 2147483647 h 427"/>
                <a:gd name="T40" fmla="*/ 2147483647 w 420"/>
                <a:gd name="T41" fmla="*/ 2147483647 h 427"/>
                <a:gd name="T42" fmla="*/ 2147483647 w 420"/>
                <a:gd name="T43" fmla="*/ 2147483647 h 427"/>
                <a:gd name="T44" fmla="*/ 2147483647 w 420"/>
                <a:gd name="T45" fmla="*/ 2147483647 h 427"/>
                <a:gd name="T46" fmla="*/ 2147483647 w 420"/>
                <a:gd name="T47" fmla="*/ 2147483647 h 427"/>
                <a:gd name="T48" fmla="*/ 2147483647 w 420"/>
                <a:gd name="T49" fmla="*/ 2147483647 h 427"/>
                <a:gd name="T50" fmla="*/ 2147483647 w 420"/>
                <a:gd name="T51" fmla="*/ 2147483647 h 427"/>
                <a:gd name="T52" fmla="*/ 0 w 420"/>
                <a:gd name="T53" fmla="*/ 2147483647 h 427"/>
                <a:gd name="T54" fmla="*/ 2147483647 w 420"/>
                <a:gd name="T55" fmla="*/ 2147483647 h 427"/>
                <a:gd name="T56" fmla="*/ 2147483647 w 420"/>
                <a:gd name="T57" fmla="*/ 2147483647 h 427"/>
                <a:gd name="T58" fmla="*/ 2147483647 w 420"/>
                <a:gd name="T59" fmla="*/ 2147483647 h 427"/>
                <a:gd name="T60" fmla="*/ 2147483647 w 420"/>
                <a:gd name="T61" fmla="*/ 2147483647 h 427"/>
                <a:gd name="T62" fmla="*/ 2147483647 w 420"/>
                <a:gd name="T63" fmla="*/ 2147483647 h 427"/>
                <a:gd name="T64" fmla="*/ 2147483647 w 420"/>
                <a:gd name="T65" fmla="*/ 2147483647 h 427"/>
                <a:gd name="T66" fmla="*/ 2147483647 w 420"/>
                <a:gd name="T67" fmla="*/ 2147483647 h 427"/>
                <a:gd name="T68" fmla="*/ 2147483647 w 420"/>
                <a:gd name="T69" fmla="*/ 2147483647 h 427"/>
                <a:gd name="T70" fmla="*/ 2147483647 w 420"/>
                <a:gd name="T71" fmla="*/ 2147483647 h 427"/>
                <a:gd name="T72" fmla="*/ 2147483647 w 420"/>
                <a:gd name="T73" fmla="*/ 2147483647 h 427"/>
                <a:gd name="T74" fmla="*/ 2147483647 w 420"/>
                <a:gd name="T75" fmla="*/ 2147483647 h 427"/>
                <a:gd name="T76" fmla="*/ 2147483647 w 420"/>
                <a:gd name="T77" fmla="*/ 2147483647 h 427"/>
                <a:gd name="T78" fmla="*/ 2147483647 w 420"/>
                <a:gd name="T79" fmla="*/ 2147483647 h 427"/>
                <a:gd name="T80" fmla="*/ 2147483647 w 420"/>
                <a:gd name="T81" fmla="*/ 2147483647 h 427"/>
                <a:gd name="T82" fmla="*/ 2147483647 w 420"/>
                <a:gd name="T83" fmla="*/ 2147483647 h 427"/>
                <a:gd name="T84" fmla="*/ 2147483647 w 420"/>
                <a:gd name="T85" fmla="*/ 2147483647 h 427"/>
                <a:gd name="T86" fmla="*/ 2147483647 w 420"/>
                <a:gd name="T87" fmla="*/ 2147483647 h 427"/>
                <a:gd name="T88" fmla="*/ 2147483647 w 420"/>
                <a:gd name="T89" fmla="*/ 2147483647 h 427"/>
                <a:gd name="T90" fmla="*/ 2147483647 w 420"/>
                <a:gd name="T91" fmla="*/ 2147483647 h 427"/>
                <a:gd name="T92" fmla="*/ 2147483647 w 420"/>
                <a:gd name="T93" fmla="*/ 2147483647 h 427"/>
                <a:gd name="T94" fmla="*/ 2147483647 w 420"/>
                <a:gd name="T95" fmla="*/ 2147483647 h 427"/>
                <a:gd name="T96" fmla="*/ 2147483647 w 420"/>
                <a:gd name="T97" fmla="*/ 2147483647 h 4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20"/>
                <a:gd name="T148" fmla="*/ 0 h 427"/>
                <a:gd name="T149" fmla="*/ 420 w 420"/>
                <a:gd name="T150" fmla="*/ 427 h 4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20" h="427">
                  <a:moveTo>
                    <a:pt x="383" y="114"/>
                  </a:moveTo>
                  <a:lnTo>
                    <a:pt x="383" y="114"/>
                  </a:lnTo>
                  <a:lnTo>
                    <a:pt x="401" y="114"/>
                  </a:lnTo>
                  <a:lnTo>
                    <a:pt x="420" y="132"/>
                  </a:lnTo>
                  <a:lnTo>
                    <a:pt x="420" y="150"/>
                  </a:lnTo>
                  <a:lnTo>
                    <a:pt x="401" y="150"/>
                  </a:lnTo>
                  <a:lnTo>
                    <a:pt x="391" y="160"/>
                  </a:lnTo>
                  <a:lnTo>
                    <a:pt x="373" y="194"/>
                  </a:lnTo>
                  <a:lnTo>
                    <a:pt x="365" y="204"/>
                  </a:lnTo>
                  <a:lnTo>
                    <a:pt x="355" y="222"/>
                  </a:lnTo>
                  <a:lnTo>
                    <a:pt x="355" y="230"/>
                  </a:lnTo>
                  <a:lnTo>
                    <a:pt x="347" y="204"/>
                  </a:lnTo>
                  <a:lnTo>
                    <a:pt x="347" y="194"/>
                  </a:lnTo>
                  <a:lnTo>
                    <a:pt x="337" y="204"/>
                  </a:lnTo>
                  <a:lnTo>
                    <a:pt x="329" y="204"/>
                  </a:lnTo>
                  <a:lnTo>
                    <a:pt x="329" y="194"/>
                  </a:lnTo>
                  <a:lnTo>
                    <a:pt x="347" y="178"/>
                  </a:lnTo>
                  <a:lnTo>
                    <a:pt x="311" y="178"/>
                  </a:lnTo>
                  <a:lnTo>
                    <a:pt x="311" y="160"/>
                  </a:lnTo>
                  <a:lnTo>
                    <a:pt x="301" y="160"/>
                  </a:lnTo>
                  <a:lnTo>
                    <a:pt x="291" y="160"/>
                  </a:lnTo>
                  <a:lnTo>
                    <a:pt x="291" y="168"/>
                  </a:lnTo>
                  <a:lnTo>
                    <a:pt x="283" y="186"/>
                  </a:lnTo>
                  <a:lnTo>
                    <a:pt x="291" y="186"/>
                  </a:lnTo>
                  <a:lnTo>
                    <a:pt x="301" y="230"/>
                  </a:lnTo>
                  <a:lnTo>
                    <a:pt x="291" y="230"/>
                  </a:lnTo>
                  <a:lnTo>
                    <a:pt x="291" y="222"/>
                  </a:lnTo>
                  <a:lnTo>
                    <a:pt x="273" y="230"/>
                  </a:lnTo>
                  <a:lnTo>
                    <a:pt x="265" y="258"/>
                  </a:lnTo>
                  <a:lnTo>
                    <a:pt x="247" y="266"/>
                  </a:lnTo>
                  <a:lnTo>
                    <a:pt x="201" y="302"/>
                  </a:lnTo>
                  <a:lnTo>
                    <a:pt x="201" y="310"/>
                  </a:lnTo>
                  <a:lnTo>
                    <a:pt x="191" y="310"/>
                  </a:lnTo>
                  <a:lnTo>
                    <a:pt x="183" y="319"/>
                  </a:lnTo>
                  <a:lnTo>
                    <a:pt x="173" y="319"/>
                  </a:lnTo>
                  <a:lnTo>
                    <a:pt x="173" y="329"/>
                  </a:lnTo>
                  <a:lnTo>
                    <a:pt x="173" y="355"/>
                  </a:lnTo>
                  <a:lnTo>
                    <a:pt x="165" y="373"/>
                  </a:lnTo>
                  <a:lnTo>
                    <a:pt x="165" y="399"/>
                  </a:lnTo>
                  <a:lnTo>
                    <a:pt x="155" y="409"/>
                  </a:lnTo>
                  <a:lnTo>
                    <a:pt x="147" y="419"/>
                  </a:lnTo>
                  <a:lnTo>
                    <a:pt x="137" y="427"/>
                  </a:lnTo>
                  <a:lnTo>
                    <a:pt x="119" y="419"/>
                  </a:lnTo>
                  <a:lnTo>
                    <a:pt x="91" y="339"/>
                  </a:lnTo>
                  <a:lnTo>
                    <a:pt x="73" y="310"/>
                  </a:lnTo>
                  <a:lnTo>
                    <a:pt x="63" y="258"/>
                  </a:lnTo>
                  <a:lnTo>
                    <a:pt x="63" y="222"/>
                  </a:lnTo>
                  <a:lnTo>
                    <a:pt x="55" y="240"/>
                  </a:lnTo>
                  <a:lnTo>
                    <a:pt x="37" y="248"/>
                  </a:lnTo>
                  <a:lnTo>
                    <a:pt x="8" y="222"/>
                  </a:lnTo>
                  <a:lnTo>
                    <a:pt x="27" y="222"/>
                  </a:lnTo>
                  <a:lnTo>
                    <a:pt x="27" y="212"/>
                  </a:lnTo>
                  <a:lnTo>
                    <a:pt x="18" y="212"/>
                  </a:lnTo>
                  <a:lnTo>
                    <a:pt x="0" y="204"/>
                  </a:lnTo>
                  <a:lnTo>
                    <a:pt x="8" y="194"/>
                  </a:lnTo>
                  <a:lnTo>
                    <a:pt x="37" y="194"/>
                  </a:lnTo>
                  <a:lnTo>
                    <a:pt x="37" y="186"/>
                  </a:lnTo>
                  <a:lnTo>
                    <a:pt x="37" y="168"/>
                  </a:lnTo>
                  <a:lnTo>
                    <a:pt x="27" y="168"/>
                  </a:lnTo>
                  <a:lnTo>
                    <a:pt x="27" y="160"/>
                  </a:lnTo>
                  <a:lnTo>
                    <a:pt x="18" y="160"/>
                  </a:lnTo>
                  <a:lnTo>
                    <a:pt x="18" y="142"/>
                  </a:lnTo>
                  <a:lnTo>
                    <a:pt x="27" y="132"/>
                  </a:lnTo>
                  <a:lnTo>
                    <a:pt x="37" y="142"/>
                  </a:lnTo>
                  <a:lnTo>
                    <a:pt x="55" y="132"/>
                  </a:lnTo>
                  <a:lnTo>
                    <a:pt x="101" y="80"/>
                  </a:lnTo>
                  <a:lnTo>
                    <a:pt x="91" y="70"/>
                  </a:lnTo>
                  <a:lnTo>
                    <a:pt x="101" y="70"/>
                  </a:lnTo>
                  <a:lnTo>
                    <a:pt x="101" y="62"/>
                  </a:lnTo>
                  <a:lnTo>
                    <a:pt x="83" y="52"/>
                  </a:lnTo>
                  <a:lnTo>
                    <a:pt x="91" y="34"/>
                  </a:lnTo>
                  <a:lnTo>
                    <a:pt x="83" y="26"/>
                  </a:lnTo>
                  <a:lnTo>
                    <a:pt x="91" y="18"/>
                  </a:lnTo>
                  <a:lnTo>
                    <a:pt x="109" y="26"/>
                  </a:lnTo>
                  <a:lnTo>
                    <a:pt x="127" y="18"/>
                  </a:lnTo>
                  <a:lnTo>
                    <a:pt x="137" y="8"/>
                  </a:lnTo>
                  <a:lnTo>
                    <a:pt x="165" y="0"/>
                  </a:lnTo>
                  <a:lnTo>
                    <a:pt x="173" y="8"/>
                  </a:lnTo>
                  <a:lnTo>
                    <a:pt x="173" y="26"/>
                  </a:lnTo>
                  <a:lnTo>
                    <a:pt x="155" y="44"/>
                  </a:lnTo>
                  <a:lnTo>
                    <a:pt x="165" y="62"/>
                  </a:lnTo>
                  <a:lnTo>
                    <a:pt x="147" y="62"/>
                  </a:lnTo>
                  <a:lnTo>
                    <a:pt x="155" y="88"/>
                  </a:lnTo>
                  <a:lnTo>
                    <a:pt x="183" y="98"/>
                  </a:lnTo>
                  <a:lnTo>
                    <a:pt x="173" y="124"/>
                  </a:lnTo>
                  <a:lnTo>
                    <a:pt x="191" y="132"/>
                  </a:lnTo>
                  <a:lnTo>
                    <a:pt x="273" y="160"/>
                  </a:lnTo>
                  <a:lnTo>
                    <a:pt x="283" y="160"/>
                  </a:lnTo>
                  <a:lnTo>
                    <a:pt x="283" y="150"/>
                  </a:lnTo>
                  <a:lnTo>
                    <a:pt x="283" y="132"/>
                  </a:lnTo>
                  <a:lnTo>
                    <a:pt x="291" y="132"/>
                  </a:lnTo>
                  <a:lnTo>
                    <a:pt x="301" y="142"/>
                  </a:lnTo>
                  <a:lnTo>
                    <a:pt x="301" y="150"/>
                  </a:lnTo>
                  <a:lnTo>
                    <a:pt x="337" y="150"/>
                  </a:lnTo>
                  <a:lnTo>
                    <a:pt x="347" y="150"/>
                  </a:lnTo>
                  <a:lnTo>
                    <a:pt x="337" y="132"/>
                  </a:lnTo>
                  <a:lnTo>
                    <a:pt x="383" y="11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1" name="Freeform 24"/>
            <p:cNvSpPr>
              <a:spLocks/>
            </p:cNvSpPr>
            <p:nvPr/>
          </p:nvSpPr>
          <p:spPr bwMode="auto">
            <a:xfrm>
              <a:off x="6928182" y="4164015"/>
              <a:ext cx="195282" cy="396875"/>
            </a:xfrm>
            <a:custGeom>
              <a:avLst/>
              <a:gdLst>
                <a:gd name="T0" fmla="*/ 2147483647 w 110"/>
                <a:gd name="T1" fmla="*/ 0 h 215"/>
                <a:gd name="T2" fmla="*/ 2147483647 w 110"/>
                <a:gd name="T3" fmla="*/ 0 h 215"/>
                <a:gd name="T4" fmla="*/ 0 w 110"/>
                <a:gd name="T5" fmla="*/ 2147483647 h 215"/>
                <a:gd name="T6" fmla="*/ 0 w 110"/>
                <a:gd name="T7" fmla="*/ 2147483647 h 215"/>
                <a:gd name="T8" fmla="*/ 2147483647 w 110"/>
                <a:gd name="T9" fmla="*/ 2147483647 h 215"/>
                <a:gd name="T10" fmla="*/ 2147483647 w 110"/>
                <a:gd name="T11" fmla="*/ 2147483647 h 215"/>
                <a:gd name="T12" fmla="*/ 2147483647 w 110"/>
                <a:gd name="T13" fmla="*/ 2147483647 h 215"/>
                <a:gd name="T14" fmla="*/ 2147483647 w 110"/>
                <a:gd name="T15" fmla="*/ 2147483647 h 215"/>
                <a:gd name="T16" fmla="*/ 2147483647 w 110"/>
                <a:gd name="T17" fmla="*/ 2147483647 h 215"/>
                <a:gd name="T18" fmla="*/ 2147483647 w 110"/>
                <a:gd name="T19" fmla="*/ 2147483647 h 215"/>
                <a:gd name="T20" fmla="*/ 2147483647 w 110"/>
                <a:gd name="T21" fmla="*/ 2147483647 h 215"/>
                <a:gd name="T22" fmla="*/ 2147483647 w 110"/>
                <a:gd name="T23" fmla="*/ 2147483647 h 215"/>
                <a:gd name="T24" fmla="*/ 2147483647 w 110"/>
                <a:gd name="T25" fmla="*/ 2147483647 h 215"/>
                <a:gd name="T26" fmla="*/ 2147483647 w 110"/>
                <a:gd name="T27" fmla="*/ 2147483647 h 215"/>
                <a:gd name="T28" fmla="*/ 2147483647 w 110"/>
                <a:gd name="T29" fmla="*/ 2147483647 h 215"/>
                <a:gd name="T30" fmla="*/ 2147483647 w 110"/>
                <a:gd name="T31" fmla="*/ 2147483647 h 215"/>
                <a:gd name="T32" fmla="*/ 2147483647 w 110"/>
                <a:gd name="T33" fmla="*/ 2147483647 h 215"/>
                <a:gd name="T34" fmla="*/ 2147483647 w 110"/>
                <a:gd name="T35" fmla="*/ 2147483647 h 215"/>
                <a:gd name="T36" fmla="*/ 2147483647 w 110"/>
                <a:gd name="T37" fmla="*/ 2147483647 h 215"/>
                <a:gd name="T38" fmla="*/ 2147483647 w 110"/>
                <a:gd name="T39" fmla="*/ 2147483647 h 215"/>
                <a:gd name="T40" fmla="*/ 2147483647 w 110"/>
                <a:gd name="T41" fmla="*/ 2147483647 h 215"/>
                <a:gd name="T42" fmla="*/ 2147483647 w 110"/>
                <a:gd name="T43" fmla="*/ 2147483647 h 215"/>
                <a:gd name="T44" fmla="*/ 2147483647 w 110"/>
                <a:gd name="T45" fmla="*/ 2147483647 h 215"/>
                <a:gd name="T46" fmla="*/ 2147483647 w 110"/>
                <a:gd name="T47" fmla="*/ 2147483647 h 215"/>
                <a:gd name="T48" fmla="*/ 2147483647 w 110"/>
                <a:gd name="T49" fmla="*/ 2147483647 h 215"/>
                <a:gd name="T50" fmla="*/ 2147483647 w 110"/>
                <a:gd name="T51" fmla="*/ 2147483647 h 215"/>
                <a:gd name="T52" fmla="*/ 2147483647 w 110"/>
                <a:gd name="T53" fmla="*/ 2147483647 h 215"/>
                <a:gd name="T54" fmla="*/ 2147483647 w 110"/>
                <a:gd name="T55" fmla="*/ 2147483647 h 215"/>
                <a:gd name="T56" fmla="*/ 2147483647 w 110"/>
                <a:gd name="T57" fmla="*/ 2147483647 h 215"/>
                <a:gd name="T58" fmla="*/ 2147483647 w 110"/>
                <a:gd name="T59" fmla="*/ 2147483647 h 215"/>
                <a:gd name="T60" fmla="*/ 2147483647 w 110"/>
                <a:gd name="T61" fmla="*/ 2147483647 h 215"/>
                <a:gd name="T62" fmla="*/ 2147483647 w 110"/>
                <a:gd name="T63" fmla="*/ 2147483647 h 215"/>
                <a:gd name="T64" fmla="*/ 2147483647 w 110"/>
                <a:gd name="T65" fmla="*/ 2147483647 h 215"/>
                <a:gd name="T66" fmla="*/ 2147483647 w 110"/>
                <a:gd name="T67" fmla="*/ 2147483647 h 215"/>
                <a:gd name="T68" fmla="*/ 2147483647 w 110"/>
                <a:gd name="T69" fmla="*/ 2147483647 h 215"/>
                <a:gd name="T70" fmla="*/ 2147483647 w 110"/>
                <a:gd name="T71" fmla="*/ 2147483647 h 215"/>
                <a:gd name="T72" fmla="*/ 2147483647 w 110"/>
                <a:gd name="T73" fmla="*/ 2147483647 h 215"/>
                <a:gd name="T74" fmla="*/ 2147483647 w 110"/>
                <a:gd name="T75" fmla="*/ 2147483647 h 215"/>
                <a:gd name="T76" fmla="*/ 2147483647 w 110"/>
                <a:gd name="T77" fmla="*/ 2147483647 h 215"/>
                <a:gd name="T78" fmla="*/ 2147483647 w 110"/>
                <a:gd name="T79" fmla="*/ 0 h 215"/>
                <a:gd name="T80" fmla="*/ 2147483647 w 110"/>
                <a:gd name="T81" fmla="*/ 0 h 2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0"/>
                <a:gd name="T124" fmla="*/ 0 h 215"/>
                <a:gd name="T125" fmla="*/ 110 w 110"/>
                <a:gd name="T126" fmla="*/ 215 h 21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0" h="215">
                  <a:moveTo>
                    <a:pt x="36" y="0"/>
                  </a:moveTo>
                  <a:lnTo>
                    <a:pt x="36" y="0"/>
                  </a:lnTo>
                  <a:lnTo>
                    <a:pt x="0" y="18"/>
                  </a:lnTo>
                  <a:lnTo>
                    <a:pt x="0" y="36"/>
                  </a:lnTo>
                  <a:lnTo>
                    <a:pt x="10" y="64"/>
                  </a:lnTo>
                  <a:lnTo>
                    <a:pt x="10" y="81"/>
                  </a:lnTo>
                  <a:lnTo>
                    <a:pt x="18" y="99"/>
                  </a:lnTo>
                  <a:lnTo>
                    <a:pt x="28" y="125"/>
                  </a:lnTo>
                  <a:lnTo>
                    <a:pt x="10" y="161"/>
                  </a:lnTo>
                  <a:lnTo>
                    <a:pt x="10" y="171"/>
                  </a:lnTo>
                  <a:lnTo>
                    <a:pt x="10" y="179"/>
                  </a:lnTo>
                  <a:lnTo>
                    <a:pt x="36" y="207"/>
                  </a:lnTo>
                  <a:lnTo>
                    <a:pt x="36" y="197"/>
                  </a:lnTo>
                  <a:lnTo>
                    <a:pt x="46" y="207"/>
                  </a:lnTo>
                  <a:lnTo>
                    <a:pt x="56" y="215"/>
                  </a:lnTo>
                  <a:lnTo>
                    <a:pt x="64" y="207"/>
                  </a:lnTo>
                  <a:lnTo>
                    <a:pt x="56" y="197"/>
                  </a:lnTo>
                  <a:lnTo>
                    <a:pt x="36" y="197"/>
                  </a:lnTo>
                  <a:lnTo>
                    <a:pt x="28" y="161"/>
                  </a:lnTo>
                  <a:lnTo>
                    <a:pt x="18" y="161"/>
                  </a:lnTo>
                  <a:lnTo>
                    <a:pt x="18" y="153"/>
                  </a:lnTo>
                  <a:lnTo>
                    <a:pt x="28" y="125"/>
                  </a:lnTo>
                  <a:lnTo>
                    <a:pt x="28" y="107"/>
                  </a:lnTo>
                  <a:lnTo>
                    <a:pt x="46" y="107"/>
                  </a:lnTo>
                  <a:lnTo>
                    <a:pt x="46" y="117"/>
                  </a:lnTo>
                  <a:lnTo>
                    <a:pt x="56" y="117"/>
                  </a:lnTo>
                  <a:lnTo>
                    <a:pt x="74" y="135"/>
                  </a:lnTo>
                  <a:lnTo>
                    <a:pt x="74" y="125"/>
                  </a:lnTo>
                  <a:lnTo>
                    <a:pt x="64" y="107"/>
                  </a:lnTo>
                  <a:lnTo>
                    <a:pt x="74" y="91"/>
                  </a:lnTo>
                  <a:lnTo>
                    <a:pt x="110" y="91"/>
                  </a:lnTo>
                  <a:lnTo>
                    <a:pt x="110" y="73"/>
                  </a:lnTo>
                  <a:lnTo>
                    <a:pt x="100" y="64"/>
                  </a:lnTo>
                  <a:lnTo>
                    <a:pt x="92" y="44"/>
                  </a:lnTo>
                  <a:lnTo>
                    <a:pt x="82" y="28"/>
                  </a:lnTo>
                  <a:lnTo>
                    <a:pt x="64" y="36"/>
                  </a:lnTo>
                  <a:lnTo>
                    <a:pt x="46" y="44"/>
                  </a:lnTo>
                  <a:lnTo>
                    <a:pt x="46" y="18"/>
                  </a:lnTo>
                  <a:lnTo>
                    <a:pt x="36" y="10"/>
                  </a:lnTo>
                  <a:lnTo>
                    <a:pt x="36"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2" name="Freeform 25"/>
            <p:cNvSpPr>
              <a:spLocks/>
            </p:cNvSpPr>
            <p:nvPr/>
          </p:nvSpPr>
          <p:spPr bwMode="auto">
            <a:xfrm>
              <a:off x="5970828" y="3673477"/>
              <a:ext cx="430253" cy="409575"/>
            </a:xfrm>
            <a:custGeom>
              <a:avLst/>
              <a:gdLst>
                <a:gd name="T0" fmla="*/ 2147483647 w 239"/>
                <a:gd name="T1" fmla="*/ 2147483647 h 222"/>
                <a:gd name="T2" fmla="*/ 2147483647 w 239"/>
                <a:gd name="T3" fmla="*/ 2147483647 h 222"/>
                <a:gd name="T4" fmla="*/ 2147483647 w 239"/>
                <a:gd name="T5" fmla="*/ 2147483647 h 222"/>
                <a:gd name="T6" fmla="*/ 2147483647 w 239"/>
                <a:gd name="T7" fmla="*/ 2147483647 h 222"/>
                <a:gd name="T8" fmla="*/ 2147483647 w 239"/>
                <a:gd name="T9" fmla="*/ 2147483647 h 222"/>
                <a:gd name="T10" fmla="*/ 2147483647 w 239"/>
                <a:gd name="T11" fmla="*/ 2147483647 h 222"/>
                <a:gd name="T12" fmla="*/ 0 w 239"/>
                <a:gd name="T13" fmla="*/ 2147483647 h 222"/>
                <a:gd name="T14" fmla="*/ 2147483647 w 239"/>
                <a:gd name="T15" fmla="*/ 2147483647 h 222"/>
                <a:gd name="T16" fmla="*/ 2147483647 w 239"/>
                <a:gd name="T17" fmla="*/ 2147483647 h 222"/>
                <a:gd name="T18" fmla="*/ 2147483647 w 239"/>
                <a:gd name="T19" fmla="*/ 2147483647 h 222"/>
                <a:gd name="T20" fmla="*/ 2147483647 w 239"/>
                <a:gd name="T21" fmla="*/ 2147483647 h 222"/>
                <a:gd name="T22" fmla="*/ 2147483647 w 239"/>
                <a:gd name="T23" fmla="*/ 2147483647 h 222"/>
                <a:gd name="T24" fmla="*/ 2147483647 w 239"/>
                <a:gd name="T25" fmla="*/ 2147483647 h 222"/>
                <a:gd name="T26" fmla="*/ 2147483647 w 239"/>
                <a:gd name="T27" fmla="*/ 2147483647 h 222"/>
                <a:gd name="T28" fmla="*/ 2147483647 w 239"/>
                <a:gd name="T29" fmla="*/ 2147483647 h 222"/>
                <a:gd name="T30" fmla="*/ 2147483647 w 239"/>
                <a:gd name="T31" fmla="*/ 2147483647 h 222"/>
                <a:gd name="T32" fmla="*/ 2147483647 w 239"/>
                <a:gd name="T33" fmla="*/ 2147483647 h 222"/>
                <a:gd name="T34" fmla="*/ 2147483647 w 239"/>
                <a:gd name="T35" fmla="*/ 2147483647 h 222"/>
                <a:gd name="T36" fmla="*/ 2147483647 w 239"/>
                <a:gd name="T37" fmla="*/ 2147483647 h 222"/>
                <a:gd name="T38" fmla="*/ 2147483647 w 239"/>
                <a:gd name="T39" fmla="*/ 0 h 222"/>
                <a:gd name="T40" fmla="*/ 2147483647 w 239"/>
                <a:gd name="T41" fmla="*/ 0 h 222"/>
                <a:gd name="T42" fmla="*/ 2147483647 w 239"/>
                <a:gd name="T43" fmla="*/ 2147483647 h 222"/>
                <a:gd name="T44" fmla="*/ 2147483647 w 239"/>
                <a:gd name="T45" fmla="*/ 2147483647 h 222"/>
                <a:gd name="T46" fmla="*/ 2147483647 w 239"/>
                <a:gd name="T47" fmla="*/ 2147483647 h 222"/>
                <a:gd name="T48" fmla="*/ 2147483647 w 239"/>
                <a:gd name="T49" fmla="*/ 2147483647 h 222"/>
                <a:gd name="T50" fmla="*/ 2147483647 w 239"/>
                <a:gd name="T51" fmla="*/ 2147483647 h 222"/>
                <a:gd name="T52" fmla="*/ 2147483647 w 239"/>
                <a:gd name="T53" fmla="*/ 2147483647 h 222"/>
                <a:gd name="T54" fmla="*/ 2147483647 w 239"/>
                <a:gd name="T55" fmla="*/ 2147483647 h 222"/>
                <a:gd name="T56" fmla="*/ 2147483647 w 239"/>
                <a:gd name="T57" fmla="*/ 2147483647 h 222"/>
                <a:gd name="T58" fmla="*/ 2147483647 w 239"/>
                <a:gd name="T59" fmla="*/ 2147483647 h 222"/>
                <a:gd name="T60" fmla="*/ 2147483647 w 239"/>
                <a:gd name="T61" fmla="*/ 2147483647 h 222"/>
                <a:gd name="T62" fmla="*/ 2147483647 w 239"/>
                <a:gd name="T63" fmla="*/ 2147483647 h 222"/>
                <a:gd name="T64" fmla="*/ 2147483647 w 239"/>
                <a:gd name="T65" fmla="*/ 2147483647 h 222"/>
                <a:gd name="T66" fmla="*/ 2147483647 w 239"/>
                <a:gd name="T67" fmla="*/ 2147483647 h 222"/>
                <a:gd name="T68" fmla="*/ 2147483647 w 239"/>
                <a:gd name="T69" fmla="*/ 2147483647 h 222"/>
                <a:gd name="T70" fmla="*/ 2147483647 w 239"/>
                <a:gd name="T71" fmla="*/ 2147483647 h 222"/>
                <a:gd name="T72" fmla="*/ 2147483647 w 239"/>
                <a:gd name="T73" fmla="*/ 2147483647 h 222"/>
                <a:gd name="T74" fmla="*/ 2147483647 w 239"/>
                <a:gd name="T75" fmla="*/ 2147483647 h 222"/>
                <a:gd name="T76" fmla="*/ 2147483647 w 239"/>
                <a:gd name="T77" fmla="*/ 2147483647 h 222"/>
                <a:gd name="T78" fmla="*/ 2147483647 w 239"/>
                <a:gd name="T79" fmla="*/ 2147483647 h 222"/>
                <a:gd name="T80" fmla="*/ 2147483647 w 239"/>
                <a:gd name="T81" fmla="*/ 2147483647 h 222"/>
                <a:gd name="T82" fmla="*/ 2147483647 w 239"/>
                <a:gd name="T83" fmla="*/ 2147483647 h 222"/>
                <a:gd name="T84" fmla="*/ 2147483647 w 239"/>
                <a:gd name="T85" fmla="*/ 2147483647 h 222"/>
                <a:gd name="T86" fmla="*/ 2147483647 w 239"/>
                <a:gd name="T87" fmla="*/ 2147483647 h 222"/>
                <a:gd name="T88" fmla="*/ 2147483647 w 239"/>
                <a:gd name="T89" fmla="*/ 2147483647 h 222"/>
                <a:gd name="T90" fmla="*/ 2147483647 w 239"/>
                <a:gd name="T91" fmla="*/ 2147483647 h 222"/>
                <a:gd name="T92" fmla="*/ 2147483647 w 239"/>
                <a:gd name="T93" fmla="*/ 2147483647 h 222"/>
                <a:gd name="T94" fmla="*/ 2147483647 w 239"/>
                <a:gd name="T95" fmla="*/ 2147483647 h 222"/>
                <a:gd name="T96" fmla="*/ 2147483647 w 239"/>
                <a:gd name="T97" fmla="*/ 2147483647 h 222"/>
                <a:gd name="T98" fmla="*/ 2147483647 w 239"/>
                <a:gd name="T99" fmla="*/ 2147483647 h 222"/>
                <a:gd name="T100" fmla="*/ 2147483647 w 239"/>
                <a:gd name="T101" fmla="*/ 2147483647 h 222"/>
                <a:gd name="T102" fmla="*/ 2147483647 w 239"/>
                <a:gd name="T103" fmla="*/ 2147483647 h 2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9"/>
                <a:gd name="T157" fmla="*/ 0 h 222"/>
                <a:gd name="T158" fmla="*/ 239 w 239"/>
                <a:gd name="T159" fmla="*/ 222 h 22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9" h="222">
                  <a:moveTo>
                    <a:pt x="8" y="194"/>
                  </a:moveTo>
                  <a:lnTo>
                    <a:pt x="8" y="194"/>
                  </a:lnTo>
                  <a:lnTo>
                    <a:pt x="8" y="176"/>
                  </a:lnTo>
                  <a:lnTo>
                    <a:pt x="28" y="168"/>
                  </a:lnTo>
                  <a:lnTo>
                    <a:pt x="18" y="150"/>
                  </a:lnTo>
                  <a:lnTo>
                    <a:pt x="8" y="142"/>
                  </a:lnTo>
                  <a:lnTo>
                    <a:pt x="0" y="124"/>
                  </a:lnTo>
                  <a:lnTo>
                    <a:pt x="18" y="132"/>
                  </a:lnTo>
                  <a:lnTo>
                    <a:pt x="72" y="124"/>
                  </a:lnTo>
                  <a:lnTo>
                    <a:pt x="72" y="106"/>
                  </a:lnTo>
                  <a:lnTo>
                    <a:pt x="82" y="96"/>
                  </a:lnTo>
                  <a:lnTo>
                    <a:pt x="118" y="88"/>
                  </a:lnTo>
                  <a:lnTo>
                    <a:pt x="118" y="70"/>
                  </a:lnTo>
                  <a:lnTo>
                    <a:pt x="129" y="62"/>
                  </a:lnTo>
                  <a:lnTo>
                    <a:pt x="129" y="52"/>
                  </a:lnTo>
                  <a:lnTo>
                    <a:pt x="137" y="52"/>
                  </a:lnTo>
                  <a:lnTo>
                    <a:pt x="147" y="36"/>
                  </a:lnTo>
                  <a:lnTo>
                    <a:pt x="147" y="16"/>
                  </a:lnTo>
                  <a:lnTo>
                    <a:pt x="165" y="8"/>
                  </a:lnTo>
                  <a:lnTo>
                    <a:pt x="183" y="0"/>
                  </a:lnTo>
                  <a:lnTo>
                    <a:pt x="193" y="0"/>
                  </a:lnTo>
                  <a:lnTo>
                    <a:pt x="211" y="8"/>
                  </a:lnTo>
                  <a:lnTo>
                    <a:pt x="221" y="16"/>
                  </a:lnTo>
                  <a:lnTo>
                    <a:pt x="239" y="26"/>
                  </a:lnTo>
                  <a:lnTo>
                    <a:pt x="229" y="36"/>
                  </a:lnTo>
                  <a:lnTo>
                    <a:pt x="211" y="44"/>
                  </a:lnTo>
                  <a:lnTo>
                    <a:pt x="193" y="36"/>
                  </a:lnTo>
                  <a:lnTo>
                    <a:pt x="183" y="44"/>
                  </a:lnTo>
                  <a:lnTo>
                    <a:pt x="193" y="52"/>
                  </a:lnTo>
                  <a:lnTo>
                    <a:pt x="183" y="70"/>
                  </a:lnTo>
                  <a:lnTo>
                    <a:pt x="201" y="80"/>
                  </a:lnTo>
                  <a:lnTo>
                    <a:pt x="201" y="88"/>
                  </a:lnTo>
                  <a:lnTo>
                    <a:pt x="193" y="88"/>
                  </a:lnTo>
                  <a:lnTo>
                    <a:pt x="201" y="96"/>
                  </a:lnTo>
                  <a:lnTo>
                    <a:pt x="157" y="150"/>
                  </a:lnTo>
                  <a:lnTo>
                    <a:pt x="137" y="158"/>
                  </a:lnTo>
                  <a:lnTo>
                    <a:pt x="129" y="150"/>
                  </a:lnTo>
                  <a:lnTo>
                    <a:pt x="118" y="158"/>
                  </a:lnTo>
                  <a:lnTo>
                    <a:pt x="118" y="176"/>
                  </a:lnTo>
                  <a:lnTo>
                    <a:pt x="129" y="176"/>
                  </a:lnTo>
                  <a:lnTo>
                    <a:pt x="129" y="186"/>
                  </a:lnTo>
                  <a:lnTo>
                    <a:pt x="137" y="186"/>
                  </a:lnTo>
                  <a:lnTo>
                    <a:pt x="137" y="204"/>
                  </a:lnTo>
                  <a:lnTo>
                    <a:pt x="137" y="212"/>
                  </a:lnTo>
                  <a:lnTo>
                    <a:pt x="110" y="212"/>
                  </a:lnTo>
                  <a:lnTo>
                    <a:pt x="100" y="222"/>
                  </a:lnTo>
                  <a:lnTo>
                    <a:pt x="92" y="212"/>
                  </a:lnTo>
                  <a:lnTo>
                    <a:pt x="82" y="194"/>
                  </a:lnTo>
                  <a:lnTo>
                    <a:pt x="54" y="194"/>
                  </a:lnTo>
                  <a:lnTo>
                    <a:pt x="36" y="194"/>
                  </a:lnTo>
                  <a:lnTo>
                    <a:pt x="8" y="19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3" name="Freeform 26"/>
            <p:cNvSpPr>
              <a:spLocks/>
            </p:cNvSpPr>
            <p:nvPr/>
          </p:nvSpPr>
          <p:spPr bwMode="auto">
            <a:xfrm>
              <a:off x="5948601" y="3625852"/>
              <a:ext cx="387387" cy="293688"/>
            </a:xfrm>
            <a:custGeom>
              <a:avLst/>
              <a:gdLst>
                <a:gd name="T0" fmla="*/ 2147483647 w 215"/>
                <a:gd name="T1" fmla="*/ 2147483647 h 160"/>
                <a:gd name="T2" fmla="*/ 2147483647 w 215"/>
                <a:gd name="T3" fmla="*/ 2147483647 h 160"/>
                <a:gd name="T4" fmla="*/ 2147483647 w 215"/>
                <a:gd name="T5" fmla="*/ 2147483647 h 160"/>
                <a:gd name="T6" fmla="*/ 2147483647 w 215"/>
                <a:gd name="T7" fmla="*/ 2147483647 h 160"/>
                <a:gd name="T8" fmla="*/ 2147483647 w 215"/>
                <a:gd name="T9" fmla="*/ 2147483647 h 160"/>
                <a:gd name="T10" fmla="*/ 2147483647 w 215"/>
                <a:gd name="T11" fmla="*/ 2147483647 h 160"/>
                <a:gd name="T12" fmla="*/ 2147483647 w 215"/>
                <a:gd name="T13" fmla="*/ 2147483647 h 160"/>
                <a:gd name="T14" fmla="*/ 2147483647 w 215"/>
                <a:gd name="T15" fmla="*/ 2147483647 h 160"/>
                <a:gd name="T16" fmla="*/ 2147483647 w 215"/>
                <a:gd name="T17" fmla="*/ 2147483647 h 160"/>
                <a:gd name="T18" fmla="*/ 2147483647 w 215"/>
                <a:gd name="T19" fmla="*/ 2147483647 h 160"/>
                <a:gd name="T20" fmla="*/ 2147483647 w 215"/>
                <a:gd name="T21" fmla="*/ 2147483647 h 160"/>
                <a:gd name="T22" fmla="*/ 2147483647 w 215"/>
                <a:gd name="T23" fmla="*/ 2147483647 h 160"/>
                <a:gd name="T24" fmla="*/ 2147483647 w 215"/>
                <a:gd name="T25" fmla="*/ 2147483647 h 160"/>
                <a:gd name="T26" fmla="*/ 2147483647 w 215"/>
                <a:gd name="T27" fmla="*/ 2147483647 h 160"/>
                <a:gd name="T28" fmla="*/ 2147483647 w 215"/>
                <a:gd name="T29" fmla="*/ 2147483647 h 160"/>
                <a:gd name="T30" fmla="*/ 2147483647 w 215"/>
                <a:gd name="T31" fmla="*/ 2147483647 h 160"/>
                <a:gd name="T32" fmla="*/ 2147483647 w 215"/>
                <a:gd name="T33" fmla="*/ 2147483647 h 160"/>
                <a:gd name="T34" fmla="*/ 2147483647 w 215"/>
                <a:gd name="T35" fmla="*/ 2147483647 h 160"/>
                <a:gd name="T36" fmla="*/ 0 w 215"/>
                <a:gd name="T37" fmla="*/ 2147483647 h 160"/>
                <a:gd name="T38" fmla="*/ 0 w 215"/>
                <a:gd name="T39" fmla="*/ 2147483647 h 160"/>
                <a:gd name="T40" fmla="*/ 2147483647 w 215"/>
                <a:gd name="T41" fmla="*/ 2147483647 h 160"/>
                <a:gd name="T42" fmla="*/ 2147483647 w 215"/>
                <a:gd name="T43" fmla="*/ 2147483647 h 160"/>
                <a:gd name="T44" fmla="*/ 2147483647 w 215"/>
                <a:gd name="T45" fmla="*/ 2147483647 h 160"/>
                <a:gd name="T46" fmla="*/ 2147483647 w 215"/>
                <a:gd name="T47" fmla="*/ 2147483647 h 160"/>
                <a:gd name="T48" fmla="*/ 2147483647 w 215"/>
                <a:gd name="T49" fmla="*/ 2147483647 h 160"/>
                <a:gd name="T50" fmla="*/ 2147483647 w 215"/>
                <a:gd name="T51" fmla="*/ 2147483647 h 160"/>
                <a:gd name="T52" fmla="*/ 2147483647 w 215"/>
                <a:gd name="T53" fmla="*/ 2147483647 h 160"/>
                <a:gd name="T54" fmla="*/ 2147483647 w 215"/>
                <a:gd name="T55" fmla="*/ 2147483647 h 160"/>
                <a:gd name="T56" fmla="*/ 2147483647 w 215"/>
                <a:gd name="T57" fmla="*/ 2147483647 h 160"/>
                <a:gd name="T58" fmla="*/ 2147483647 w 215"/>
                <a:gd name="T59" fmla="*/ 2147483647 h 160"/>
                <a:gd name="T60" fmla="*/ 2147483647 w 215"/>
                <a:gd name="T61" fmla="*/ 2147483647 h 160"/>
                <a:gd name="T62" fmla="*/ 2147483647 w 215"/>
                <a:gd name="T63" fmla="*/ 2147483647 h 160"/>
                <a:gd name="T64" fmla="*/ 2147483647 w 215"/>
                <a:gd name="T65" fmla="*/ 0 h 160"/>
                <a:gd name="T66" fmla="*/ 2147483647 w 215"/>
                <a:gd name="T67" fmla="*/ 2147483647 h 160"/>
                <a:gd name="T68" fmla="*/ 2147483647 w 215"/>
                <a:gd name="T69" fmla="*/ 2147483647 h 160"/>
                <a:gd name="T70" fmla="*/ 2147483647 w 215"/>
                <a:gd name="T71" fmla="*/ 2147483647 h 160"/>
                <a:gd name="T72" fmla="*/ 2147483647 w 215"/>
                <a:gd name="T73" fmla="*/ 2147483647 h 160"/>
                <a:gd name="T74" fmla="*/ 2147483647 w 215"/>
                <a:gd name="T75" fmla="*/ 2147483647 h 160"/>
                <a:gd name="T76" fmla="*/ 2147483647 w 215"/>
                <a:gd name="T77" fmla="*/ 2147483647 h 1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5"/>
                <a:gd name="T118" fmla="*/ 0 h 160"/>
                <a:gd name="T119" fmla="*/ 215 w 215"/>
                <a:gd name="T120" fmla="*/ 160 h 1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5" h="160">
                  <a:moveTo>
                    <a:pt x="205" y="26"/>
                  </a:moveTo>
                  <a:lnTo>
                    <a:pt x="205" y="26"/>
                  </a:lnTo>
                  <a:lnTo>
                    <a:pt x="197" y="26"/>
                  </a:lnTo>
                  <a:lnTo>
                    <a:pt x="177" y="36"/>
                  </a:lnTo>
                  <a:lnTo>
                    <a:pt x="159" y="44"/>
                  </a:lnTo>
                  <a:lnTo>
                    <a:pt x="159" y="62"/>
                  </a:lnTo>
                  <a:lnTo>
                    <a:pt x="149" y="80"/>
                  </a:lnTo>
                  <a:lnTo>
                    <a:pt x="141" y="80"/>
                  </a:lnTo>
                  <a:lnTo>
                    <a:pt x="141" y="88"/>
                  </a:lnTo>
                  <a:lnTo>
                    <a:pt x="130" y="98"/>
                  </a:lnTo>
                  <a:lnTo>
                    <a:pt x="130" y="116"/>
                  </a:lnTo>
                  <a:lnTo>
                    <a:pt x="94" y="124"/>
                  </a:lnTo>
                  <a:lnTo>
                    <a:pt x="84" y="132"/>
                  </a:lnTo>
                  <a:lnTo>
                    <a:pt x="84" y="150"/>
                  </a:lnTo>
                  <a:lnTo>
                    <a:pt x="30" y="160"/>
                  </a:lnTo>
                  <a:lnTo>
                    <a:pt x="12" y="150"/>
                  </a:lnTo>
                  <a:lnTo>
                    <a:pt x="20" y="132"/>
                  </a:lnTo>
                  <a:lnTo>
                    <a:pt x="20" y="124"/>
                  </a:lnTo>
                  <a:lnTo>
                    <a:pt x="0" y="116"/>
                  </a:lnTo>
                  <a:lnTo>
                    <a:pt x="0" y="80"/>
                  </a:lnTo>
                  <a:lnTo>
                    <a:pt x="12" y="62"/>
                  </a:lnTo>
                  <a:lnTo>
                    <a:pt x="12" y="52"/>
                  </a:lnTo>
                  <a:lnTo>
                    <a:pt x="38" y="52"/>
                  </a:lnTo>
                  <a:lnTo>
                    <a:pt x="38" y="44"/>
                  </a:lnTo>
                  <a:lnTo>
                    <a:pt x="56" y="44"/>
                  </a:lnTo>
                  <a:lnTo>
                    <a:pt x="66" y="26"/>
                  </a:lnTo>
                  <a:lnTo>
                    <a:pt x="76" y="26"/>
                  </a:lnTo>
                  <a:lnTo>
                    <a:pt x="76" y="18"/>
                  </a:lnTo>
                  <a:lnTo>
                    <a:pt x="112" y="26"/>
                  </a:lnTo>
                  <a:lnTo>
                    <a:pt x="130" y="26"/>
                  </a:lnTo>
                  <a:lnTo>
                    <a:pt x="130" y="18"/>
                  </a:lnTo>
                  <a:lnTo>
                    <a:pt x="141" y="18"/>
                  </a:lnTo>
                  <a:lnTo>
                    <a:pt x="149" y="0"/>
                  </a:lnTo>
                  <a:lnTo>
                    <a:pt x="159" y="8"/>
                  </a:lnTo>
                  <a:lnTo>
                    <a:pt x="169" y="36"/>
                  </a:lnTo>
                  <a:lnTo>
                    <a:pt x="187" y="18"/>
                  </a:lnTo>
                  <a:lnTo>
                    <a:pt x="215" y="26"/>
                  </a:lnTo>
                  <a:lnTo>
                    <a:pt x="205"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4" name="Freeform 27"/>
            <p:cNvSpPr>
              <a:spLocks/>
            </p:cNvSpPr>
            <p:nvPr/>
          </p:nvSpPr>
          <p:spPr bwMode="auto">
            <a:xfrm>
              <a:off x="5076979" y="1409700"/>
              <a:ext cx="4261259" cy="2116139"/>
            </a:xfrm>
            <a:custGeom>
              <a:avLst/>
              <a:gdLst>
                <a:gd name="T0" fmla="*/ 2147483647 w 2370"/>
                <a:gd name="T1" fmla="*/ 2147483647 h 1147"/>
                <a:gd name="T2" fmla="*/ 2147483647 w 2370"/>
                <a:gd name="T3" fmla="*/ 2147483647 h 1147"/>
                <a:gd name="T4" fmla="*/ 2147483647 w 2370"/>
                <a:gd name="T5" fmla="*/ 2147483647 h 1147"/>
                <a:gd name="T6" fmla="*/ 2147483647 w 2370"/>
                <a:gd name="T7" fmla="*/ 2147483647 h 1147"/>
                <a:gd name="T8" fmla="*/ 2147483647 w 2370"/>
                <a:gd name="T9" fmla="*/ 2147483647 h 1147"/>
                <a:gd name="T10" fmla="*/ 2147483647 w 2370"/>
                <a:gd name="T11" fmla="*/ 2147483647 h 1147"/>
                <a:gd name="T12" fmla="*/ 2147483647 w 2370"/>
                <a:gd name="T13" fmla="*/ 2147483647 h 1147"/>
                <a:gd name="T14" fmla="*/ 2147483647 w 2370"/>
                <a:gd name="T15" fmla="*/ 2147483647 h 1147"/>
                <a:gd name="T16" fmla="*/ 2147483647 w 2370"/>
                <a:gd name="T17" fmla="*/ 2147483647 h 1147"/>
                <a:gd name="T18" fmla="*/ 2147483647 w 2370"/>
                <a:gd name="T19" fmla="*/ 2147483647 h 1147"/>
                <a:gd name="T20" fmla="*/ 2147483647 w 2370"/>
                <a:gd name="T21" fmla="*/ 2147483647 h 1147"/>
                <a:gd name="T22" fmla="*/ 2147483647 w 2370"/>
                <a:gd name="T23" fmla="*/ 2147483647 h 1147"/>
                <a:gd name="T24" fmla="*/ 2147483647 w 2370"/>
                <a:gd name="T25" fmla="*/ 2147483647 h 1147"/>
                <a:gd name="T26" fmla="*/ 2147483647 w 2370"/>
                <a:gd name="T27" fmla="*/ 2147483647 h 1147"/>
                <a:gd name="T28" fmla="*/ 2147483647 w 2370"/>
                <a:gd name="T29" fmla="*/ 2147483647 h 1147"/>
                <a:gd name="T30" fmla="*/ 2147483647 w 2370"/>
                <a:gd name="T31" fmla="*/ 2147483647 h 1147"/>
                <a:gd name="T32" fmla="*/ 2147483647 w 2370"/>
                <a:gd name="T33" fmla="*/ 2147483647 h 1147"/>
                <a:gd name="T34" fmla="*/ 2147483647 w 2370"/>
                <a:gd name="T35" fmla="*/ 2147483647 h 1147"/>
                <a:gd name="T36" fmla="*/ 2147483647 w 2370"/>
                <a:gd name="T37" fmla="*/ 2147483647 h 1147"/>
                <a:gd name="T38" fmla="*/ 2147483647 w 2370"/>
                <a:gd name="T39" fmla="*/ 2147483647 h 1147"/>
                <a:gd name="T40" fmla="*/ 2147483647 w 2370"/>
                <a:gd name="T41" fmla="*/ 2147483647 h 1147"/>
                <a:gd name="T42" fmla="*/ 2147483647 w 2370"/>
                <a:gd name="T43" fmla="*/ 2147483647 h 1147"/>
                <a:gd name="T44" fmla="*/ 2147483647 w 2370"/>
                <a:gd name="T45" fmla="*/ 2147483647 h 1147"/>
                <a:gd name="T46" fmla="*/ 2147483647 w 2370"/>
                <a:gd name="T47" fmla="*/ 2147483647 h 1147"/>
                <a:gd name="T48" fmla="*/ 2147483647 w 2370"/>
                <a:gd name="T49" fmla="*/ 2147483647 h 1147"/>
                <a:gd name="T50" fmla="*/ 2147483647 w 2370"/>
                <a:gd name="T51" fmla="*/ 2147483647 h 1147"/>
                <a:gd name="T52" fmla="*/ 2147483647 w 2370"/>
                <a:gd name="T53" fmla="*/ 2147483647 h 1147"/>
                <a:gd name="T54" fmla="*/ 2147483647 w 2370"/>
                <a:gd name="T55" fmla="*/ 2147483647 h 1147"/>
                <a:gd name="T56" fmla="*/ 2147483647 w 2370"/>
                <a:gd name="T57" fmla="*/ 2147483647 h 1147"/>
                <a:gd name="T58" fmla="*/ 2147483647 w 2370"/>
                <a:gd name="T59" fmla="*/ 2147483647 h 1147"/>
                <a:gd name="T60" fmla="*/ 2147483647 w 2370"/>
                <a:gd name="T61" fmla="*/ 2147483647 h 1147"/>
                <a:gd name="T62" fmla="*/ 2147483647 w 2370"/>
                <a:gd name="T63" fmla="*/ 2147483647 h 1147"/>
                <a:gd name="T64" fmla="*/ 2147483647 w 2370"/>
                <a:gd name="T65" fmla="*/ 2147483647 h 1147"/>
                <a:gd name="T66" fmla="*/ 2147483647 w 2370"/>
                <a:gd name="T67" fmla="*/ 2147483647 h 1147"/>
                <a:gd name="T68" fmla="*/ 2147483647 w 2370"/>
                <a:gd name="T69" fmla="*/ 2147483647 h 1147"/>
                <a:gd name="T70" fmla="*/ 2147483647 w 2370"/>
                <a:gd name="T71" fmla="*/ 2147483647 h 1147"/>
                <a:gd name="T72" fmla="*/ 2147483647 w 2370"/>
                <a:gd name="T73" fmla="*/ 2147483647 h 1147"/>
                <a:gd name="T74" fmla="*/ 2147483647 w 2370"/>
                <a:gd name="T75" fmla="*/ 2147483647 h 1147"/>
                <a:gd name="T76" fmla="*/ 2147483647 w 2370"/>
                <a:gd name="T77" fmla="*/ 2147483647 h 1147"/>
                <a:gd name="T78" fmla="*/ 2147483647 w 2370"/>
                <a:gd name="T79" fmla="*/ 2147483647 h 1147"/>
                <a:gd name="T80" fmla="*/ 2147483647 w 2370"/>
                <a:gd name="T81" fmla="*/ 2147483647 h 1147"/>
                <a:gd name="T82" fmla="*/ 2147483647 w 2370"/>
                <a:gd name="T83" fmla="*/ 2147483647 h 1147"/>
                <a:gd name="T84" fmla="*/ 2147483647 w 2370"/>
                <a:gd name="T85" fmla="*/ 2147483647 h 1147"/>
                <a:gd name="T86" fmla="*/ 2147483647 w 2370"/>
                <a:gd name="T87" fmla="*/ 2147483647 h 1147"/>
                <a:gd name="T88" fmla="*/ 2147483647 w 2370"/>
                <a:gd name="T89" fmla="*/ 2147483647 h 1147"/>
                <a:gd name="T90" fmla="*/ 2147483647 w 2370"/>
                <a:gd name="T91" fmla="*/ 2147483647 h 1147"/>
                <a:gd name="T92" fmla="*/ 2147483647 w 2370"/>
                <a:gd name="T93" fmla="*/ 2147483647 h 1147"/>
                <a:gd name="T94" fmla="*/ 2147483647 w 2370"/>
                <a:gd name="T95" fmla="*/ 2147483647 h 1147"/>
                <a:gd name="T96" fmla="*/ 2147483647 w 2370"/>
                <a:gd name="T97" fmla="*/ 2147483647 h 1147"/>
                <a:gd name="T98" fmla="*/ 2147483647 w 2370"/>
                <a:gd name="T99" fmla="*/ 2147483647 h 1147"/>
                <a:gd name="T100" fmla="*/ 2147483647 w 2370"/>
                <a:gd name="T101" fmla="*/ 2147483647 h 1147"/>
                <a:gd name="T102" fmla="*/ 2147483647 w 2370"/>
                <a:gd name="T103" fmla="*/ 2147483647 h 1147"/>
                <a:gd name="T104" fmla="*/ 2147483647 w 2370"/>
                <a:gd name="T105" fmla="*/ 2147483647 h 1147"/>
                <a:gd name="T106" fmla="*/ 2147483647 w 2370"/>
                <a:gd name="T107" fmla="*/ 2147483647 h 1147"/>
                <a:gd name="T108" fmla="*/ 2147483647 w 2370"/>
                <a:gd name="T109" fmla="*/ 2147483647 h 11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70"/>
                <a:gd name="T166" fmla="*/ 0 h 1147"/>
                <a:gd name="T167" fmla="*/ 2370 w 2370"/>
                <a:gd name="T168" fmla="*/ 1147 h 11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70" h="1147">
                  <a:moveTo>
                    <a:pt x="1203" y="215"/>
                  </a:moveTo>
                  <a:lnTo>
                    <a:pt x="1203" y="215"/>
                  </a:lnTo>
                  <a:lnTo>
                    <a:pt x="1195" y="223"/>
                  </a:lnTo>
                  <a:lnTo>
                    <a:pt x="1203" y="241"/>
                  </a:lnTo>
                  <a:lnTo>
                    <a:pt x="1167" y="259"/>
                  </a:lnTo>
                  <a:lnTo>
                    <a:pt x="1157" y="259"/>
                  </a:lnTo>
                  <a:lnTo>
                    <a:pt x="1167" y="233"/>
                  </a:lnTo>
                  <a:lnTo>
                    <a:pt x="1259" y="152"/>
                  </a:lnTo>
                  <a:lnTo>
                    <a:pt x="1259" y="98"/>
                  </a:lnTo>
                  <a:lnTo>
                    <a:pt x="1221" y="62"/>
                  </a:lnTo>
                  <a:lnTo>
                    <a:pt x="1177" y="62"/>
                  </a:lnTo>
                  <a:lnTo>
                    <a:pt x="1177" y="80"/>
                  </a:lnTo>
                  <a:lnTo>
                    <a:pt x="1149" y="80"/>
                  </a:lnTo>
                  <a:lnTo>
                    <a:pt x="1167" y="44"/>
                  </a:lnTo>
                  <a:lnTo>
                    <a:pt x="1121" y="36"/>
                  </a:lnTo>
                  <a:lnTo>
                    <a:pt x="1149" y="18"/>
                  </a:lnTo>
                  <a:lnTo>
                    <a:pt x="1121" y="0"/>
                  </a:lnTo>
                  <a:lnTo>
                    <a:pt x="1075" y="44"/>
                  </a:lnTo>
                  <a:lnTo>
                    <a:pt x="1075" y="80"/>
                  </a:lnTo>
                  <a:lnTo>
                    <a:pt x="1049" y="80"/>
                  </a:lnTo>
                  <a:lnTo>
                    <a:pt x="964" y="98"/>
                  </a:lnTo>
                  <a:lnTo>
                    <a:pt x="892" y="142"/>
                  </a:lnTo>
                  <a:lnTo>
                    <a:pt x="864" y="179"/>
                  </a:lnTo>
                  <a:lnTo>
                    <a:pt x="874" y="223"/>
                  </a:lnTo>
                  <a:lnTo>
                    <a:pt x="772" y="241"/>
                  </a:lnTo>
                  <a:lnTo>
                    <a:pt x="782" y="293"/>
                  </a:lnTo>
                  <a:lnTo>
                    <a:pt x="808" y="321"/>
                  </a:lnTo>
                  <a:lnTo>
                    <a:pt x="790" y="329"/>
                  </a:lnTo>
                  <a:lnTo>
                    <a:pt x="762" y="293"/>
                  </a:lnTo>
                  <a:lnTo>
                    <a:pt x="736" y="285"/>
                  </a:lnTo>
                  <a:lnTo>
                    <a:pt x="726" y="293"/>
                  </a:lnTo>
                  <a:lnTo>
                    <a:pt x="708" y="277"/>
                  </a:lnTo>
                  <a:lnTo>
                    <a:pt x="690" y="259"/>
                  </a:lnTo>
                  <a:lnTo>
                    <a:pt x="690" y="267"/>
                  </a:lnTo>
                  <a:lnTo>
                    <a:pt x="698" y="293"/>
                  </a:lnTo>
                  <a:lnTo>
                    <a:pt x="672" y="339"/>
                  </a:lnTo>
                  <a:lnTo>
                    <a:pt x="690" y="373"/>
                  </a:lnTo>
                  <a:lnTo>
                    <a:pt x="680" y="409"/>
                  </a:lnTo>
                  <a:lnTo>
                    <a:pt x="680" y="437"/>
                  </a:lnTo>
                  <a:lnTo>
                    <a:pt x="708" y="437"/>
                  </a:lnTo>
                  <a:lnTo>
                    <a:pt x="690" y="445"/>
                  </a:lnTo>
                  <a:lnTo>
                    <a:pt x="698" y="489"/>
                  </a:lnTo>
                  <a:lnTo>
                    <a:pt x="644" y="533"/>
                  </a:lnTo>
                  <a:lnTo>
                    <a:pt x="636" y="525"/>
                  </a:lnTo>
                  <a:lnTo>
                    <a:pt x="672" y="481"/>
                  </a:lnTo>
                  <a:lnTo>
                    <a:pt x="680" y="453"/>
                  </a:lnTo>
                  <a:lnTo>
                    <a:pt x="662" y="437"/>
                  </a:lnTo>
                  <a:lnTo>
                    <a:pt x="662" y="347"/>
                  </a:lnTo>
                  <a:lnTo>
                    <a:pt x="654" y="329"/>
                  </a:lnTo>
                  <a:lnTo>
                    <a:pt x="662" y="277"/>
                  </a:lnTo>
                  <a:lnTo>
                    <a:pt x="644" y="267"/>
                  </a:lnTo>
                  <a:lnTo>
                    <a:pt x="654" y="259"/>
                  </a:lnTo>
                  <a:lnTo>
                    <a:pt x="644" y="241"/>
                  </a:lnTo>
                  <a:lnTo>
                    <a:pt x="626" y="251"/>
                  </a:lnTo>
                  <a:lnTo>
                    <a:pt x="579" y="365"/>
                  </a:lnTo>
                  <a:lnTo>
                    <a:pt x="579" y="409"/>
                  </a:lnTo>
                  <a:lnTo>
                    <a:pt x="607" y="445"/>
                  </a:lnTo>
                  <a:lnTo>
                    <a:pt x="607" y="463"/>
                  </a:lnTo>
                  <a:lnTo>
                    <a:pt x="579" y="445"/>
                  </a:lnTo>
                  <a:lnTo>
                    <a:pt x="469" y="373"/>
                  </a:lnTo>
                  <a:lnTo>
                    <a:pt x="461" y="391"/>
                  </a:lnTo>
                  <a:lnTo>
                    <a:pt x="497" y="437"/>
                  </a:lnTo>
                  <a:lnTo>
                    <a:pt x="479" y="445"/>
                  </a:lnTo>
                  <a:lnTo>
                    <a:pt x="469" y="437"/>
                  </a:lnTo>
                  <a:lnTo>
                    <a:pt x="415" y="453"/>
                  </a:lnTo>
                  <a:lnTo>
                    <a:pt x="405" y="471"/>
                  </a:lnTo>
                  <a:lnTo>
                    <a:pt x="395" y="453"/>
                  </a:lnTo>
                  <a:lnTo>
                    <a:pt x="395" y="437"/>
                  </a:lnTo>
                  <a:lnTo>
                    <a:pt x="305" y="489"/>
                  </a:lnTo>
                  <a:lnTo>
                    <a:pt x="305" y="507"/>
                  </a:lnTo>
                  <a:lnTo>
                    <a:pt x="287" y="517"/>
                  </a:lnTo>
                  <a:lnTo>
                    <a:pt x="259" y="499"/>
                  </a:lnTo>
                  <a:lnTo>
                    <a:pt x="287" y="481"/>
                  </a:lnTo>
                  <a:lnTo>
                    <a:pt x="277" y="453"/>
                  </a:lnTo>
                  <a:lnTo>
                    <a:pt x="241" y="445"/>
                  </a:lnTo>
                  <a:lnTo>
                    <a:pt x="249" y="463"/>
                  </a:lnTo>
                  <a:lnTo>
                    <a:pt x="249" y="507"/>
                  </a:lnTo>
                  <a:lnTo>
                    <a:pt x="259" y="525"/>
                  </a:lnTo>
                  <a:lnTo>
                    <a:pt x="249" y="543"/>
                  </a:lnTo>
                  <a:lnTo>
                    <a:pt x="222" y="533"/>
                  </a:lnTo>
                  <a:lnTo>
                    <a:pt x="184" y="561"/>
                  </a:lnTo>
                  <a:lnTo>
                    <a:pt x="202" y="597"/>
                  </a:lnTo>
                  <a:lnTo>
                    <a:pt x="148" y="577"/>
                  </a:lnTo>
                  <a:lnTo>
                    <a:pt x="138" y="587"/>
                  </a:lnTo>
                  <a:lnTo>
                    <a:pt x="158" y="613"/>
                  </a:lnTo>
                  <a:lnTo>
                    <a:pt x="138" y="613"/>
                  </a:lnTo>
                  <a:lnTo>
                    <a:pt x="112" y="597"/>
                  </a:lnTo>
                  <a:lnTo>
                    <a:pt x="112" y="543"/>
                  </a:lnTo>
                  <a:lnTo>
                    <a:pt x="84" y="525"/>
                  </a:lnTo>
                  <a:lnTo>
                    <a:pt x="74" y="507"/>
                  </a:lnTo>
                  <a:lnTo>
                    <a:pt x="94" y="517"/>
                  </a:lnTo>
                  <a:lnTo>
                    <a:pt x="166" y="543"/>
                  </a:lnTo>
                  <a:lnTo>
                    <a:pt x="212" y="517"/>
                  </a:lnTo>
                  <a:lnTo>
                    <a:pt x="202" y="489"/>
                  </a:lnTo>
                  <a:lnTo>
                    <a:pt x="148" y="437"/>
                  </a:lnTo>
                  <a:lnTo>
                    <a:pt x="94" y="419"/>
                  </a:lnTo>
                  <a:lnTo>
                    <a:pt x="94" y="409"/>
                  </a:lnTo>
                  <a:lnTo>
                    <a:pt x="74" y="401"/>
                  </a:lnTo>
                  <a:lnTo>
                    <a:pt x="56" y="409"/>
                  </a:lnTo>
                  <a:lnTo>
                    <a:pt x="56" y="419"/>
                  </a:lnTo>
                  <a:lnTo>
                    <a:pt x="46" y="419"/>
                  </a:lnTo>
                  <a:lnTo>
                    <a:pt x="28" y="437"/>
                  </a:lnTo>
                  <a:lnTo>
                    <a:pt x="28" y="463"/>
                  </a:lnTo>
                  <a:lnTo>
                    <a:pt x="46" y="481"/>
                  </a:lnTo>
                  <a:lnTo>
                    <a:pt x="38" y="507"/>
                  </a:lnTo>
                  <a:lnTo>
                    <a:pt x="46" y="551"/>
                  </a:lnTo>
                  <a:lnTo>
                    <a:pt x="38" y="577"/>
                  </a:lnTo>
                  <a:lnTo>
                    <a:pt x="56" y="605"/>
                  </a:lnTo>
                  <a:lnTo>
                    <a:pt x="46" y="623"/>
                  </a:lnTo>
                  <a:lnTo>
                    <a:pt x="66" y="640"/>
                  </a:lnTo>
                  <a:lnTo>
                    <a:pt x="66" y="650"/>
                  </a:lnTo>
                  <a:lnTo>
                    <a:pt x="38" y="694"/>
                  </a:lnTo>
                  <a:lnTo>
                    <a:pt x="10" y="712"/>
                  </a:lnTo>
                  <a:lnTo>
                    <a:pt x="20" y="712"/>
                  </a:lnTo>
                  <a:lnTo>
                    <a:pt x="38" y="730"/>
                  </a:lnTo>
                  <a:lnTo>
                    <a:pt x="20" y="746"/>
                  </a:lnTo>
                  <a:lnTo>
                    <a:pt x="10" y="756"/>
                  </a:lnTo>
                  <a:lnTo>
                    <a:pt x="0" y="756"/>
                  </a:lnTo>
                  <a:lnTo>
                    <a:pt x="10" y="784"/>
                  </a:lnTo>
                  <a:lnTo>
                    <a:pt x="10" y="792"/>
                  </a:lnTo>
                  <a:lnTo>
                    <a:pt x="10" y="800"/>
                  </a:lnTo>
                  <a:lnTo>
                    <a:pt x="10" y="810"/>
                  </a:lnTo>
                  <a:lnTo>
                    <a:pt x="20" y="826"/>
                  </a:lnTo>
                  <a:lnTo>
                    <a:pt x="46" y="836"/>
                  </a:lnTo>
                  <a:lnTo>
                    <a:pt x="56" y="846"/>
                  </a:lnTo>
                  <a:lnTo>
                    <a:pt x="56" y="864"/>
                  </a:lnTo>
                  <a:lnTo>
                    <a:pt x="74" y="890"/>
                  </a:lnTo>
                  <a:lnTo>
                    <a:pt x="84" y="890"/>
                  </a:lnTo>
                  <a:lnTo>
                    <a:pt x="74" y="906"/>
                  </a:lnTo>
                  <a:lnTo>
                    <a:pt x="66" y="898"/>
                  </a:lnTo>
                  <a:lnTo>
                    <a:pt x="66" y="906"/>
                  </a:lnTo>
                  <a:lnTo>
                    <a:pt x="74" y="924"/>
                  </a:lnTo>
                  <a:lnTo>
                    <a:pt x="102" y="924"/>
                  </a:lnTo>
                  <a:lnTo>
                    <a:pt x="112" y="934"/>
                  </a:lnTo>
                  <a:lnTo>
                    <a:pt x="102" y="934"/>
                  </a:lnTo>
                  <a:lnTo>
                    <a:pt x="112" y="942"/>
                  </a:lnTo>
                  <a:lnTo>
                    <a:pt x="120" y="942"/>
                  </a:lnTo>
                  <a:lnTo>
                    <a:pt x="130" y="960"/>
                  </a:lnTo>
                  <a:lnTo>
                    <a:pt x="138" y="970"/>
                  </a:lnTo>
                  <a:lnTo>
                    <a:pt x="148" y="960"/>
                  </a:lnTo>
                  <a:lnTo>
                    <a:pt x="194" y="986"/>
                  </a:lnTo>
                  <a:lnTo>
                    <a:pt x="184" y="1022"/>
                  </a:lnTo>
                  <a:lnTo>
                    <a:pt x="176" y="1014"/>
                  </a:lnTo>
                  <a:lnTo>
                    <a:pt x="166" y="1022"/>
                  </a:lnTo>
                  <a:lnTo>
                    <a:pt x="166" y="1040"/>
                  </a:lnTo>
                  <a:lnTo>
                    <a:pt x="176" y="1032"/>
                  </a:lnTo>
                  <a:lnTo>
                    <a:pt x="184" y="1040"/>
                  </a:lnTo>
                  <a:lnTo>
                    <a:pt x="158" y="1050"/>
                  </a:lnTo>
                  <a:lnTo>
                    <a:pt x="166" y="1058"/>
                  </a:lnTo>
                  <a:lnTo>
                    <a:pt x="148" y="1076"/>
                  </a:lnTo>
                  <a:lnTo>
                    <a:pt x="138" y="1076"/>
                  </a:lnTo>
                  <a:lnTo>
                    <a:pt x="148" y="1076"/>
                  </a:lnTo>
                  <a:lnTo>
                    <a:pt x="184" y="1113"/>
                  </a:lnTo>
                  <a:lnTo>
                    <a:pt x="230" y="1113"/>
                  </a:lnTo>
                  <a:lnTo>
                    <a:pt x="249" y="1121"/>
                  </a:lnTo>
                  <a:lnTo>
                    <a:pt x="267" y="1121"/>
                  </a:lnTo>
                  <a:lnTo>
                    <a:pt x="287" y="1139"/>
                  </a:lnTo>
                  <a:lnTo>
                    <a:pt x="295" y="1147"/>
                  </a:lnTo>
                  <a:lnTo>
                    <a:pt x="305" y="1147"/>
                  </a:lnTo>
                  <a:lnTo>
                    <a:pt x="313" y="1139"/>
                  </a:lnTo>
                  <a:lnTo>
                    <a:pt x="295" y="1121"/>
                  </a:lnTo>
                  <a:lnTo>
                    <a:pt x="295" y="1103"/>
                  </a:lnTo>
                  <a:lnTo>
                    <a:pt x="287" y="1084"/>
                  </a:lnTo>
                  <a:lnTo>
                    <a:pt x="305" y="1058"/>
                  </a:lnTo>
                  <a:lnTo>
                    <a:pt x="313" y="1066"/>
                  </a:lnTo>
                  <a:lnTo>
                    <a:pt x="323" y="1058"/>
                  </a:lnTo>
                  <a:lnTo>
                    <a:pt x="323" y="1050"/>
                  </a:lnTo>
                  <a:lnTo>
                    <a:pt x="313" y="1050"/>
                  </a:lnTo>
                  <a:lnTo>
                    <a:pt x="323" y="1040"/>
                  </a:lnTo>
                  <a:lnTo>
                    <a:pt x="313" y="1022"/>
                  </a:lnTo>
                  <a:lnTo>
                    <a:pt x="295" y="1022"/>
                  </a:lnTo>
                  <a:lnTo>
                    <a:pt x="287" y="1004"/>
                  </a:lnTo>
                  <a:lnTo>
                    <a:pt x="295" y="960"/>
                  </a:lnTo>
                  <a:lnTo>
                    <a:pt x="313" y="978"/>
                  </a:lnTo>
                  <a:lnTo>
                    <a:pt x="323" y="978"/>
                  </a:lnTo>
                  <a:lnTo>
                    <a:pt x="313" y="960"/>
                  </a:lnTo>
                  <a:lnTo>
                    <a:pt x="341" y="934"/>
                  </a:lnTo>
                  <a:lnTo>
                    <a:pt x="359" y="942"/>
                  </a:lnTo>
                  <a:lnTo>
                    <a:pt x="367" y="934"/>
                  </a:lnTo>
                  <a:lnTo>
                    <a:pt x="387" y="942"/>
                  </a:lnTo>
                  <a:lnTo>
                    <a:pt x="415" y="960"/>
                  </a:lnTo>
                  <a:lnTo>
                    <a:pt x="433" y="952"/>
                  </a:lnTo>
                  <a:lnTo>
                    <a:pt x="451" y="952"/>
                  </a:lnTo>
                  <a:lnTo>
                    <a:pt x="461" y="960"/>
                  </a:lnTo>
                  <a:lnTo>
                    <a:pt x="497" y="960"/>
                  </a:lnTo>
                  <a:lnTo>
                    <a:pt x="507" y="942"/>
                  </a:lnTo>
                  <a:lnTo>
                    <a:pt x="479" y="934"/>
                  </a:lnTo>
                  <a:lnTo>
                    <a:pt x="497" y="924"/>
                  </a:lnTo>
                  <a:lnTo>
                    <a:pt x="489" y="916"/>
                  </a:lnTo>
                  <a:lnTo>
                    <a:pt x="497" y="906"/>
                  </a:lnTo>
                  <a:lnTo>
                    <a:pt x="497" y="880"/>
                  </a:lnTo>
                  <a:lnTo>
                    <a:pt x="515" y="890"/>
                  </a:lnTo>
                  <a:lnTo>
                    <a:pt x="597" y="864"/>
                  </a:lnTo>
                  <a:lnTo>
                    <a:pt x="597" y="854"/>
                  </a:lnTo>
                  <a:lnTo>
                    <a:pt x="607" y="854"/>
                  </a:lnTo>
                  <a:lnTo>
                    <a:pt x="636" y="854"/>
                  </a:lnTo>
                  <a:lnTo>
                    <a:pt x="644" y="872"/>
                  </a:lnTo>
                  <a:lnTo>
                    <a:pt x="644" y="880"/>
                  </a:lnTo>
                  <a:lnTo>
                    <a:pt x="654" y="880"/>
                  </a:lnTo>
                  <a:lnTo>
                    <a:pt x="672" y="890"/>
                  </a:lnTo>
                  <a:lnTo>
                    <a:pt x="672" y="898"/>
                  </a:lnTo>
                  <a:lnTo>
                    <a:pt x="690" y="898"/>
                  </a:lnTo>
                  <a:lnTo>
                    <a:pt x="708" y="880"/>
                  </a:lnTo>
                  <a:lnTo>
                    <a:pt x="726" y="872"/>
                  </a:lnTo>
                  <a:lnTo>
                    <a:pt x="736" y="898"/>
                  </a:lnTo>
                  <a:lnTo>
                    <a:pt x="772" y="960"/>
                  </a:lnTo>
                  <a:lnTo>
                    <a:pt x="782" y="942"/>
                  </a:lnTo>
                  <a:lnTo>
                    <a:pt x="790" y="960"/>
                  </a:lnTo>
                  <a:lnTo>
                    <a:pt x="818" y="952"/>
                  </a:lnTo>
                  <a:lnTo>
                    <a:pt x="846" y="978"/>
                  </a:lnTo>
                  <a:lnTo>
                    <a:pt x="864" y="986"/>
                  </a:lnTo>
                  <a:lnTo>
                    <a:pt x="864" y="978"/>
                  </a:lnTo>
                  <a:lnTo>
                    <a:pt x="874" y="996"/>
                  </a:lnTo>
                  <a:lnTo>
                    <a:pt x="864" y="1004"/>
                  </a:lnTo>
                  <a:lnTo>
                    <a:pt x="882" y="996"/>
                  </a:lnTo>
                  <a:lnTo>
                    <a:pt x="892" y="986"/>
                  </a:lnTo>
                  <a:lnTo>
                    <a:pt x="938" y="960"/>
                  </a:lnTo>
                  <a:lnTo>
                    <a:pt x="974" y="970"/>
                  </a:lnTo>
                  <a:lnTo>
                    <a:pt x="992" y="978"/>
                  </a:lnTo>
                  <a:lnTo>
                    <a:pt x="1029" y="978"/>
                  </a:lnTo>
                  <a:lnTo>
                    <a:pt x="1029" y="960"/>
                  </a:lnTo>
                  <a:lnTo>
                    <a:pt x="1029" y="942"/>
                  </a:lnTo>
                  <a:lnTo>
                    <a:pt x="1049" y="934"/>
                  </a:lnTo>
                  <a:lnTo>
                    <a:pt x="1085" y="942"/>
                  </a:lnTo>
                  <a:lnTo>
                    <a:pt x="1103" y="970"/>
                  </a:lnTo>
                  <a:lnTo>
                    <a:pt x="1113" y="970"/>
                  </a:lnTo>
                  <a:lnTo>
                    <a:pt x="1131" y="960"/>
                  </a:lnTo>
                  <a:lnTo>
                    <a:pt x="1185" y="986"/>
                  </a:lnTo>
                  <a:lnTo>
                    <a:pt x="1213" y="996"/>
                  </a:lnTo>
                  <a:lnTo>
                    <a:pt x="1251" y="986"/>
                  </a:lnTo>
                  <a:lnTo>
                    <a:pt x="1269" y="970"/>
                  </a:lnTo>
                  <a:lnTo>
                    <a:pt x="1295" y="978"/>
                  </a:lnTo>
                  <a:lnTo>
                    <a:pt x="1315" y="986"/>
                  </a:lnTo>
                  <a:lnTo>
                    <a:pt x="1341" y="978"/>
                  </a:lnTo>
                  <a:lnTo>
                    <a:pt x="1351" y="942"/>
                  </a:lnTo>
                  <a:lnTo>
                    <a:pt x="1359" y="934"/>
                  </a:lnTo>
                  <a:lnTo>
                    <a:pt x="1359" y="924"/>
                  </a:lnTo>
                  <a:lnTo>
                    <a:pt x="1351" y="924"/>
                  </a:lnTo>
                  <a:lnTo>
                    <a:pt x="1359" y="906"/>
                  </a:lnTo>
                  <a:lnTo>
                    <a:pt x="1398" y="898"/>
                  </a:lnTo>
                  <a:lnTo>
                    <a:pt x="1424" y="906"/>
                  </a:lnTo>
                  <a:lnTo>
                    <a:pt x="1444" y="924"/>
                  </a:lnTo>
                  <a:lnTo>
                    <a:pt x="1460" y="986"/>
                  </a:lnTo>
                  <a:lnTo>
                    <a:pt x="1480" y="986"/>
                  </a:lnTo>
                  <a:lnTo>
                    <a:pt x="1506" y="1004"/>
                  </a:lnTo>
                  <a:lnTo>
                    <a:pt x="1506" y="1022"/>
                  </a:lnTo>
                  <a:lnTo>
                    <a:pt x="1526" y="1022"/>
                  </a:lnTo>
                  <a:lnTo>
                    <a:pt x="1562" y="1014"/>
                  </a:lnTo>
                  <a:lnTo>
                    <a:pt x="1562" y="1032"/>
                  </a:lnTo>
                  <a:lnTo>
                    <a:pt x="1534" y="1084"/>
                  </a:lnTo>
                  <a:lnTo>
                    <a:pt x="1526" y="1076"/>
                  </a:lnTo>
                  <a:lnTo>
                    <a:pt x="1506" y="1084"/>
                  </a:lnTo>
                  <a:lnTo>
                    <a:pt x="1516" y="1113"/>
                  </a:lnTo>
                  <a:lnTo>
                    <a:pt x="1506" y="1131"/>
                  </a:lnTo>
                  <a:lnTo>
                    <a:pt x="1516" y="1113"/>
                  </a:lnTo>
                  <a:lnTo>
                    <a:pt x="1526" y="1113"/>
                  </a:lnTo>
                  <a:lnTo>
                    <a:pt x="1526" y="1121"/>
                  </a:lnTo>
                  <a:lnTo>
                    <a:pt x="1534" y="1131"/>
                  </a:lnTo>
                  <a:lnTo>
                    <a:pt x="1562" y="1113"/>
                  </a:lnTo>
                  <a:lnTo>
                    <a:pt x="1646" y="1014"/>
                  </a:lnTo>
                  <a:lnTo>
                    <a:pt x="1646" y="952"/>
                  </a:lnTo>
                  <a:lnTo>
                    <a:pt x="1654" y="934"/>
                  </a:lnTo>
                  <a:lnTo>
                    <a:pt x="1654" y="906"/>
                  </a:lnTo>
                  <a:lnTo>
                    <a:pt x="1636" y="880"/>
                  </a:lnTo>
                  <a:lnTo>
                    <a:pt x="1626" y="880"/>
                  </a:lnTo>
                  <a:lnTo>
                    <a:pt x="1616" y="898"/>
                  </a:lnTo>
                  <a:lnTo>
                    <a:pt x="1598" y="898"/>
                  </a:lnTo>
                  <a:lnTo>
                    <a:pt x="1608" y="880"/>
                  </a:lnTo>
                  <a:lnTo>
                    <a:pt x="1598" y="880"/>
                  </a:lnTo>
                  <a:lnTo>
                    <a:pt x="1588" y="872"/>
                  </a:lnTo>
                  <a:lnTo>
                    <a:pt x="1570" y="872"/>
                  </a:lnTo>
                  <a:lnTo>
                    <a:pt x="1570" y="864"/>
                  </a:lnTo>
                  <a:lnTo>
                    <a:pt x="1598" y="836"/>
                  </a:lnTo>
                  <a:lnTo>
                    <a:pt x="1682" y="756"/>
                  </a:lnTo>
                  <a:lnTo>
                    <a:pt x="1718" y="746"/>
                  </a:lnTo>
                  <a:lnTo>
                    <a:pt x="1728" y="756"/>
                  </a:lnTo>
                  <a:lnTo>
                    <a:pt x="1736" y="746"/>
                  </a:lnTo>
                  <a:lnTo>
                    <a:pt x="1764" y="756"/>
                  </a:lnTo>
                  <a:lnTo>
                    <a:pt x="1772" y="738"/>
                  </a:lnTo>
                  <a:lnTo>
                    <a:pt x="1801" y="746"/>
                  </a:lnTo>
                  <a:lnTo>
                    <a:pt x="1811" y="746"/>
                  </a:lnTo>
                  <a:lnTo>
                    <a:pt x="1801" y="756"/>
                  </a:lnTo>
                  <a:lnTo>
                    <a:pt x="1801" y="766"/>
                  </a:lnTo>
                  <a:lnTo>
                    <a:pt x="1855" y="756"/>
                  </a:lnTo>
                  <a:lnTo>
                    <a:pt x="1847" y="746"/>
                  </a:lnTo>
                  <a:lnTo>
                    <a:pt x="1883" y="686"/>
                  </a:lnTo>
                  <a:lnTo>
                    <a:pt x="1929" y="678"/>
                  </a:lnTo>
                  <a:lnTo>
                    <a:pt x="1929" y="694"/>
                  </a:lnTo>
                  <a:lnTo>
                    <a:pt x="1929" y="712"/>
                  </a:lnTo>
                  <a:lnTo>
                    <a:pt x="1975" y="686"/>
                  </a:lnTo>
                  <a:lnTo>
                    <a:pt x="1975" y="658"/>
                  </a:lnTo>
                  <a:lnTo>
                    <a:pt x="1993" y="658"/>
                  </a:lnTo>
                  <a:lnTo>
                    <a:pt x="1983" y="668"/>
                  </a:lnTo>
                  <a:lnTo>
                    <a:pt x="1975" y="712"/>
                  </a:lnTo>
                  <a:lnTo>
                    <a:pt x="1957" y="720"/>
                  </a:lnTo>
                  <a:lnTo>
                    <a:pt x="1901" y="784"/>
                  </a:lnTo>
                  <a:lnTo>
                    <a:pt x="1883" y="792"/>
                  </a:lnTo>
                  <a:lnTo>
                    <a:pt x="1865" y="854"/>
                  </a:lnTo>
                  <a:lnTo>
                    <a:pt x="1883" y="960"/>
                  </a:lnTo>
                  <a:lnTo>
                    <a:pt x="1901" y="942"/>
                  </a:lnTo>
                  <a:lnTo>
                    <a:pt x="1919" y="906"/>
                  </a:lnTo>
                  <a:lnTo>
                    <a:pt x="1929" y="906"/>
                  </a:lnTo>
                  <a:lnTo>
                    <a:pt x="1929" y="880"/>
                  </a:lnTo>
                  <a:lnTo>
                    <a:pt x="1937" y="880"/>
                  </a:lnTo>
                  <a:lnTo>
                    <a:pt x="1957" y="872"/>
                  </a:lnTo>
                  <a:lnTo>
                    <a:pt x="1947" y="846"/>
                  </a:lnTo>
                  <a:lnTo>
                    <a:pt x="1965" y="836"/>
                  </a:lnTo>
                  <a:lnTo>
                    <a:pt x="1975" y="836"/>
                  </a:lnTo>
                  <a:lnTo>
                    <a:pt x="1975" y="818"/>
                  </a:lnTo>
                  <a:lnTo>
                    <a:pt x="1965" y="818"/>
                  </a:lnTo>
                  <a:lnTo>
                    <a:pt x="1975" y="792"/>
                  </a:lnTo>
                  <a:lnTo>
                    <a:pt x="1965" y="792"/>
                  </a:lnTo>
                  <a:lnTo>
                    <a:pt x="1957" y="792"/>
                  </a:lnTo>
                  <a:lnTo>
                    <a:pt x="1957" y="784"/>
                  </a:lnTo>
                  <a:lnTo>
                    <a:pt x="1975" y="756"/>
                  </a:lnTo>
                  <a:lnTo>
                    <a:pt x="1975" y="738"/>
                  </a:lnTo>
                  <a:lnTo>
                    <a:pt x="1993" y="738"/>
                  </a:lnTo>
                  <a:lnTo>
                    <a:pt x="2021" y="720"/>
                  </a:lnTo>
                  <a:lnTo>
                    <a:pt x="2021" y="738"/>
                  </a:lnTo>
                  <a:lnTo>
                    <a:pt x="2031" y="730"/>
                  </a:lnTo>
                  <a:lnTo>
                    <a:pt x="2057" y="720"/>
                  </a:lnTo>
                  <a:lnTo>
                    <a:pt x="2077" y="738"/>
                  </a:lnTo>
                  <a:lnTo>
                    <a:pt x="2085" y="720"/>
                  </a:lnTo>
                  <a:lnTo>
                    <a:pt x="2178" y="658"/>
                  </a:lnTo>
                  <a:lnTo>
                    <a:pt x="2204" y="668"/>
                  </a:lnTo>
                  <a:lnTo>
                    <a:pt x="2214" y="658"/>
                  </a:lnTo>
                  <a:lnTo>
                    <a:pt x="2196" y="605"/>
                  </a:lnTo>
                  <a:lnTo>
                    <a:pt x="2186" y="605"/>
                  </a:lnTo>
                  <a:lnTo>
                    <a:pt x="2186" y="587"/>
                  </a:lnTo>
                  <a:lnTo>
                    <a:pt x="2196" y="587"/>
                  </a:lnTo>
                  <a:lnTo>
                    <a:pt x="2214" y="577"/>
                  </a:lnTo>
                  <a:lnTo>
                    <a:pt x="2232" y="561"/>
                  </a:lnTo>
                  <a:lnTo>
                    <a:pt x="2224" y="543"/>
                  </a:lnTo>
                  <a:lnTo>
                    <a:pt x="2232" y="533"/>
                  </a:lnTo>
                  <a:lnTo>
                    <a:pt x="2242" y="561"/>
                  </a:lnTo>
                  <a:lnTo>
                    <a:pt x="2260" y="561"/>
                  </a:lnTo>
                  <a:lnTo>
                    <a:pt x="2278" y="577"/>
                  </a:lnTo>
                  <a:lnTo>
                    <a:pt x="2324" y="605"/>
                  </a:lnTo>
                  <a:lnTo>
                    <a:pt x="2332" y="577"/>
                  </a:lnTo>
                  <a:lnTo>
                    <a:pt x="2332" y="561"/>
                  </a:lnTo>
                  <a:lnTo>
                    <a:pt x="2352" y="561"/>
                  </a:lnTo>
                  <a:lnTo>
                    <a:pt x="2370" y="543"/>
                  </a:lnTo>
                  <a:lnTo>
                    <a:pt x="2342" y="517"/>
                  </a:lnTo>
                  <a:lnTo>
                    <a:pt x="2296" y="507"/>
                  </a:lnTo>
                  <a:lnTo>
                    <a:pt x="2214" y="437"/>
                  </a:lnTo>
                  <a:lnTo>
                    <a:pt x="2159" y="401"/>
                  </a:lnTo>
                  <a:lnTo>
                    <a:pt x="2085" y="391"/>
                  </a:lnTo>
                  <a:lnTo>
                    <a:pt x="2085" y="437"/>
                  </a:lnTo>
                  <a:lnTo>
                    <a:pt x="2067" y="445"/>
                  </a:lnTo>
                  <a:lnTo>
                    <a:pt x="2049" y="427"/>
                  </a:lnTo>
                  <a:lnTo>
                    <a:pt x="2049" y="409"/>
                  </a:lnTo>
                  <a:lnTo>
                    <a:pt x="2057" y="409"/>
                  </a:lnTo>
                  <a:lnTo>
                    <a:pt x="2067" y="401"/>
                  </a:lnTo>
                  <a:lnTo>
                    <a:pt x="2049" y="401"/>
                  </a:lnTo>
                  <a:lnTo>
                    <a:pt x="2031" y="419"/>
                  </a:lnTo>
                  <a:lnTo>
                    <a:pt x="1983" y="409"/>
                  </a:lnTo>
                  <a:lnTo>
                    <a:pt x="1937" y="409"/>
                  </a:lnTo>
                  <a:lnTo>
                    <a:pt x="1919" y="401"/>
                  </a:lnTo>
                  <a:lnTo>
                    <a:pt x="1929" y="383"/>
                  </a:lnTo>
                  <a:lnTo>
                    <a:pt x="1911" y="357"/>
                  </a:lnTo>
                  <a:lnTo>
                    <a:pt x="1875" y="347"/>
                  </a:lnTo>
                  <a:lnTo>
                    <a:pt x="1819" y="365"/>
                  </a:lnTo>
                  <a:lnTo>
                    <a:pt x="1811" y="339"/>
                  </a:lnTo>
                  <a:lnTo>
                    <a:pt x="1791" y="339"/>
                  </a:lnTo>
                  <a:lnTo>
                    <a:pt x="1783" y="329"/>
                  </a:lnTo>
                  <a:lnTo>
                    <a:pt x="1783" y="303"/>
                  </a:lnTo>
                  <a:lnTo>
                    <a:pt x="1718" y="285"/>
                  </a:lnTo>
                  <a:lnTo>
                    <a:pt x="1646" y="267"/>
                  </a:lnTo>
                  <a:lnTo>
                    <a:pt x="1626" y="303"/>
                  </a:lnTo>
                  <a:lnTo>
                    <a:pt x="1646" y="329"/>
                  </a:lnTo>
                  <a:lnTo>
                    <a:pt x="1588" y="329"/>
                  </a:lnTo>
                  <a:lnTo>
                    <a:pt x="1580" y="329"/>
                  </a:lnTo>
                  <a:lnTo>
                    <a:pt x="1562" y="339"/>
                  </a:lnTo>
                  <a:lnTo>
                    <a:pt x="1534" y="311"/>
                  </a:lnTo>
                  <a:lnTo>
                    <a:pt x="1516" y="365"/>
                  </a:lnTo>
                  <a:lnTo>
                    <a:pt x="1498" y="357"/>
                  </a:lnTo>
                  <a:lnTo>
                    <a:pt x="1480" y="321"/>
                  </a:lnTo>
                  <a:lnTo>
                    <a:pt x="1488" y="277"/>
                  </a:lnTo>
                  <a:lnTo>
                    <a:pt x="1470" y="251"/>
                  </a:lnTo>
                  <a:lnTo>
                    <a:pt x="1416" y="233"/>
                  </a:lnTo>
                  <a:lnTo>
                    <a:pt x="1398" y="233"/>
                  </a:lnTo>
                  <a:lnTo>
                    <a:pt x="1387" y="251"/>
                  </a:lnTo>
                  <a:lnTo>
                    <a:pt x="1398" y="267"/>
                  </a:lnTo>
                  <a:lnTo>
                    <a:pt x="1323" y="259"/>
                  </a:lnTo>
                  <a:lnTo>
                    <a:pt x="1333" y="233"/>
                  </a:lnTo>
                  <a:lnTo>
                    <a:pt x="1287" y="223"/>
                  </a:lnTo>
                  <a:lnTo>
                    <a:pt x="1259" y="241"/>
                  </a:lnTo>
                  <a:lnTo>
                    <a:pt x="1203" y="215"/>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5" name="Freeform 29"/>
            <p:cNvSpPr>
              <a:spLocks/>
            </p:cNvSpPr>
            <p:nvPr/>
          </p:nvSpPr>
          <p:spPr bwMode="auto">
            <a:xfrm>
              <a:off x="5834290" y="3376615"/>
              <a:ext cx="450893" cy="296862"/>
            </a:xfrm>
            <a:custGeom>
              <a:avLst/>
              <a:gdLst>
                <a:gd name="T0" fmla="*/ 2147483647 w 251"/>
                <a:gd name="T1" fmla="*/ 2147483647 h 161"/>
                <a:gd name="T2" fmla="*/ 2147483647 w 251"/>
                <a:gd name="T3" fmla="*/ 2147483647 h 161"/>
                <a:gd name="T4" fmla="*/ 2147483647 w 251"/>
                <a:gd name="T5" fmla="*/ 2147483647 h 161"/>
                <a:gd name="T6" fmla="*/ 2147483647 w 251"/>
                <a:gd name="T7" fmla="*/ 2147483647 h 161"/>
                <a:gd name="T8" fmla="*/ 2147483647 w 251"/>
                <a:gd name="T9" fmla="*/ 2147483647 h 161"/>
                <a:gd name="T10" fmla="*/ 2147483647 w 251"/>
                <a:gd name="T11" fmla="*/ 2147483647 h 161"/>
                <a:gd name="T12" fmla="*/ 2147483647 w 251"/>
                <a:gd name="T13" fmla="*/ 2147483647 h 161"/>
                <a:gd name="T14" fmla="*/ 2147483647 w 251"/>
                <a:gd name="T15" fmla="*/ 2147483647 h 161"/>
                <a:gd name="T16" fmla="*/ 2147483647 w 251"/>
                <a:gd name="T17" fmla="*/ 2147483647 h 161"/>
                <a:gd name="T18" fmla="*/ 2147483647 w 251"/>
                <a:gd name="T19" fmla="*/ 2147483647 h 161"/>
                <a:gd name="T20" fmla="*/ 2147483647 w 251"/>
                <a:gd name="T21" fmla="*/ 2147483647 h 161"/>
                <a:gd name="T22" fmla="*/ 2147483647 w 251"/>
                <a:gd name="T23" fmla="*/ 2147483647 h 161"/>
                <a:gd name="T24" fmla="*/ 2147483647 w 251"/>
                <a:gd name="T25" fmla="*/ 2147483647 h 161"/>
                <a:gd name="T26" fmla="*/ 2147483647 w 251"/>
                <a:gd name="T27" fmla="*/ 2147483647 h 161"/>
                <a:gd name="T28" fmla="*/ 2147483647 w 251"/>
                <a:gd name="T29" fmla="*/ 2147483647 h 161"/>
                <a:gd name="T30" fmla="*/ 2147483647 w 251"/>
                <a:gd name="T31" fmla="*/ 2147483647 h 161"/>
                <a:gd name="T32" fmla="*/ 2147483647 w 251"/>
                <a:gd name="T33" fmla="*/ 2147483647 h 161"/>
                <a:gd name="T34" fmla="*/ 2147483647 w 251"/>
                <a:gd name="T35" fmla="*/ 2147483647 h 161"/>
                <a:gd name="T36" fmla="*/ 2147483647 w 251"/>
                <a:gd name="T37" fmla="*/ 2147483647 h 161"/>
                <a:gd name="T38" fmla="*/ 2147483647 w 251"/>
                <a:gd name="T39" fmla="*/ 2147483647 h 161"/>
                <a:gd name="T40" fmla="*/ 2147483647 w 251"/>
                <a:gd name="T41" fmla="*/ 2147483647 h 161"/>
                <a:gd name="T42" fmla="*/ 2147483647 w 251"/>
                <a:gd name="T43" fmla="*/ 2147483647 h 161"/>
                <a:gd name="T44" fmla="*/ 2147483647 w 251"/>
                <a:gd name="T45" fmla="*/ 2147483647 h 161"/>
                <a:gd name="T46" fmla="*/ 2147483647 w 251"/>
                <a:gd name="T47" fmla="*/ 2147483647 h 161"/>
                <a:gd name="T48" fmla="*/ 2147483647 w 251"/>
                <a:gd name="T49" fmla="*/ 2147483647 h 161"/>
                <a:gd name="T50" fmla="*/ 2147483647 w 251"/>
                <a:gd name="T51" fmla="*/ 2147483647 h 161"/>
                <a:gd name="T52" fmla="*/ 2147483647 w 251"/>
                <a:gd name="T53" fmla="*/ 2147483647 h 161"/>
                <a:gd name="T54" fmla="*/ 2147483647 w 251"/>
                <a:gd name="T55" fmla="*/ 0 h 161"/>
                <a:gd name="T56" fmla="*/ 0 w 251"/>
                <a:gd name="T57" fmla="*/ 2147483647 h 161"/>
                <a:gd name="T58" fmla="*/ 0 w 251"/>
                <a:gd name="T59" fmla="*/ 2147483647 h 161"/>
                <a:gd name="T60" fmla="*/ 2147483647 w 251"/>
                <a:gd name="T61" fmla="*/ 2147483647 h 161"/>
                <a:gd name="T62" fmla="*/ 2147483647 w 251"/>
                <a:gd name="T63" fmla="*/ 2147483647 h 161"/>
                <a:gd name="T64" fmla="*/ 2147483647 w 251"/>
                <a:gd name="T65" fmla="*/ 2147483647 h 161"/>
                <a:gd name="T66" fmla="*/ 2147483647 w 251"/>
                <a:gd name="T67" fmla="*/ 2147483647 h 161"/>
                <a:gd name="T68" fmla="*/ 2147483647 w 251"/>
                <a:gd name="T69" fmla="*/ 2147483647 h 161"/>
                <a:gd name="T70" fmla="*/ 2147483647 w 251"/>
                <a:gd name="T71" fmla="*/ 2147483647 h 161"/>
                <a:gd name="T72" fmla="*/ 2147483647 w 251"/>
                <a:gd name="T73" fmla="*/ 2147483647 h 161"/>
                <a:gd name="T74" fmla="*/ 2147483647 w 251"/>
                <a:gd name="T75" fmla="*/ 2147483647 h 161"/>
                <a:gd name="T76" fmla="*/ 2147483647 w 251"/>
                <a:gd name="T77" fmla="*/ 2147483647 h 161"/>
                <a:gd name="T78" fmla="*/ 2147483647 w 251"/>
                <a:gd name="T79" fmla="*/ 2147483647 h 161"/>
                <a:gd name="T80" fmla="*/ 2147483647 w 251"/>
                <a:gd name="T81" fmla="*/ 2147483647 h 161"/>
                <a:gd name="T82" fmla="*/ 2147483647 w 251"/>
                <a:gd name="T83" fmla="*/ 2147483647 h 161"/>
                <a:gd name="T84" fmla="*/ 2147483647 w 251"/>
                <a:gd name="T85" fmla="*/ 2147483647 h 161"/>
                <a:gd name="T86" fmla="*/ 2147483647 w 251"/>
                <a:gd name="T87" fmla="*/ 2147483647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1"/>
                <a:gd name="T133" fmla="*/ 0 h 161"/>
                <a:gd name="T134" fmla="*/ 251 w 251"/>
                <a:gd name="T135" fmla="*/ 161 h 16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1" h="161">
                  <a:moveTo>
                    <a:pt x="148" y="161"/>
                  </a:moveTo>
                  <a:lnTo>
                    <a:pt x="148" y="161"/>
                  </a:lnTo>
                  <a:lnTo>
                    <a:pt x="166" y="161"/>
                  </a:lnTo>
                  <a:lnTo>
                    <a:pt x="174" y="143"/>
                  </a:lnTo>
                  <a:lnTo>
                    <a:pt x="174" y="125"/>
                  </a:lnTo>
                  <a:lnTo>
                    <a:pt x="166" y="117"/>
                  </a:lnTo>
                  <a:lnTo>
                    <a:pt x="184" y="117"/>
                  </a:lnTo>
                  <a:lnTo>
                    <a:pt x="194" y="99"/>
                  </a:lnTo>
                  <a:lnTo>
                    <a:pt x="194" y="91"/>
                  </a:lnTo>
                  <a:lnTo>
                    <a:pt x="213" y="91"/>
                  </a:lnTo>
                  <a:lnTo>
                    <a:pt x="213" y="99"/>
                  </a:lnTo>
                  <a:lnTo>
                    <a:pt x="233" y="99"/>
                  </a:lnTo>
                  <a:lnTo>
                    <a:pt x="251" y="91"/>
                  </a:lnTo>
                  <a:lnTo>
                    <a:pt x="233" y="81"/>
                  </a:lnTo>
                  <a:lnTo>
                    <a:pt x="223" y="81"/>
                  </a:lnTo>
                  <a:lnTo>
                    <a:pt x="202" y="81"/>
                  </a:lnTo>
                  <a:lnTo>
                    <a:pt x="223" y="63"/>
                  </a:lnTo>
                  <a:lnTo>
                    <a:pt x="213" y="63"/>
                  </a:lnTo>
                  <a:lnTo>
                    <a:pt x="184" y="91"/>
                  </a:lnTo>
                  <a:lnTo>
                    <a:pt x="174" y="81"/>
                  </a:lnTo>
                  <a:lnTo>
                    <a:pt x="156" y="81"/>
                  </a:lnTo>
                  <a:lnTo>
                    <a:pt x="156" y="73"/>
                  </a:lnTo>
                  <a:lnTo>
                    <a:pt x="148" y="73"/>
                  </a:lnTo>
                  <a:lnTo>
                    <a:pt x="148" y="55"/>
                  </a:lnTo>
                  <a:lnTo>
                    <a:pt x="130" y="37"/>
                  </a:lnTo>
                  <a:lnTo>
                    <a:pt x="84" y="37"/>
                  </a:lnTo>
                  <a:lnTo>
                    <a:pt x="56" y="10"/>
                  </a:lnTo>
                  <a:lnTo>
                    <a:pt x="38" y="0"/>
                  </a:lnTo>
                  <a:lnTo>
                    <a:pt x="0" y="10"/>
                  </a:lnTo>
                  <a:lnTo>
                    <a:pt x="0" y="81"/>
                  </a:lnTo>
                  <a:lnTo>
                    <a:pt x="10" y="81"/>
                  </a:lnTo>
                  <a:lnTo>
                    <a:pt x="10" y="73"/>
                  </a:lnTo>
                  <a:lnTo>
                    <a:pt x="28" y="63"/>
                  </a:lnTo>
                  <a:lnTo>
                    <a:pt x="38" y="63"/>
                  </a:lnTo>
                  <a:lnTo>
                    <a:pt x="28" y="55"/>
                  </a:lnTo>
                  <a:lnTo>
                    <a:pt x="38" y="55"/>
                  </a:lnTo>
                  <a:lnTo>
                    <a:pt x="56" y="63"/>
                  </a:lnTo>
                  <a:lnTo>
                    <a:pt x="56" y="81"/>
                  </a:lnTo>
                  <a:lnTo>
                    <a:pt x="84" y="81"/>
                  </a:lnTo>
                  <a:lnTo>
                    <a:pt x="92" y="107"/>
                  </a:lnTo>
                  <a:lnTo>
                    <a:pt x="138" y="133"/>
                  </a:lnTo>
                  <a:lnTo>
                    <a:pt x="156" y="143"/>
                  </a:lnTo>
                  <a:lnTo>
                    <a:pt x="148" y="161"/>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6" name="Freeform 30"/>
            <p:cNvSpPr>
              <a:spLocks/>
            </p:cNvSpPr>
            <p:nvPr/>
          </p:nvSpPr>
          <p:spPr bwMode="auto">
            <a:xfrm>
              <a:off x="6181985" y="3459165"/>
              <a:ext cx="287366" cy="133350"/>
            </a:xfrm>
            <a:custGeom>
              <a:avLst/>
              <a:gdLst>
                <a:gd name="T0" fmla="*/ 2147483647 w 159"/>
                <a:gd name="T1" fmla="*/ 2147483647 h 72"/>
                <a:gd name="T2" fmla="*/ 2147483647 w 159"/>
                <a:gd name="T3" fmla="*/ 2147483647 h 72"/>
                <a:gd name="T4" fmla="*/ 2147483647 w 159"/>
                <a:gd name="T5" fmla="*/ 2147483647 h 72"/>
                <a:gd name="T6" fmla="*/ 2147483647 w 159"/>
                <a:gd name="T7" fmla="*/ 2147483647 h 72"/>
                <a:gd name="T8" fmla="*/ 2147483647 w 159"/>
                <a:gd name="T9" fmla="*/ 2147483647 h 72"/>
                <a:gd name="T10" fmla="*/ 2147483647 w 159"/>
                <a:gd name="T11" fmla="*/ 2147483647 h 72"/>
                <a:gd name="T12" fmla="*/ 2147483647 w 159"/>
                <a:gd name="T13" fmla="*/ 2147483647 h 72"/>
                <a:gd name="T14" fmla="*/ 2147483647 w 159"/>
                <a:gd name="T15" fmla="*/ 2147483647 h 72"/>
                <a:gd name="T16" fmla="*/ 2147483647 w 159"/>
                <a:gd name="T17" fmla="*/ 2147483647 h 72"/>
                <a:gd name="T18" fmla="*/ 2147483647 w 159"/>
                <a:gd name="T19" fmla="*/ 2147483647 h 72"/>
                <a:gd name="T20" fmla="*/ 2147483647 w 159"/>
                <a:gd name="T21" fmla="*/ 2147483647 h 72"/>
                <a:gd name="T22" fmla="*/ 0 w 159"/>
                <a:gd name="T23" fmla="*/ 2147483647 h 72"/>
                <a:gd name="T24" fmla="*/ 0 w 159"/>
                <a:gd name="T25" fmla="*/ 2147483647 h 72"/>
                <a:gd name="T26" fmla="*/ 2147483647 w 159"/>
                <a:gd name="T27" fmla="*/ 2147483647 h 72"/>
                <a:gd name="T28" fmla="*/ 2147483647 w 159"/>
                <a:gd name="T29" fmla="*/ 2147483647 h 72"/>
                <a:gd name="T30" fmla="*/ 2147483647 w 159"/>
                <a:gd name="T31" fmla="*/ 2147483647 h 72"/>
                <a:gd name="T32" fmla="*/ 2147483647 w 159"/>
                <a:gd name="T33" fmla="*/ 2147483647 h 72"/>
                <a:gd name="T34" fmla="*/ 2147483647 w 159"/>
                <a:gd name="T35" fmla="*/ 2147483647 h 72"/>
                <a:gd name="T36" fmla="*/ 2147483647 w 159"/>
                <a:gd name="T37" fmla="*/ 2147483647 h 72"/>
                <a:gd name="T38" fmla="*/ 2147483647 w 159"/>
                <a:gd name="T39" fmla="*/ 2147483647 h 72"/>
                <a:gd name="T40" fmla="*/ 2147483647 w 159"/>
                <a:gd name="T41" fmla="*/ 2147483647 h 72"/>
                <a:gd name="T42" fmla="*/ 2147483647 w 159"/>
                <a:gd name="T43" fmla="*/ 2147483647 h 72"/>
                <a:gd name="T44" fmla="*/ 2147483647 w 159"/>
                <a:gd name="T45" fmla="*/ 2147483647 h 72"/>
                <a:gd name="T46" fmla="*/ 2147483647 w 159"/>
                <a:gd name="T47" fmla="*/ 2147483647 h 72"/>
                <a:gd name="T48" fmla="*/ 2147483647 w 159"/>
                <a:gd name="T49" fmla="*/ 2147483647 h 72"/>
                <a:gd name="T50" fmla="*/ 2147483647 w 159"/>
                <a:gd name="T51" fmla="*/ 0 h 72"/>
                <a:gd name="T52" fmla="*/ 2147483647 w 159"/>
                <a:gd name="T53" fmla="*/ 2147483647 h 72"/>
                <a:gd name="T54" fmla="*/ 2147483647 w 159"/>
                <a:gd name="T55" fmla="*/ 2147483647 h 72"/>
                <a:gd name="T56" fmla="*/ 2147483647 w 159"/>
                <a:gd name="T57" fmla="*/ 2147483647 h 72"/>
                <a:gd name="T58" fmla="*/ 2147483647 w 159"/>
                <a:gd name="T59" fmla="*/ 2147483647 h 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9"/>
                <a:gd name="T91" fmla="*/ 0 h 72"/>
                <a:gd name="T92" fmla="*/ 159 w 159"/>
                <a:gd name="T93" fmla="*/ 72 h 7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9" h="72">
                  <a:moveTo>
                    <a:pt x="159" y="18"/>
                  </a:moveTo>
                  <a:lnTo>
                    <a:pt x="159" y="18"/>
                  </a:lnTo>
                  <a:lnTo>
                    <a:pt x="159" y="28"/>
                  </a:lnTo>
                  <a:lnTo>
                    <a:pt x="129" y="46"/>
                  </a:lnTo>
                  <a:lnTo>
                    <a:pt x="111" y="46"/>
                  </a:lnTo>
                  <a:lnTo>
                    <a:pt x="103" y="54"/>
                  </a:lnTo>
                  <a:lnTo>
                    <a:pt x="83" y="54"/>
                  </a:lnTo>
                  <a:lnTo>
                    <a:pt x="65" y="62"/>
                  </a:lnTo>
                  <a:lnTo>
                    <a:pt x="65" y="72"/>
                  </a:lnTo>
                  <a:lnTo>
                    <a:pt x="37" y="72"/>
                  </a:lnTo>
                  <a:lnTo>
                    <a:pt x="29" y="72"/>
                  </a:lnTo>
                  <a:lnTo>
                    <a:pt x="0" y="72"/>
                  </a:lnTo>
                  <a:lnTo>
                    <a:pt x="0" y="62"/>
                  </a:lnTo>
                  <a:lnTo>
                    <a:pt x="19" y="62"/>
                  </a:lnTo>
                  <a:lnTo>
                    <a:pt x="19" y="54"/>
                  </a:lnTo>
                  <a:lnTo>
                    <a:pt x="37" y="54"/>
                  </a:lnTo>
                  <a:lnTo>
                    <a:pt x="55" y="46"/>
                  </a:lnTo>
                  <a:lnTo>
                    <a:pt x="37" y="36"/>
                  </a:lnTo>
                  <a:lnTo>
                    <a:pt x="29" y="36"/>
                  </a:lnTo>
                  <a:lnTo>
                    <a:pt x="11" y="36"/>
                  </a:lnTo>
                  <a:lnTo>
                    <a:pt x="29" y="18"/>
                  </a:lnTo>
                  <a:lnTo>
                    <a:pt x="19" y="18"/>
                  </a:lnTo>
                  <a:lnTo>
                    <a:pt x="29" y="8"/>
                  </a:lnTo>
                  <a:lnTo>
                    <a:pt x="55" y="18"/>
                  </a:lnTo>
                  <a:lnTo>
                    <a:pt x="55" y="8"/>
                  </a:lnTo>
                  <a:lnTo>
                    <a:pt x="65" y="0"/>
                  </a:lnTo>
                  <a:lnTo>
                    <a:pt x="83" y="8"/>
                  </a:lnTo>
                  <a:lnTo>
                    <a:pt x="139" y="8"/>
                  </a:lnTo>
                  <a:lnTo>
                    <a:pt x="159"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7" name="Freeform 31"/>
            <p:cNvSpPr>
              <a:spLocks/>
            </p:cNvSpPr>
            <p:nvPr/>
          </p:nvSpPr>
          <p:spPr bwMode="auto">
            <a:xfrm>
              <a:off x="5538987" y="3511552"/>
              <a:ext cx="152415" cy="114300"/>
            </a:xfrm>
            <a:custGeom>
              <a:avLst/>
              <a:gdLst>
                <a:gd name="T0" fmla="*/ 2147483647 w 84"/>
                <a:gd name="T1" fmla="*/ 2147483647 h 62"/>
                <a:gd name="T2" fmla="*/ 2147483647 w 84"/>
                <a:gd name="T3" fmla="*/ 2147483647 h 62"/>
                <a:gd name="T4" fmla="*/ 2147483647 w 84"/>
                <a:gd name="T5" fmla="*/ 2147483647 h 62"/>
                <a:gd name="T6" fmla="*/ 2147483647 w 84"/>
                <a:gd name="T7" fmla="*/ 2147483647 h 62"/>
                <a:gd name="T8" fmla="*/ 2147483647 w 84"/>
                <a:gd name="T9" fmla="*/ 2147483647 h 62"/>
                <a:gd name="T10" fmla="*/ 2147483647 w 84"/>
                <a:gd name="T11" fmla="*/ 2147483647 h 62"/>
                <a:gd name="T12" fmla="*/ 2147483647 w 84"/>
                <a:gd name="T13" fmla="*/ 2147483647 h 62"/>
                <a:gd name="T14" fmla="*/ 2147483647 w 84"/>
                <a:gd name="T15" fmla="*/ 2147483647 h 62"/>
                <a:gd name="T16" fmla="*/ 2147483647 w 84"/>
                <a:gd name="T17" fmla="*/ 2147483647 h 62"/>
                <a:gd name="T18" fmla="*/ 2147483647 w 84"/>
                <a:gd name="T19" fmla="*/ 2147483647 h 62"/>
                <a:gd name="T20" fmla="*/ 2147483647 w 84"/>
                <a:gd name="T21" fmla="*/ 2147483647 h 62"/>
                <a:gd name="T22" fmla="*/ 2147483647 w 84"/>
                <a:gd name="T23" fmla="*/ 0 h 62"/>
                <a:gd name="T24" fmla="*/ 2147483647 w 84"/>
                <a:gd name="T25" fmla="*/ 2147483647 h 62"/>
                <a:gd name="T26" fmla="*/ 2147483647 w 84"/>
                <a:gd name="T27" fmla="*/ 2147483647 h 62"/>
                <a:gd name="T28" fmla="*/ 2147483647 w 84"/>
                <a:gd name="T29" fmla="*/ 0 h 62"/>
                <a:gd name="T30" fmla="*/ 2147483647 w 84"/>
                <a:gd name="T31" fmla="*/ 0 h 62"/>
                <a:gd name="T32" fmla="*/ 2147483647 w 84"/>
                <a:gd name="T33" fmla="*/ 2147483647 h 62"/>
                <a:gd name="T34" fmla="*/ 2147483647 w 84"/>
                <a:gd name="T35" fmla="*/ 2147483647 h 62"/>
                <a:gd name="T36" fmla="*/ 0 w 84"/>
                <a:gd name="T37" fmla="*/ 2147483647 h 62"/>
                <a:gd name="T38" fmla="*/ 2147483647 w 84"/>
                <a:gd name="T39" fmla="*/ 2147483647 h 62"/>
                <a:gd name="T40" fmla="*/ 2147483647 w 84"/>
                <a:gd name="T41" fmla="*/ 2147483647 h 62"/>
                <a:gd name="T42" fmla="*/ 2147483647 w 84"/>
                <a:gd name="T43" fmla="*/ 2147483647 h 62"/>
                <a:gd name="T44" fmla="*/ 2147483647 w 84"/>
                <a:gd name="T45" fmla="*/ 2147483647 h 62"/>
                <a:gd name="T46" fmla="*/ 2147483647 w 84"/>
                <a:gd name="T47" fmla="*/ 2147483647 h 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
                <a:gd name="T73" fmla="*/ 0 h 62"/>
                <a:gd name="T74" fmla="*/ 84 w 84"/>
                <a:gd name="T75" fmla="*/ 62 h 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 h="62">
                  <a:moveTo>
                    <a:pt x="28" y="52"/>
                  </a:moveTo>
                  <a:lnTo>
                    <a:pt x="28" y="52"/>
                  </a:lnTo>
                  <a:lnTo>
                    <a:pt x="46" y="44"/>
                  </a:lnTo>
                  <a:lnTo>
                    <a:pt x="56" y="44"/>
                  </a:lnTo>
                  <a:lnTo>
                    <a:pt x="46" y="52"/>
                  </a:lnTo>
                  <a:lnTo>
                    <a:pt x="66" y="62"/>
                  </a:lnTo>
                  <a:lnTo>
                    <a:pt x="56" y="52"/>
                  </a:lnTo>
                  <a:lnTo>
                    <a:pt x="66" y="52"/>
                  </a:lnTo>
                  <a:lnTo>
                    <a:pt x="66" y="34"/>
                  </a:lnTo>
                  <a:lnTo>
                    <a:pt x="84" y="26"/>
                  </a:lnTo>
                  <a:lnTo>
                    <a:pt x="66" y="18"/>
                  </a:lnTo>
                  <a:lnTo>
                    <a:pt x="56" y="0"/>
                  </a:lnTo>
                  <a:lnTo>
                    <a:pt x="46" y="8"/>
                  </a:lnTo>
                  <a:lnTo>
                    <a:pt x="38" y="8"/>
                  </a:lnTo>
                  <a:lnTo>
                    <a:pt x="28" y="0"/>
                  </a:lnTo>
                  <a:lnTo>
                    <a:pt x="20" y="0"/>
                  </a:lnTo>
                  <a:lnTo>
                    <a:pt x="28" y="8"/>
                  </a:lnTo>
                  <a:lnTo>
                    <a:pt x="10" y="8"/>
                  </a:lnTo>
                  <a:lnTo>
                    <a:pt x="0" y="8"/>
                  </a:lnTo>
                  <a:lnTo>
                    <a:pt x="20" y="26"/>
                  </a:lnTo>
                  <a:lnTo>
                    <a:pt x="20" y="34"/>
                  </a:lnTo>
                  <a:lnTo>
                    <a:pt x="28" y="44"/>
                  </a:lnTo>
                  <a:lnTo>
                    <a:pt x="28" y="5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8" name="Freeform 32"/>
            <p:cNvSpPr>
              <a:spLocks/>
            </p:cNvSpPr>
            <p:nvPr/>
          </p:nvSpPr>
          <p:spPr bwMode="auto">
            <a:xfrm>
              <a:off x="5408799" y="3459165"/>
              <a:ext cx="180992" cy="66675"/>
            </a:xfrm>
            <a:custGeom>
              <a:avLst/>
              <a:gdLst>
                <a:gd name="T0" fmla="*/ 2147483647 w 101"/>
                <a:gd name="T1" fmla="*/ 2147483647 h 36"/>
                <a:gd name="T2" fmla="*/ 2147483647 w 101"/>
                <a:gd name="T3" fmla="*/ 2147483647 h 36"/>
                <a:gd name="T4" fmla="*/ 2147483647 w 101"/>
                <a:gd name="T5" fmla="*/ 2147483647 h 36"/>
                <a:gd name="T6" fmla="*/ 2147483647 w 101"/>
                <a:gd name="T7" fmla="*/ 2147483647 h 36"/>
                <a:gd name="T8" fmla="*/ 0 w 101"/>
                <a:gd name="T9" fmla="*/ 0 h 36"/>
                <a:gd name="T10" fmla="*/ 2147483647 w 101"/>
                <a:gd name="T11" fmla="*/ 0 h 36"/>
                <a:gd name="T12" fmla="*/ 2147483647 w 101"/>
                <a:gd name="T13" fmla="*/ 2147483647 h 36"/>
                <a:gd name="T14" fmla="*/ 2147483647 w 101"/>
                <a:gd name="T15" fmla="*/ 2147483647 h 36"/>
                <a:gd name="T16" fmla="*/ 2147483647 w 101"/>
                <a:gd name="T17" fmla="*/ 2147483647 h 36"/>
                <a:gd name="T18" fmla="*/ 2147483647 w 101"/>
                <a:gd name="T19" fmla="*/ 2147483647 h 36"/>
                <a:gd name="T20" fmla="*/ 2147483647 w 101"/>
                <a:gd name="T21" fmla="*/ 2147483647 h 36"/>
                <a:gd name="T22" fmla="*/ 2147483647 w 101"/>
                <a:gd name="T23" fmla="*/ 2147483647 h 36"/>
                <a:gd name="T24" fmla="*/ 2147483647 w 101"/>
                <a:gd name="T25" fmla="*/ 2147483647 h 36"/>
                <a:gd name="T26" fmla="*/ 2147483647 w 101"/>
                <a:gd name="T27" fmla="*/ 2147483647 h 36"/>
                <a:gd name="T28" fmla="*/ 2147483647 w 101"/>
                <a:gd name="T29" fmla="*/ 2147483647 h 36"/>
                <a:gd name="T30" fmla="*/ 2147483647 w 101"/>
                <a:gd name="T31" fmla="*/ 2147483647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
                <a:gd name="T49" fmla="*/ 0 h 36"/>
                <a:gd name="T50" fmla="*/ 101 w 101"/>
                <a:gd name="T51" fmla="*/ 36 h 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 h="36">
                  <a:moveTo>
                    <a:pt x="28" y="36"/>
                  </a:moveTo>
                  <a:lnTo>
                    <a:pt x="28" y="36"/>
                  </a:lnTo>
                  <a:lnTo>
                    <a:pt x="28" y="28"/>
                  </a:lnTo>
                  <a:lnTo>
                    <a:pt x="28" y="18"/>
                  </a:lnTo>
                  <a:lnTo>
                    <a:pt x="0" y="0"/>
                  </a:lnTo>
                  <a:lnTo>
                    <a:pt x="46" y="0"/>
                  </a:lnTo>
                  <a:lnTo>
                    <a:pt x="65" y="8"/>
                  </a:lnTo>
                  <a:lnTo>
                    <a:pt x="83" y="8"/>
                  </a:lnTo>
                  <a:lnTo>
                    <a:pt x="101" y="28"/>
                  </a:lnTo>
                  <a:lnTo>
                    <a:pt x="91" y="28"/>
                  </a:lnTo>
                  <a:lnTo>
                    <a:pt x="101" y="36"/>
                  </a:lnTo>
                  <a:lnTo>
                    <a:pt x="83" y="36"/>
                  </a:lnTo>
                  <a:lnTo>
                    <a:pt x="73" y="36"/>
                  </a:lnTo>
                  <a:lnTo>
                    <a:pt x="54" y="36"/>
                  </a:lnTo>
                  <a:lnTo>
                    <a:pt x="28"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9" name="Freeform 33"/>
            <p:cNvSpPr>
              <a:spLocks/>
            </p:cNvSpPr>
            <p:nvPr/>
          </p:nvSpPr>
          <p:spPr bwMode="auto">
            <a:xfrm>
              <a:off x="5045226" y="3511552"/>
              <a:ext cx="493760" cy="195263"/>
            </a:xfrm>
            <a:custGeom>
              <a:avLst/>
              <a:gdLst>
                <a:gd name="T0" fmla="*/ 2147483647 w 275"/>
                <a:gd name="T1" fmla="*/ 2147483647 h 106"/>
                <a:gd name="T2" fmla="*/ 2147483647 w 275"/>
                <a:gd name="T3" fmla="*/ 2147483647 h 106"/>
                <a:gd name="T4" fmla="*/ 2147483647 w 275"/>
                <a:gd name="T5" fmla="*/ 2147483647 h 106"/>
                <a:gd name="T6" fmla="*/ 2147483647 w 275"/>
                <a:gd name="T7" fmla="*/ 2147483647 h 106"/>
                <a:gd name="T8" fmla="*/ 2147483647 w 275"/>
                <a:gd name="T9" fmla="*/ 2147483647 h 106"/>
                <a:gd name="T10" fmla="*/ 2147483647 w 275"/>
                <a:gd name="T11" fmla="*/ 2147483647 h 106"/>
                <a:gd name="T12" fmla="*/ 2147483647 w 275"/>
                <a:gd name="T13" fmla="*/ 2147483647 h 106"/>
                <a:gd name="T14" fmla="*/ 2147483647 w 275"/>
                <a:gd name="T15" fmla="*/ 0 h 106"/>
                <a:gd name="T16" fmla="*/ 2147483647 w 275"/>
                <a:gd name="T17" fmla="*/ 0 h 106"/>
                <a:gd name="T18" fmla="*/ 2147483647 w 275"/>
                <a:gd name="T19" fmla="*/ 2147483647 h 106"/>
                <a:gd name="T20" fmla="*/ 2147483647 w 275"/>
                <a:gd name="T21" fmla="*/ 2147483647 h 106"/>
                <a:gd name="T22" fmla="*/ 2147483647 w 275"/>
                <a:gd name="T23" fmla="*/ 2147483647 h 106"/>
                <a:gd name="T24" fmla="*/ 2147483647 w 275"/>
                <a:gd name="T25" fmla="*/ 0 h 106"/>
                <a:gd name="T26" fmla="*/ 2147483647 w 275"/>
                <a:gd name="T27" fmla="*/ 0 h 106"/>
                <a:gd name="T28" fmla="*/ 2147483647 w 275"/>
                <a:gd name="T29" fmla="*/ 2147483647 h 106"/>
                <a:gd name="T30" fmla="*/ 0 w 275"/>
                <a:gd name="T31" fmla="*/ 2147483647 h 106"/>
                <a:gd name="T32" fmla="*/ 2147483647 w 275"/>
                <a:gd name="T33" fmla="*/ 2147483647 h 106"/>
                <a:gd name="T34" fmla="*/ 2147483647 w 275"/>
                <a:gd name="T35" fmla="*/ 2147483647 h 106"/>
                <a:gd name="T36" fmla="*/ 2147483647 w 275"/>
                <a:gd name="T37" fmla="*/ 2147483647 h 106"/>
                <a:gd name="T38" fmla="*/ 2147483647 w 275"/>
                <a:gd name="T39" fmla="*/ 2147483647 h 106"/>
                <a:gd name="T40" fmla="*/ 2147483647 w 275"/>
                <a:gd name="T41" fmla="*/ 2147483647 h 106"/>
                <a:gd name="T42" fmla="*/ 2147483647 w 275"/>
                <a:gd name="T43" fmla="*/ 2147483647 h 106"/>
                <a:gd name="T44" fmla="*/ 2147483647 w 275"/>
                <a:gd name="T45" fmla="*/ 2147483647 h 106"/>
                <a:gd name="T46" fmla="*/ 2147483647 w 275"/>
                <a:gd name="T47" fmla="*/ 2147483647 h 106"/>
                <a:gd name="T48" fmla="*/ 2147483647 w 275"/>
                <a:gd name="T49" fmla="*/ 2147483647 h 106"/>
                <a:gd name="T50" fmla="*/ 2147483647 w 275"/>
                <a:gd name="T51" fmla="*/ 2147483647 h 106"/>
                <a:gd name="T52" fmla="*/ 2147483647 w 275"/>
                <a:gd name="T53" fmla="*/ 2147483647 h 106"/>
                <a:gd name="T54" fmla="*/ 2147483647 w 275"/>
                <a:gd name="T55" fmla="*/ 2147483647 h 106"/>
                <a:gd name="T56" fmla="*/ 2147483647 w 275"/>
                <a:gd name="T57" fmla="*/ 2147483647 h 106"/>
                <a:gd name="T58" fmla="*/ 2147483647 w 275"/>
                <a:gd name="T59" fmla="*/ 2147483647 h 106"/>
                <a:gd name="T60" fmla="*/ 2147483647 w 275"/>
                <a:gd name="T61" fmla="*/ 2147483647 h 106"/>
                <a:gd name="T62" fmla="*/ 2147483647 w 275"/>
                <a:gd name="T63" fmla="*/ 2147483647 h 106"/>
                <a:gd name="T64" fmla="*/ 2147483647 w 275"/>
                <a:gd name="T65" fmla="*/ 2147483647 h 106"/>
                <a:gd name="T66" fmla="*/ 2147483647 w 275"/>
                <a:gd name="T67" fmla="*/ 2147483647 h 106"/>
                <a:gd name="T68" fmla="*/ 2147483647 w 275"/>
                <a:gd name="T69" fmla="*/ 2147483647 h 106"/>
                <a:gd name="T70" fmla="*/ 2147483647 w 275"/>
                <a:gd name="T71" fmla="*/ 2147483647 h 106"/>
                <a:gd name="T72" fmla="*/ 2147483647 w 275"/>
                <a:gd name="T73" fmla="*/ 2147483647 h 106"/>
                <a:gd name="T74" fmla="*/ 2147483647 w 275"/>
                <a:gd name="T75" fmla="*/ 2147483647 h 106"/>
                <a:gd name="T76" fmla="*/ 2147483647 w 275"/>
                <a:gd name="T77" fmla="*/ 2147483647 h 106"/>
                <a:gd name="T78" fmla="*/ 2147483647 w 275"/>
                <a:gd name="T79" fmla="*/ 2147483647 h 106"/>
                <a:gd name="T80" fmla="*/ 2147483647 w 275"/>
                <a:gd name="T81" fmla="*/ 2147483647 h 106"/>
                <a:gd name="T82" fmla="*/ 2147483647 w 275"/>
                <a:gd name="T83" fmla="*/ 2147483647 h 106"/>
                <a:gd name="T84" fmla="*/ 2147483647 w 275"/>
                <a:gd name="T85" fmla="*/ 2147483647 h 106"/>
                <a:gd name="T86" fmla="*/ 2147483647 w 275"/>
                <a:gd name="T87" fmla="*/ 2147483647 h 106"/>
                <a:gd name="T88" fmla="*/ 2147483647 w 275"/>
                <a:gd name="T89" fmla="*/ 2147483647 h 106"/>
                <a:gd name="T90" fmla="*/ 2147483647 w 275"/>
                <a:gd name="T91" fmla="*/ 2147483647 h 106"/>
                <a:gd name="T92" fmla="*/ 2147483647 w 275"/>
                <a:gd name="T93" fmla="*/ 2147483647 h 106"/>
                <a:gd name="T94" fmla="*/ 2147483647 w 275"/>
                <a:gd name="T95" fmla="*/ 2147483647 h 106"/>
                <a:gd name="T96" fmla="*/ 2147483647 w 275"/>
                <a:gd name="T97" fmla="*/ 2147483647 h 106"/>
                <a:gd name="T98" fmla="*/ 2147483647 w 275"/>
                <a:gd name="T99" fmla="*/ 2147483647 h 106"/>
                <a:gd name="T100" fmla="*/ 2147483647 w 275"/>
                <a:gd name="T101" fmla="*/ 2147483647 h 106"/>
                <a:gd name="T102" fmla="*/ 2147483647 w 275"/>
                <a:gd name="T103" fmla="*/ 2147483647 h 106"/>
                <a:gd name="T104" fmla="*/ 2147483647 w 275"/>
                <a:gd name="T105" fmla="*/ 2147483647 h 106"/>
                <a:gd name="T106" fmla="*/ 2147483647 w 275"/>
                <a:gd name="T107" fmla="*/ 2147483647 h 106"/>
                <a:gd name="T108" fmla="*/ 2147483647 w 275"/>
                <a:gd name="T109" fmla="*/ 2147483647 h 106"/>
                <a:gd name="T110" fmla="*/ 2147483647 w 275"/>
                <a:gd name="T111" fmla="*/ 2147483647 h 1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5"/>
                <a:gd name="T169" fmla="*/ 0 h 106"/>
                <a:gd name="T170" fmla="*/ 275 w 275"/>
                <a:gd name="T171" fmla="*/ 106 h 10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5" h="106">
                  <a:moveTo>
                    <a:pt x="275" y="34"/>
                  </a:moveTo>
                  <a:lnTo>
                    <a:pt x="275" y="34"/>
                  </a:lnTo>
                  <a:lnTo>
                    <a:pt x="265" y="34"/>
                  </a:lnTo>
                  <a:lnTo>
                    <a:pt x="256" y="8"/>
                  </a:lnTo>
                  <a:lnTo>
                    <a:pt x="228" y="8"/>
                  </a:lnTo>
                  <a:lnTo>
                    <a:pt x="202" y="16"/>
                  </a:lnTo>
                  <a:lnTo>
                    <a:pt x="164" y="16"/>
                  </a:lnTo>
                  <a:lnTo>
                    <a:pt x="138" y="0"/>
                  </a:lnTo>
                  <a:lnTo>
                    <a:pt x="110" y="0"/>
                  </a:lnTo>
                  <a:lnTo>
                    <a:pt x="82" y="16"/>
                  </a:lnTo>
                  <a:lnTo>
                    <a:pt x="64" y="16"/>
                  </a:lnTo>
                  <a:lnTo>
                    <a:pt x="46" y="16"/>
                  </a:lnTo>
                  <a:lnTo>
                    <a:pt x="38" y="0"/>
                  </a:lnTo>
                  <a:lnTo>
                    <a:pt x="18" y="0"/>
                  </a:lnTo>
                  <a:lnTo>
                    <a:pt x="10" y="8"/>
                  </a:lnTo>
                  <a:lnTo>
                    <a:pt x="0" y="26"/>
                  </a:lnTo>
                  <a:lnTo>
                    <a:pt x="10" y="26"/>
                  </a:lnTo>
                  <a:lnTo>
                    <a:pt x="10" y="34"/>
                  </a:lnTo>
                  <a:lnTo>
                    <a:pt x="28" y="16"/>
                  </a:lnTo>
                  <a:lnTo>
                    <a:pt x="46" y="16"/>
                  </a:lnTo>
                  <a:lnTo>
                    <a:pt x="56" y="26"/>
                  </a:lnTo>
                  <a:lnTo>
                    <a:pt x="46" y="26"/>
                  </a:lnTo>
                  <a:lnTo>
                    <a:pt x="46" y="34"/>
                  </a:lnTo>
                  <a:lnTo>
                    <a:pt x="18" y="34"/>
                  </a:lnTo>
                  <a:lnTo>
                    <a:pt x="10" y="34"/>
                  </a:lnTo>
                  <a:lnTo>
                    <a:pt x="10" y="52"/>
                  </a:lnTo>
                  <a:lnTo>
                    <a:pt x="18" y="44"/>
                  </a:lnTo>
                  <a:lnTo>
                    <a:pt x="18" y="60"/>
                  </a:lnTo>
                  <a:lnTo>
                    <a:pt x="10" y="60"/>
                  </a:lnTo>
                  <a:lnTo>
                    <a:pt x="10" y="70"/>
                  </a:lnTo>
                  <a:lnTo>
                    <a:pt x="18" y="70"/>
                  </a:lnTo>
                  <a:lnTo>
                    <a:pt x="18" y="78"/>
                  </a:lnTo>
                  <a:lnTo>
                    <a:pt x="28" y="88"/>
                  </a:lnTo>
                  <a:lnTo>
                    <a:pt x="18" y="88"/>
                  </a:lnTo>
                  <a:lnTo>
                    <a:pt x="38" y="88"/>
                  </a:lnTo>
                  <a:lnTo>
                    <a:pt x="38" y="96"/>
                  </a:lnTo>
                  <a:lnTo>
                    <a:pt x="56" y="106"/>
                  </a:lnTo>
                  <a:lnTo>
                    <a:pt x="74" y="96"/>
                  </a:lnTo>
                  <a:lnTo>
                    <a:pt x="82" y="96"/>
                  </a:lnTo>
                  <a:lnTo>
                    <a:pt x="100" y="106"/>
                  </a:lnTo>
                  <a:lnTo>
                    <a:pt x="110" y="106"/>
                  </a:lnTo>
                  <a:lnTo>
                    <a:pt x="128" y="96"/>
                  </a:lnTo>
                  <a:lnTo>
                    <a:pt x="146" y="96"/>
                  </a:lnTo>
                  <a:lnTo>
                    <a:pt x="146" y="88"/>
                  </a:lnTo>
                  <a:lnTo>
                    <a:pt x="146" y="106"/>
                  </a:lnTo>
                  <a:lnTo>
                    <a:pt x="156" y="106"/>
                  </a:lnTo>
                  <a:lnTo>
                    <a:pt x="156" y="96"/>
                  </a:lnTo>
                  <a:lnTo>
                    <a:pt x="182" y="88"/>
                  </a:lnTo>
                  <a:lnTo>
                    <a:pt x="192" y="96"/>
                  </a:lnTo>
                  <a:lnTo>
                    <a:pt x="220" y="88"/>
                  </a:lnTo>
                  <a:lnTo>
                    <a:pt x="246" y="88"/>
                  </a:lnTo>
                  <a:lnTo>
                    <a:pt x="246" y="78"/>
                  </a:lnTo>
                  <a:lnTo>
                    <a:pt x="275" y="88"/>
                  </a:lnTo>
                  <a:lnTo>
                    <a:pt x="265" y="44"/>
                  </a:lnTo>
                  <a:lnTo>
                    <a:pt x="275" y="3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0" name="Freeform 34"/>
            <p:cNvSpPr>
              <a:spLocks/>
            </p:cNvSpPr>
            <p:nvPr/>
          </p:nvSpPr>
          <p:spPr bwMode="auto">
            <a:xfrm>
              <a:off x="5538987" y="3573465"/>
              <a:ext cx="33340" cy="33337"/>
            </a:xfrm>
            <a:custGeom>
              <a:avLst/>
              <a:gdLst>
                <a:gd name="T0" fmla="*/ 2147483647 w 18"/>
                <a:gd name="T1" fmla="*/ 2147483647 h 18"/>
                <a:gd name="T2" fmla="*/ 2147483647 w 18"/>
                <a:gd name="T3" fmla="*/ 2147483647 h 18"/>
                <a:gd name="T4" fmla="*/ 2147483647 w 18"/>
                <a:gd name="T5" fmla="*/ 2147483647 h 18"/>
                <a:gd name="T6" fmla="*/ 0 w 18"/>
                <a:gd name="T7" fmla="*/ 0 h 18"/>
                <a:gd name="T8" fmla="*/ 2147483647 w 18"/>
                <a:gd name="T9" fmla="*/ 2147483647 h 18"/>
                <a:gd name="T10" fmla="*/ 2147483647 w 18"/>
                <a:gd name="T11" fmla="*/ 2147483647 h 18"/>
                <a:gd name="T12" fmla="*/ 2147483647 w 18"/>
                <a:gd name="T13" fmla="*/ 2147483647 h 18"/>
                <a:gd name="T14" fmla="*/ 0 60000 65536"/>
                <a:gd name="T15" fmla="*/ 0 60000 65536"/>
                <a:gd name="T16" fmla="*/ 0 60000 65536"/>
                <a:gd name="T17" fmla="*/ 0 60000 65536"/>
                <a:gd name="T18" fmla="*/ 0 60000 65536"/>
                <a:gd name="T19" fmla="*/ 0 60000 65536"/>
                <a:gd name="T20" fmla="*/ 0 60000 65536"/>
                <a:gd name="T21" fmla="*/ 0 w 18"/>
                <a:gd name="T22" fmla="*/ 0 h 18"/>
                <a:gd name="T23" fmla="*/ 18 w 1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8">
                  <a:moveTo>
                    <a:pt x="18" y="18"/>
                  </a:moveTo>
                  <a:lnTo>
                    <a:pt x="18" y="18"/>
                  </a:lnTo>
                  <a:lnTo>
                    <a:pt x="10" y="18"/>
                  </a:lnTo>
                  <a:lnTo>
                    <a:pt x="0" y="0"/>
                  </a:lnTo>
                  <a:lnTo>
                    <a:pt x="18" y="10"/>
                  </a:lnTo>
                  <a:lnTo>
                    <a:pt x="18"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1" name="Freeform 35"/>
            <p:cNvSpPr>
              <a:spLocks/>
            </p:cNvSpPr>
            <p:nvPr/>
          </p:nvSpPr>
          <p:spPr bwMode="auto">
            <a:xfrm>
              <a:off x="4980133" y="2933701"/>
              <a:ext cx="249261" cy="217488"/>
            </a:xfrm>
            <a:custGeom>
              <a:avLst/>
              <a:gdLst>
                <a:gd name="T0" fmla="*/ 2147483647 w 138"/>
                <a:gd name="T1" fmla="*/ 2147483647 h 118"/>
                <a:gd name="T2" fmla="*/ 2147483647 w 138"/>
                <a:gd name="T3" fmla="*/ 2147483647 h 118"/>
                <a:gd name="T4" fmla="*/ 2147483647 w 138"/>
                <a:gd name="T5" fmla="*/ 2147483647 h 118"/>
                <a:gd name="T6" fmla="*/ 2147483647 w 138"/>
                <a:gd name="T7" fmla="*/ 2147483647 h 118"/>
                <a:gd name="T8" fmla="*/ 2147483647 w 138"/>
                <a:gd name="T9" fmla="*/ 2147483647 h 118"/>
                <a:gd name="T10" fmla="*/ 2147483647 w 138"/>
                <a:gd name="T11" fmla="*/ 2147483647 h 118"/>
                <a:gd name="T12" fmla="*/ 2147483647 w 138"/>
                <a:gd name="T13" fmla="*/ 2147483647 h 118"/>
                <a:gd name="T14" fmla="*/ 2147483647 w 138"/>
                <a:gd name="T15" fmla="*/ 2147483647 h 118"/>
                <a:gd name="T16" fmla="*/ 2147483647 w 138"/>
                <a:gd name="T17" fmla="*/ 2147483647 h 118"/>
                <a:gd name="T18" fmla="*/ 2147483647 w 138"/>
                <a:gd name="T19" fmla="*/ 2147483647 h 118"/>
                <a:gd name="T20" fmla="*/ 2147483647 w 138"/>
                <a:gd name="T21" fmla="*/ 0 h 118"/>
                <a:gd name="T22" fmla="*/ 2147483647 w 138"/>
                <a:gd name="T23" fmla="*/ 2147483647 h 118"/>
                <a:gd name="T24" fmla="*/ 2147483647 w 138"/>
                <a:gd name="T25" fmla="*/ 2147483647 h 118"/>
                <a:gd name="T26" fmla="*/ 2147483647 w 138"/>
                <a:gd name="T27" fmla="*/ 2147483647 h 118"/>
                <a:gd name="T28" fmla="*/ 2147483647 w 138"/>
                <a:gd name="T29" fmla="*/ 2147483647 h 118"/>
                <a:gd name="T30" fmla="*/ 2147483647 w 138"/>
                <a:gd name="T31" fmla="*/ 2147483647 h 118"/>
                <a:gd name="T32" fmla="*/ 2147483647 w 138"/>
                <a:gd name="T33" fmla="*/ 2147483647 h 118"/>
                <a:gd name="T34" fmla="*/ 0 w 138"/>
                <a:gd name="T35" fmla="*/ 2147483647 h 118"/>
                <a:gd name="T36" fmla="*/ 2147483647 w 138"/>
                <a:gd name="T37" fmla="*/ 2147483647 h 118"/>
                <a:gd name="T38" fmla="*/ 0 w 138"/>
                <a:gd name="T39" fmla="*/ 2147483647 h 118"/>
                <a:gd name="T40" fmla="*/ 0 w 138"/>
                <a:gd name="T41" fmla="*/ 2147483647 h 118"/>
                <a:gd name="T42" fmla="*/ 2147483647 w 138"/>
                <a:gd name="T43" fmla="*/ 2147483647 h 118"/>
                <a:gd name="T44" fmla="*/ 2147483647 w 138"/>
                <a:gd name="T45" fmla="*/ 2147483647 h 118"/>
                <a:gd name="T46" fmla="*/ 2147483647 w 138"/>
                <a:gd name="T47" fmla="*/ 2147483647 h 118"/>
                <a:gd name="T48" fmla="*/ 2147483647 w 138"/>
                <a:gd name="T49" fmla="*/ 2147483647 h 118"/>
                <a:gd name="T50" fmla="*/ 2147483647 w 138"/>
                <a:gd name="T51" fmla="*/ 2147483647 h 118"/>
                <a:gd name="T52" fmla="*/ 2147483647 w 138"/>
                <a:gd name="T53" fmla="*/ 2147483647 h 118"/>
                <a:gd name="T54" fmla="*/ 2147483647 w 138"/>
                <a:gd name="T55" fmla="*/ 2147483647 h 118"/>
                <a:gd name="T56" fmla="*/ 2147483647 w 138"/>
                <a:gd name="T57" fmla="*/ 2147483647 h 118"/>
                <a:gd name="T58" fmla="*/ 2147483647 w 138"/>
                <a:gd name="T59" fmla="*/ 2147483647 h 118"/>
                <a:gd name="T60" fmla="*/ 2147483647 w 138"/>
                <a:gd name="T61" fmla="*/ 2147483647 h 1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8"/>
                <a:gd name="T94" fmla="*/ 0 h 118"/>
                <a:gd name="T95" fmla="*/ 138 w 138"/>
                <a:gd name="T96" fmla="*/ 118 h 1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8" h="118">
                  <a:moveTo>
                    <a:pt x="130" y="100"/>
                  </a:moveTo>
                  <a:lnTo>
                    <a:pt x="130" y="100"/>
                  </a:lnTo>
                  <a:lnTo>
                    <a:pt x="120" y="80"/>
                  </a:lnTo>
                  <a:lnTo>
                    <a:pt x="120" y="72"/>
                  </a:lnTo>
                  <a:lnTo>
                    <a:pt x="130" y="80"/>
                  </a:lnTo>
                  <a:lnTo>
                    <a:pt x="138" y="64"/>
                  </a:lnTo>
                  <a:lnTo>
                    <a:pt x="130" y="64"/>
                  </a:lnTo>
                  <a:lnTo>
                    <a:pt x="112" y="38"/>
                  </a:lnTo>
                  <a:lnTo>
                    <a:pt x="112" y="18"/>
                  </a:lnTo>
                  <a:lnTo>
                    <a:pt x="102" y="10"/>
                  </a:lnTo>
                  <a:lnTo>
                    <a:pt x="74" y="0"/>
                  </a:lnTo>
                  <a:lnTo>
                    <a:pt x="56" y="18"/>
                  </a:lnTo>
                  <a:lnTo>
                    <a:pt x="56" y="28"/>
                  </a:lnTo>
                  <a:lnTo>
                    <a:pt x="38" y="38"/>
                  </a:lnTo>
                  <a:lnTo>
                    <a:pt x="38" y="54"/>
                  </a:lnTo>
                  <a:lnTo>
                    <a:pt x="28" y="54"/>
                  </a:lnTo>
                  <a:lnTo>
                    <a:pt x="10" y="64"/>
                  </a:lnTo>
                  <a:lnTo>
                    <a:pt x="0" y="64"/>
                  </a:lnTo>
                  <a:lnTo>
                    <a:pt x="10" y="80"/>
                  </a:lnTo>
                  <a:lnTo>
                    <a:pt x="0" y="100"/>
                  </a:lnTo>
                  <a:lnTo>
                    <a:pt x="0" y="118"/>
                  </a:lnTo>
                  <a:lnTo>
                    <a:pt x="18" y="108"/>
                  </a:lnTo>
                  <a:lnTo>
                    <a:pt x="38" y="108"/>
                  </a:lnTo>
                  <a:lnTo>
                    <a:pt x="66" y="118"/>
                  </a:lnTo>
                  <a:lnTo>
                    <a:pt x="74" y="118"/>
                  </a:lnTo>
                  <a:lnTo>
                    <a:pt x="84" y="118"/>
                  </a:lnTo>
                  <a:lnTo>
                    <a:pt x="92" y="118"/>
                  </a:lnTo>
                  <a:lnTo>
                    <a:pt x="112" y="118"/>
                  </a:lnTo>
                  <a:lnTo>
                    <a:pt x="120" y="100"/>
                  </a:lnTo>
                  <a:lnTo>
                    <a:pt x="130" y="10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2" name="Freeform 36"/>
            <p:cNvSpPr>
              <a:spLocks/>
            </p:cNvSpPr>
            <p:nvPr/>
          </p:nvSpPr>
          <p:spPr bwMode="auto">
            <a:xfrm>
              <a:off x="4943616" y="3114676"/>
              <a:ext cx="482646" cy="309563"/>
            </a:xfrm>
            <a:custGeom>
              <a:avLst/>
              <a:gdLst>
                <a:gd name="T0" fmla="*/ 2147483647 w 268"/>
                <a:gd name="T1" fmla="*/ 2147483647 h 168"/>
                <a:gd name="T2" fmla="*/ 2147483647 w 268"/>
                <a:gd name="T3" fmla="*/ 2147483647 h 168"/>
                <a:gd name="T4" fmla="*/ 2147483647 w 268"/>
                <a:gd name="T5" fmla="*/ 2147483647 h 168"/>
                <a:gd name="T6" fmla="*/ 2147483647 w 268"/>
                <a:gd name="T7" fmla="*/ 2147483647 h 168"/>
                <a:gd name="T8" fmla="*/ 2147483647 w 268"/>
                <a:gd name="T9" fmla="*/ 2147483647 h 168"/>
                <a:gd name="T10" fmla="*/ 2147483647 w 268"/>
                <a:gd name="T11" fmla="*/ 2147483647 h 168"/>
                <a:gd name="T12" fmla="*/ 2147483647 w 268"/>
                <a:gd name="T13" fmla="*/ 2147483647 h 168"/>
                <a:gd name="T14" fmla="*/ 2147483647 w 268"/>
                <a:gd name="T15" fmla="*/ 2147483647 h 168"/>
                <a:gd name="T16" fmla="*/ 2147483647 w 268"/>
                <a:gd name="T17" fmla="*/ 2147483647 h 168"/>
                <a:gd name="T18" fmla="*/ 2147483647 w 268"/>
                <a:gd name="T19" fmla="*/ 2147483647 h 168"/>
                <a:gd name="T20" fmla="*/ 2147483647 w 268"/>
                <a:gd name="T21" fmla="*/ 2147483647 h 168"/>
                <a:gd name="T22" fmla="*/ 2147483647 w 268"/>
                <a:gd name="T23" fmla="*/ 2147483647 h 168"/>
                <a:gd name="T24" fmla="*/ 2147483647 w 268"/>
                <a:gd name="T25" fmla="*/ 2147483647 h 168"/>
                <a:gd name="T26" fmla="*/ 2147483647 w 268"/>
                <a:gd name="T27" fmla="*/ 2147483647 h 168"/>
                <a:gd name="T28" fmla="*/ 0 w 268"/>
                <a:gd name="T29" fmla="*/ 2147483647 h 168"/>
                <a:gd name="T30" fmla="*/ 2147483647 w 268"/>
                <a:gd name="T31" fmla="*/ 2147483647 h 168"/>
                <a:gd name="T32" fmla="*/ 2147483647 w 268"/>
                <a:gd name="T33" fmla="*/ 2147483647 h 168"/>
                <a:gd name="T34" fmla="*/ 2147483647 w 268"/>
                <a:gd name="T35" fmla="*/ 2147483647 h 168"/>
                <a:gd name="T36" fmla="*/ 2147483647 w 268"/>
                <a:gd name="T37" fmla="*/ 2147483647 h 168"/>
                <a:gd name="T38" fmla="*/ 2147483647 w 268"/>
                <a:gd name="T39" fmla="*/ 2147483647 h 168"/>
                <a:gd name="T40" fmla="*/ 2147483647 w 268"/>
                <a:gd name="T41" fmla="*/ 2147483647 h 168"/>
                <a:gd name="T42" fmla="*/ 2147483647 w 268"/>
                <a:gd name="T43" fmla="*/ 2147483647 h 168"/>
                <a:gd name="T44" fmla="*/ 2147483647 w 268"/>
                <a:gd name="T45" fmla="*/ 2147483647 h 168"/>
                <a:gd name="T46" fmla="*/ 2147483647 w 268"/>
                <a:gd name="T47" fmla="*/ 2147483647 h 168"/>
                <a:gd name="T48" fmla="*/ 2147483647 w 268"/>
                <a:gd name="T49" fmla="*/ 2147483647 h 168"/>
                <a:gd name="T50" fmla="*/ 2147483647 w 268"/>
                <a:gd name="T51" fmla="*/ 2147483647 h 168"/>
                <a:gd name="T52" fmla="*/ 2147483647 w 268"/>
                <a:gd name="T53" fmla="*/ 0 h 168"/>
                <a:gd name="T54" fmla="*/ 2147483647 w 268"/>
                <a:gd name="T55" fmla="*/ 0 h 168"/>
                <a:gd name="T56" fmla="*/ 2147483647 w 268"/>
                <a:gd name="T57" fmla="*/ 0 h 168"/>
                <a:gd name="T58" fmla="*/ 2147483647 w 268"/>
                <a:gd name="T59" fmla="*/ 2147483647 h 168"/>
                <a:gd name="T60" fmla="*/ 2147483647 w 268"/>
                <a:gd name="T61" fmla="*/ 2147483647 h 168"/>
                <a:gd name="T62" fmla="*/ 2147483647 w 268"/>
                <a:gd name="T63" fmla="*/ 2147483647 h 168"/>
                <a:gd name="T64" fmla="*/ 2147483647 w 268"/>
                <a:gd name="T65" fmla="*/ 2147483647 h 168"/>
                <a:gd name="T66" fmla="*/ 2147483647 w 268"/>
                <a:gd name="T67" fmla="*/ 2147483647 h 168"/>
                <a:gd name="T68" fmla="*/ 2147483647 w 268"/>
                <a:gd name="T69" fmla="*/ 2147483647 h 168"/>
                <a:gd name="T70" fmla="*/ 2147483647 w 268"/>
                <a:gd name="T71" fmla="*/ 2147483647 h 168"/>
                <a:gd name="T72" fmla="*/ 2147483647 w 268"/>
                <a:gd name="T73" fmla="*/ 2147483647 h 168"/>
                <a:gd name="T74" fmla="*/ 2147483647 w 268"/>
                <a:gd name="T75" fmla="*/ 2147483647 h 168"/>
                <a:gd name="T76" fmla="*/ 2147483647 w 268"/>
                <a:gd name="T77" fmla="*/ 2147483647 h 168"/>
                <a:gd name="T78" fmla="*/ 2147483647 w 268"/>
                <a:gd name="T79" fmla="*/ 2147483647 h 168"/>
                <a:gd name="T80" fmla="*/ 2147483647 w 268"/>
                <a:gd name="T81" fmla="*/ 2147483647 h 168"/>
                <a:gd name="T82" fmla="*/ 2147483647 w 268"/>
                <a:gd name="T83" fmla="*/ 2147483647 h 168"/>
                <a:gd name="T84" fmla="*/ 2147483647 w 268"/>
                <a:gd name="T85" fmla="*/ 2147483647 h 168"/>
                <a:gd name="T86" fmla="*/ 2147483647 w 268"/>
                <a:gd name="T87" fmla="*/ 2147483647 h 168"/>
                <a:gd name="T88" fmla="*/ 2147483647 w 268"/>
                <a:gd name="T89" fmla="*/ 2147483647 h 168"/>
                <a:gd name="T90" fmla="*/ 2147483647 w 268"/>
                <a:gd name="T91" fmla="*/ 2147483647 h 168"/>
                <a:gd name="T92" fmla="*/ 2147483647 w 268"/>
                <a:gd name="T93" fmla="*/ 2147483647 h 168"/>
                <a:gd name="T94" fmla="*/ 2147483647 w 268"/>
                <a:gd name="T95" fmla="*/ 2147483647 h 168"/>
                <a:gd name="T96" fmla="*/ 2147483647 w 268"/>
                <a:gd name="T97" fmla="*/ 2147483647 h 168"/>
                <a:gd name="T98" fmla="*/ 2147483647 w 268"/>
                <a:gd name="T99" fmla="*/ 2147483647 h 168"/>
                <a:gd name="T100" fmla="*/ 2147483647 w 268"/>
                <a:gd name="T101" fmla="*/ 2147483647 h 168"/>
                <a:gd name="T102" fmla="*/ 2147483647 w 268"/>
                <a:gd name="T103" fmla="*/ 2147483647 h 168"/>
                <a:gd name="T104" fmla="*/ 2147483647 w 268"/>
                <a:gd name="T105" fmla="*/ 2147483647 h 168"/>
                <a:gd name="T106" fmla="*/ 2147483647 w 268"/>
                <a:gd name="T107" fmla="*/ 2147483647 h 168"/>
                <a:gd name="T108" fmla="*/ 2147483647 w 268"/>
                <a:gd name="T109" fmla="*/ 2147483647 h 168"/>
                <a:gd name="T110" fmla="*/ 2147483647 w 268"/>
                <a:gd name="T111" fmla="*/ 2147483647 h 168"/>
                <a:gd name="T112" fmla="*/ 2147483647 w 268"/>
                <a:gd name="T113" fmla="*/ 2147483647 h 168"/>
                <a:gd name="T114" fmla="*/ 2147483647 w 268"/>
                <a:gd name="T115" fmla="*/ 2147483647 h 1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8"/>
                <a:gd name="T175" fmla="*/ 0 h 168"/>
                <a:gd name="T176" fmla="*/ 268 w 268"/>
                <a:gd name="T177" fmla="*/ 168 h 1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8" h="168">
                  <a:moveTo>
                    <a:pt x="112" y="152"/>
                  </a:moveTo>
                  <a:lnTo>
                    <a:pt x="112" y="152"/>
                  </a:lnTo>
                  <a:lnTo>
                    <a:pt x="92" y="152"/>
                  </a:lnTo>
                  <a:lnTo>
                    <a:pt x="92" y="142"/>
                  </a:lnTo>
                  <a:lnTo>
                    <a:pt x="102" y="124"/>
                  </a:lnTo>
                  <a:lnTo>
                    <a:pt x="122" y="124"/>
                  </a:lnTo>
                  <a:lnTo>
                    <a:pt x="122" y="116"/>
                  </a:lnTo>
                  <a:lnTo>
                    <a:pt x="112" y="98"/>
                  </a:lnTo>
                  <a:lnTo>
                    <a:pt x="112" y="88"/>
                  </a:lnTo>
                  <a:lnTo>
                    <a:pt x="84" y="80"/>
                  </a:lnTo>
                  <a:lnTo>
                    <a:pt x="64" y="88"/>
                  </a:lnTo>
                  <a:lnTo>
                    <a:pt x="46" y="98"/>
                  </a:lnTo>
                  <a:lnTo>
                    <a:pt x="38" y="98"/>
                  </a:lnTo>
                  <a:lnTo>
                    <a:pt x="10" y="98"/>
                  </a:lnTo>
                  <a:lnTo>
                    <a:pt x="0" y="88"/>
                  </a:lnTo>
                  <a:lnTo>
                    <a:pt x="10" y="72"/>
                  </a:lnTo>
                  <a:lnTo>
                    <a:pt x="20" y="54"/>
                  </a:lnTo>
                  <a:lnTo>
                    <a:pt x="28" y="44"/>
                  </a:lnTo>
                  <a:lnTo>
                    <a:pt x="20" y="18"/>
                  </a:lnTo>
                  <a:lnTo>
                    <a:pt x="38" y="8"/>
                  </a:lnTo>
                  <a:lnTo>
                    <a:pt x="56" y="8"/>
                  </a:lnTo>
                  <a:lnTo>
                    <a:pt x="84" y="18"/>
                  </a:lnTo>
                  <a:lnTo>
                    <a:pt x="92" y="18"/>
                  </a:lnTo>
                  <a:lnTo>
                    <a:pt x="102" y="18"/>
                  </a:lnTo>
                  <a:lnTo>
                    <a:pt x="112" y="18"/>
                  </a:lnTo>
                  <a:lnTo>
                    <a:pt x="130" y="18"/>
                  </a:lnTo>
                  <a:lnTo>
                    <a:pt x="140" y="0"/>
                  </a:lnTo>
                  <a:lnTo>
                    <a:pt x="148" y="0"/>
                  </a:lnTo>
                  <a:lnTo>
                    <a:pt x="176" y="0"/>
                  </a:lnTo>
                  <a:lnTo>
                    <a:pt x="186" y="8"/>
                  </a:lnTo>
                  <a:lnTo>
                    <a:pt x="176" y="8"/>
                  </a:lnTo>
                  <a:lnTo>
                    <a:pt x="186" y="18"/>
                  </a:lnTo>
                  <a:lnTo>
                    <a:pt x="194" y="18"/>
                  </a:lnTo>
                  <a:lnTo>
                    <a:pt x="204" y="36"/>
                  </a:lnTo>
                  <a:lnTo>
                    <a:pt x="212" y="44"/>
                  </a:lnTo>
                  <a:lnTo>
                    <a:pt x="222" y="36"/>
                  </a:lnTo>
                  <a:lnTo>
                    <a:pt x="268" y="62"/>
                  </a:lnTo>
                  <a:lnTo>
                    <a:pt x="258" y="98"/>
                  </a:lnTo>
                  <a:lnTo>
                    <a:pt x="250" y="88"/>
                  </a:lnTo>
                  <a:lnTo>
                    <a:pt x="240" y="98"/>
                  </a:lnTo>
                  <a:lnTo>
                    <a:pt x="240" y="116"/>
                  </a:lnTo>
                  <a:lnTo>
                    <a:pt x="232" y="116"/>
                  </a:lnTo>
                  <a:lnTo>
                    <a:pt x="186" y="142"/>
                  </a:lnTo>
                  <a:lnTo>
                    <a:pt x="204" y="152"/>
                  </a:lnTo>
                  <a:lnTo>
                    <a:pt x="212" y="152"/>
                  </a:lnTo>
                  <a:lnTo>
                    <a:pt x="204" y="152"/>
                  </a:lnTo>
                  <a:lnTo>
                    <a:pt x="176" y="168"/>
                  </a:lnTo>
                  <a:lnTo>
                    <a:pt x="166" y="168"/>
                  </a:lnTo>
                  <a:lnTo>
                    <a:pt x="166" y="160"/>
                  </a:lnTo>
                  <a:lnTo>
                    <a:pt x="158" y="152"/>
                  </a:lnTo>
                  <a:lnTo>
                    <a:pt x="176" y="142"/>
                  </a:lnTo>
                  <a:lnTo>
                    <a:pt x="148" y="134"/>
                  </a:lnTo>
                  <a:lnTo>
                    <a:pt x="148" y="124"/>
                  </a:lnTo>
                  <a:lnTo>
                    <a:pt x="130" y="124"/>
                  </a:lnTo>
                  <a:lnTo>
                    <a:pt x="122" y="142"/>
                  </a:lnTo>
                  <a:lnTo>
                    <a:pt x="112" y="142"/>
                  </a:lnTo>
                  <a:lnTo>
                    <a:pt x="112" y="15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3" name="Freeform 37"/>
            <p:cNvSpPr>
              <a:spLocks/>
            </p:cNvSpPr>
            <p:nvPr/>
          </p:nvSpPr>
          <p:spPr bwMode="auto">
            <a:xfrm>
              <a:off x="4937266" y="2855914"/>
              <a:ext cx="179405" cy="111125"/>
            </a:xfrm>
            <a:custGeom>
              <a:avLst/>
              <a:gdLst>
                <a:gd name="T0" fmla="*/ 2147483647 w 100"/>
                <a:gd name="T1" fmla="*/ 0 h 60"/>
                <a:gd name="T2" fmla="*/ 2147483647 w 100"/>
                <a:gd name="T3" fmla="*/ 0 h 60"/>
                <a:gd name="T4" fmla="*/ 2147483647 w 100"/>
                <a:gd name="T5" fmla="*/ 2147483647 h 60"/>
                <a:gd name="T6" fmla="*/ 2147483647 w 100"/>
                <a:gd name="T7" fmla="*/ 2147483647 h 60"/>
                <a:gd name="T8" fmla="*/ 2147483647 w 100"/>
                <a:gd name="T9" fmla="*/ 2147483647 h 60"/>
                <a:gd name="T10" fmla="*/ 2147483647 w 100"/>
                <a:gd name="T11" fmla="*/ 2147483647 h 60"/>
                <a:gd name="T12" fmla="*/ 2147483647 w 100"/>
                <a:gd name="T13" fmla="*/ 2147483647 h 60"/>
                <a:gd name="T14" fmla="*/ 0 w 100"/>
                <a:gd name="T15" fmla="*/ 2147483647 h 60"/>
                <a:gd name="T16" fmla="*/ 0 w 100"/>
                <a:gd name="T17" fmla="*/ 2147483647 h 60"/>
                <a:gd name="T18" fmla="*/ 2147483647 w 100"/>
                <a:gd name="T19" fmla="*/ 2147483647 h 60"/>
                <a:gd name="T20" fmla="*/ 2147483647 w 100"/>
                <a:gd name="T21" fmla="*/ 2147483647 h 60"/>
                <a:gd name="T22" fmla="*/ 2147483647 w 100"/>
                <a:gd name="T23" fmla="*/ 2147483647 h 60"/>
                <a:gd name="T24" fmla="*/ 2147483647 w 100"/>
                <a:gd name="T25" fmla="*/ 2147483647 h 60"/>
                <a:gd name="T26" fmla="*/ 2147483647 w 100"/>
                <a:gd name="T27" fmla="*/ 2147483647 h 60"/>
                <a:gd name="T28" fmla="*/ 2147483647 w 100"/>
                <a:gd name="T29" fmla="*/ 2147483647 h 60"/>
                <a:gd name="T30" fmla="*/ 2147483647 w 100"/>
                <a:gd name="T31" fmla="*/ 2147483647 h 60"/>
                <a:gd name="T32" fmla="*/ 2147483647 w 100"/>
                <a:gd name="T33" fmla="*/ 2147483647 h 60"/>
                <a:gd name="T34" fmla="*/ 2147483647 w 100"/>
                <a:gd name="T35" fmla="*/ 2147483647 h 60"/>
                <a:gd name="T36" fmla="*/ 2147483647 w 100"/>
                <a:gd name="T37" fmla="*/ 0 h 60"/>
                <a:gd name="T38" fmla="*/ 2147483647 w 100"/>
                <a:gd name="T39" fmla="*/ 0 h 60"/>
                <a:gd name="T40" fmla="*/ 2147483647 w 100"/>
                <a:gd name="T41" fmla="*/ 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60"/>
                <a:gd name="T65" fmla="*/ 100 w 100"/>
                <a:gd name="T66" fmla="*/ 60 h 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60">
                  <a:moveTo>
                    <a:pt x="44" y="0"/>
                  </a:moveTo>
                  <a:lnTo>
                    <a:pt x="44" y="0"/>
                  </a:lnTo>
                  <a:lnTo>
                    <a:pt x="44" y="26"/>
                  </a:lnTo>
                  <a:lnTo>
                    <a:pt x="36" y="26"/>
                  </a:lnTo>
                  <a:lnTo>
                    <a:pt x="26" y="26"/>
                  </a:lnTo>
                  <a:lnTo>
                    <a:pt x="18" y="8"/>
                  </a:lnTo>
                  <a:lnTo>
                    <a:pt x="8" y="16"/>
                  </a:lnTo>
                  <a:lnTo>
                    <a:pt x="0" y="34"/>
                  </a:lnTo>
                  <a:lnTo>
                    <a:pt x="0" y="52"/>
                  </a:lnTo>
                  <a:lnTo>
                    <a:pt x="8" y="42"/>
                  </a:lnTo>
                  <a:lnTo>
                    <a:pt x="44" y="42"/>
                  </a:lnTo>
                  <a:lnTo>
                    <a:pt x="54" y="42"/>
                  </a:lnTo>
                  <a:lnTo>
                    <a:pt x="82" y="60"/>
                  </a:lnTo>
                  <a:lnTo>
                    <a:pt x="100" y="42"/>
                  </a:lnTo>
                  <a:lnTo>
                    <a:pt x="90" y="26"/>
                  </a:lnTo>
                  <a:lnTo>
                    <a:pt x="90" y="16"/>
                  </a:lnTo>
                  <a:lnTo>
                    <a:pt x="90" y="8"/>
                  </a:lnTo>
                  <a:lnTo>
                    <a:pt x="72" y="8"/>
                  </a:lnTo>
                  <a:lnTo>
                    <a:pt x="54" y="0"/>
                  </a:lnTo>
                  <a:lnTo>
                    <a:pt x="44"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4" name="Freeform 38"/>
            <p:cNvSpPr>
              <a:spLocks/>
            </p:cNvSpPr>
            <p:nvPr/>
          </p:nvSpPr>
          <p:spPr bwMode="auto">
            <a:xfrm>
              <a:off x="4934091" y="2914651"/>
              <a:ext cx="146064" cy="119063"/>
            </a:xfrm>
            <a:custGeom>
              <a:avLst/>
              <a:gdLst>
                <a:gd name="T0" fmla="*/ 0 w 82"/>
                <a:gd name="T1" fmla="*/ 2147483647 h 64"/>
                <a:gd name="T2" fmla="*/ 0 w 82"/>
                <a:gd name="T3" fmla="*/ 2147483647 h 64"/>
                <a:gd name="T4" fmla="*/ 0 w 82"/>
                <a:gd name="T5" fmla="*/ 2147483647 h 64"/>
                <a:gd name="T6" fmla="*/ 0 w 82"/>
                <a:gd name="T7" fmla="*/ 2147483647 h 64"/>
                <a:gd name="T8" fmla="*/ 2147483647 w 82"/>
                <a:gd name="T9" fmla="*/ 0 h 64"/>
                <a:gd name="T10" fmla="*/ 2147483647 w 82"/>
                <a:gd name="T11" fmla="*/ 0 h 64"/>
                <a:gd name="T12" fmla="*/ 2147483647 w 82"/>
                <a:gd name="T13" fmla="*/ 0 h 64"/>
                <a:gd name="T14" fmla="*/ 2147483647 w 82"/>
                <a:gd name="T15" fmla="*/ 2147483647 h 64"/>
                <a:gd name="T16" fmla="*/ 2147483647 w 82"/>
                <a:gd name="T17" fmla="*/ 2147483647 h 64"/>
                <a:gd name="T18" fmla="*/ 2147483647 w 82"/>
                <a:gd name="T19" fmla="*/ 2147483647 h 64"/>
                <a:gd name="T20" fmla="*/ 2147483647 w 82"/>
                <a:gd name="T21" fmla="*/ 2147483647 h 64"/>
                <a:gd name="T22" fmla="*/ 2147483647 w 82"/>
                <a:gd name="T23" fmla="*/ 2147483647 h 64"/>
                <a:gd name="T24" fmla="*/ 2147483647 w 82"/>
                <a:gd name="T25" fmla="*/ 2147483647 h 64"/>
                <a:gd name="T26" fmla="*/ 2147483647 w 82"/>
                <a:gd name="T27" fmla="*/ 2147483647 h 64"/>
                <a:gd name="T28" fmla="*/ 2147483647 w 82"/>
                <a:gd name="T29" fmla="*/ 2147483647 h 64"/>
                <a:gd name="T30" fmla="*/ 2147483647 w 82"/>
                <a:gd name="T31" fmla="*/ 2147483647 h 64"/>
                <a:gd name="T32" fmla="*/ 0 w 82"/>
                <a:gd name="T33" fmla="*/ 2147483647 h 64"/>
                <a:gd name="T34" fmla="*/ 0 w 82"/>
                <a:gd name="T35" fmla="*/ 2147483647 h 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
                <a:gd name="T55" fmla="*/ 0 h 64"/>
                <a:gd name="T56" fmla="*/ 82 w 82"/>
                <a:gd name="T57" fmla="*/ 64 h 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 h="64">
                  <a:moveTo>
                    <a:pt x="0" y="26"/>
                  </a:moveTo>
                  <a:lnTo>
                    <a:pt x="0" y="26"/>
                  </a:lnTo>
                  <a:lnTo>
                    <a:pt x="0" y="18"/>
                  </a:lnTo>
                  <a:lnTo>
                    <a:pt x="0" y="10"/>
                  </a:lnTo>
                  <a:lnTo>
                    <a:pt x="10" y="0"/>
                  </a:lnTo>
                  <a:lnTo>
                    <a:pt x="46" y="0"/>
                  </a:lnTo>
                  <a:lnTo>
                    <a:pt x="56" y="0"/>
                  </a:lnTo>
                  <a:lnTo>
                    <a:pt x="82" y="18"/>
                  </a:lnTo>
                  <a:lnTo>
                    <a:pt x="82" y="26"/>
                  </a:lnTo>
                  <a:lnTo>
                    <a:pt x="64" y="36"/>
                  </a:lnTo>
                  <a:lnTo>
                    <a:pt x="64" y="54"/>
                  </a:lnTo>
                  <a:lnTo>
                    <a:pt x="56" y="54"/>
                  </a:lnTo>
                  <a:lnTo>
                    <a:pt x="38" y="64"/>
                  </a:lnTo>
                  <a:lnTo>
                    <a:pt x="28" y="64"/>
                  </a:lnTo>
                  <a:lnTo>
                    <a:pt x="18" y="54"/>
                  </a:lnTo>
                  <a:lnTo>
                    <a:pt x="18" y="26"/>
                  </a:lnTo>
                  <a:lnTo>
                    <a:pt x="0"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5" name="Freeform 39"/>
            <p:cNvSpPr>
              <a:spLocks/>
            </p:cNvSpPr>
            <p:nvPr/>
          </p:nvSpPr>
          <p:spPr bwMode="auto">
            <a:xfrm>
              <a:off x="5002360" y="2786064"/>
              <a:ext cx="114311" cy="84137"/>
            </a:xfrm>
            <a:custGeom>
              <a:avLst/>
              <a:gdLst>
                <a:gd name="T0" fmla="*/ 2147483647 w 64"/>
                <a:gd name="T1" fmla="*/ 2147483647 h 46"/>
                <a:gd name="T2" fmla="*/ 2147483647 w 64"/>
                <a:gd name="T3" fmla="*/ 2147483647 h 46"/>
                <a:gd name="T4" fmla="*/ 0 w 64"/>
                <a:gd name="T5" fmla="*/ 2147483647 h 46"/>
                <a:gd name="T6" fmla="*/ 0 w 64"/>
                <a:gd name="T7" fmla="*/ 2147483647 h 46"/>
                <a:gd name="T8" fmla="*/ 2147483647 w 64"/>
                <a:gd name="T9" fmla="*/ 0 h 46"/>
                <a:gd name="T10" fmla="*/ 2147483647 w 64"/>
                <a:gd name="T11" fmla="*/ 0 h 46"/>
                <a:gd name="T12" fmla="*/ 2147483647 w 64"/>
                <a:gd name="T13" fmla="*/ 0 h 46"/>
                <a:gd name="T14" fmla="*/ 2147483647 w 64"/>
                <a:gd name="T15" fmla="*/ 2147483647 h 46"/>
                <a:gd name="T16" fmla="*/ 2147483647 w 64"/>
                <a:gd name="T17" fmla="*/ 2147483647 h 46"/>
                <a:gd name="T18" fmla="*/ 2147483647 w 64"/>
                <a:gd name="T19" fmla="*/ 2147483647 h 46"/>
                <a:gd name="T20" fmla="*/ 2147483647 w 64"/>
                <a:gd name="T21" fmla="*/ 2147483647 h 46"/>
                <a:gd name="T22" fmla="*/ 2147483647 w 64"/>
                <a:gd name="T23" fmla="*/ 2147483647 h 46"/>
                <a:gd name="T24" fmla="*/ 2147483647 w 64"/>
                <a:gd name="T25" fmla="*/ 2147483647 h 46"/>
                <a:gd name="T26" fmla="*/ 2147483647 w 64"/>
                <a:gd name="T27" fmla="*/ 2147483647 h 46"/>
                <a:gd name="T28" fmla="*/ 2147483647 w 64"/>
                <a:gd name="T29" fmla="*/ 2147483647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
                <a:gd name="T46" fmla="*/ 0 h 46"/>
                <a:gd name="T47" fmla="*/ 64 w 64"/>
                <a:gd name="T48" fmla="*/ 46 h 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 h="46">
                  <a:moveTo>
                    <a:pt x="10" y="36"/>
                  </a:moveTo>
                  <a:lnTo>
                    <a:pt x="10" y="36"/>
                  </a:lnTo>
                  <a:lnTo>
                    <a:pt x="0" y="26"/>
                  </a:lnTo>
                  <a:lnTo>
                    <a:pt x="0" y="10"/>
                  </a:lnTo>
                  <a:lnTo>
                    <a:pt x="10" y="0"/>
                  </a:lnTo>
                  <a:lnTo>
                    <a:pt x="28" y="0"/>
                  </a:lnTo>
                  <a:lnTo>
                    <a:pt x="64" y="0"/>
                  </a:lnTo>
                  <a:lnTo>
                    <a:pt x="54" y="10"/>
                  </a:lnTo>
                  <a:lnTo>
                    <a:pt x="46" y="10"/>
                  </a:lnTo>
                  <a:lnTo>
                    <a:pt x="54" y="36"/>
                  </a:lnTo>
                  <a:lnTo>
                    <a:pt x="54" y="46"/>
                  </a:lnTo>
                  <a:lnTo>
                    <a:pt x="36" y="46"/>
                  </a:lnTo>
                  <a:lnTo>
                    <a:pt x="18" y="36"/>
                  </a:lnTo>
                  <a:lnTo>
                    <a:pt x="10"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6" name="Freeform 40"/>
            <p:cNvSpPr>
              <a:spLocks/>
            </p:cNvSpPr>
            <p:nvPr/>
          </p:nvSpPr>
          <p:spPr bwMode="auto">
            <a:xfrm>
              <a:off x="5059516" y="3262314"/>
              <a:ext cx="101610" cy="114300"/>
            </a:xfrm>
            <a:custGeom>
              <a:avLst/>
              <a:gdLst>
                <a:gd name="T0" fmla="*/ 0 w 56"/>
                <a:gd name="T1" fmla="*/ 2147483647 h 62"/>
                <a:gd name="T2" fmla="*/ 0 w 56"/>
                <a:gd name="T3" fmla="*/ 2147483647 h 62"/>
                <a:gd name="T4" fmla="*/ 2147483647 w 56"/>
                <a:gd name="T5" fmla="*/ 2147483647 h 62"/>
                <a:gd name="T6" fmla="*/ 2147483647 w 56"/>
                <a:gd name="T7" fmla="*/ 2147483647 h 62"/>
                <a:gd name="T8" fmla="*/ 2147483647 w 56"/>
                <a:gd name="T9" fmla="*/ 2147483647 h 62"/>
                <a:gd name="T10" fmla="*/ 2147483647 w 56"/>
                <a:gd name="T11" fmla="*/ 2147483647 h 62"/>
                <a:gd name="T12" fmla="*/ 2147483647 w 56"/>
                <a:gd name="T13" fmla="*/ 2147483647 h 62"/>
                <a:gd name="T14" fmla="*/ 2147483647 w 56"/>
                <a:gd name="T15" fmla="*/ 2147483647 h 62"/>
                <a:gd name="T16" fmla="*/ 2147483647 w 56"/>
                <a:gd name="T17" fmla="*/ 2147483647 h 62"/>
                <a:gd name="T18" fmla="*/ 2147483647 w 56"/>
                <a:gd name="T19" fmla="*/ 2147483647 h 62"/>
                <a:gd name="T20" fmla="*/ 2147483647 w 56"/>
                <a:gd name="T21" fmla="*/ 0 h 62"/>
                <a:gd name="T22" fmla="*/ 0 w 56"/>
                <a:gd name="T23" fmla="*/ 2147483647 h 62"/>
                <a:gd name="T24" fmla="*/ 0 w 56"/>
                <a:gd name="T25" fmla="*/ 2147483647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62"/>
                <a:gd name="T41" fmla="*/ 56 w 56"/>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62">
                  <a:moveTo>
                    <a:pt x="0" y="8"/>
                  </a:moveTo>
                  <a:lnTo>
                    <a:pt x="0" y="8"/>
                  </a:lnTo>
                  <a:lnTo>
                    <a:pt x="10" y="8"/>
                  </a:lnTo>
                  <a:lnTo>
                    <a:pt x="28" y="36"/>
                  </a:lnTo>
                  <a:lnTo>
                    <a:pt x="28" y="62"/>
                  </a:lnTo>
                  <a:lnTo>
                    <a:pt x="38" y="44"/>
                  </a:lnTo>
                  <a:lnTo>
                    <a:pt x="56" y="44"/>
                  </a:lnTo>
                  <a:lnTo>
                    <a:pt x="56" y="36"/>
                  </a:lnTo>
                  <a:lnTo>
                    <a:pt x="46" y="18"/>
                  </a:lnTo>
                  <a:lnTo>
                    <a:pt x="46" y="8"/>
                  </a:lnTo>
                  <a:lnTo>
                    <a:pt x="20"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7" name="Freeform 41"/>
            <p:cNvSpPr>
              <a:spLocks/>
            </p:cNvSpPr>
            <p:nvPr/>
          </p:nvSpPr>
          <p:spPr bwMode="auto">
            <a:xfrm>
              <a:off x="4894400" y="3276601"/>
              <a:ext cx="250849" cy="182563"/>
            </a:xfrm>
            <a:custGeom>
              <a:avLst/>
              <a:gdLst>
                <a:gd name="T0" fmla="*/ 2147483647 w 140"/>
                <a:gd name="T1" fmla="*/ 2147483647 h 99"/>
                <a:gd name="T2" fmla="*/ 2147483647 w 140"/>
                <a:gd name="T3" fmla="*/ 2147483647 h 99"/>
                <a:gd name="T4" fmla="*/ 2147483647 w 140"/>
                <a:gd name="T5" fmla="*/ 2147483647 h 99"/>
                <a:gd name="T6" fmla="*/ 2147483647 w 140"/>
                <a:gd name="T7" fmla="*/ 2147483647 h 99"/>
                <a:gd name="T8" fmla="*/ 2147483647 w 140"/>
                <a:gd name="T9" fmla="*/ 2147483647 h 99"/>
                <a:gd name="T10" fmla="*/ 2147483647 w 140"/>
                <a:gd name="T11" fmla="*/ 2147483647 h 99"/>
                <a:gd name="T12" fmla="*/ 2147483647 w 140"/>
                <a:gd name="T13" fmla="*/ 2147483647 h 99"/>
                <a:gd name="T14" fmla="*/ 2147483647 w 140"/>
                <a:gd name="T15" fmla="*/ 2147483647 h 99"/>
                <a:gd name="T16" fmla="*/ 2147483647 w 140"/>
                <a:gd name="T17" fmla="*/ 2147483647 h 99"/>
                <a:gd name="T18" fmla="*/ 2147483647 w 140"/>
                <a:gd name="T19" fmla="*/ 2147483647 h 99"/>
                <a:gd name="T20" fmla="*/ 2147483647 w 140"/>
                <a:gd name="T21" fmla="*/ 2147483647 h 99"/>
                <a:gd name="T22" fmla="*/ 2147483647 w 140"/>
                <a:gd name="T23" fmla="*/ 2147483647 h 99"/>
                <a:gd name="T24" fmla="*/ 2147483647 w 140"/>
                <a:gd name="T25" fmla="*/ 2147483647 h 99"/>
                <a:gd name="T26" fmla="*/ 2147483647 w 140"/>
                <a:gd name="T27" fmla="*/ 2147483647 h 99"/>
                <a:gd name="T28" fmla="*/ 2147483647 w 140"/>
                <a:gd name="T29" fmla="*/ 2147483647 h 99"/>
                <a:gd name="T30" fmla="*/ 2147483647 w 140"/>
                <a:gd name="T31" fmla="*/ 0 h 99"/>
                <a:gd name="T32" fmla="*/ 2147483647 w 140"/>
                <a:gd name="T33" fmla="*/ 0 h 99"/>
                <a:gd name="T34" fmla="*/ 2147483647 w 140"/>
                <a:gd name="T35" fmla="*/ 2147483647 h 99"/>
                <a:gd name="T36" fmla="*/ 2147483647 w 140"/>
                <a:gd name="T37" fmla="*/ 2147483647 h 99"/>
                <a:gd name="T38" fmla="*/ 2147483647 w 140"/>
                <a:gd name="T39" fmla="*/ 2147483647 h 99"/>
                <a:gd name="T40" fmla="*/ 2147483647 w 140"/>
                <a:gd name="T41" fmla="*/ 2147483647 h 99"/>
                <a:gd name="T42" fmla="*/ 2147483647 w 140"/>
                <a:gd name="T43" fmla="*/ 2147483647 h 99"/>
                <a:gd name="T44" fmla="*/ 0 w 140"/>
                <a:gd name="T45" fmla="*/ 2147483647 h 99"/>
                <a:gd name="T46" fmla="*/ 2147483647 w 140"/>
                <a:gd name="T47" fmla="*/ 2147483647 h 99"/>
                <a:gd name="T48" fmla="*/ 2147483647 w 140"/>
                <a:gd name="T49" fmla="*/ 2147483647 h 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0"/>
                <a:gd name="T76" fmla="*/ 0 h 99"/>
                <a:gd name="T77" fmla="*/ 140 w 140"/>
                <a:gd name="T78" fmla="*/ 99 h 9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0" h="99">
                  <a:moveTo>
                    <a:pt x="20" y="72"/>
                  </a:moveTo>
                  <a:lnTo>
                    <a:pt x="20" y="72"/>
                  </a:lnTo>
                  <a:lnTo>
                    <a:pt x="38" y="72"/>
                  </a:lnTo>
                  <a:lnTo>
                    <a:pt x="38" y="80"/>
                  </a:lnTo>
                  <a:lnTo>
                    <a:pt x="48" y="91"/>
                  </a:lnTo>
                  <a:lnTo>
                    <a:pt x="56" y="91"/>
                  </a:lnTo>
                  <a:lnTo>
                    <a:pt x="84" y="99"/>
                  </a:lnTo>
                  <a:lnTo>
                    <a:pt x="102" y="80"/>
                  </a:lnTo>
                  <a:lnTo>
                    <a:pt x="130" y="91"/>
                  </a:lnTo>
                  <a:lnTo>
                    <a:pt x="130" y="80"/>
                  </a:lnTo>
                  <a:lnTo>
                    <a:pt x="140" y="72"/>
                  </a:lnTo>
                  <a:lnTo>
                    <a:pt x="140" y="62"/>
                  </a:lnTo>
                  <a:lnTo>
                    <a:pt x="122" y="62"/>
                  </a:lnTo>
                  <a:lnTo>
                    <a:pt x="122" y="54"/>
                  </a:lnTo>
                  <a:lnTo>
                    <a:pt x="122" y="26"/>
                  </a:lnTo>
                  <a:lnTo>
                    <a:pt x="102" y="0"/>
                  </a:lnTo>
                  <a:lnTo>
                    <a:pt x="92" y="0"/>
                  </a:lnTo>
                  <a:lnTo>
                    <a:pt x="74" y="10"/>
                  </a:lnTo>
                  <a:lnTo>
                    <a:pt x="66" y="10"/>
                  </a:lnTo>
                  <a:lnTo>
                    <a:pt x="38" y="10"/>
                  </a:lnTo>
                  <a:lnTo>
                    <a:pt x="28" y="10"/>
                  </a:lnTo>
                  <a:lnTo>
                    <a:pt x="20" y="46"/>
                  </a:lnTo>
                  <a:lnTo>
                    <a:pt x="0" y="46"/>
                  </a:lnTo>
                  <a:lnTo>
                    <a:pt x="20" y="7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8" name="Freeform 42"/>
            <p:cNvSpPr>
              <a:spLocks/>
            </p:cNvSpPr>
            <p:nvPr/>
          </p:nvSpPr>
          <p:spPr bwMode="auto">
            <a:xfrm>
              <a:off x="4962668" y="3424240"/>
              <a:ext cx="165116" cy="119062"/>
            </a:xfrm>
            <a:custGeom>
              <a:avLst/>
              <a:gdLst>
                <a:gd name="T0" fmla="*/ 2147483647 w 92"/>
                <a:gd name="T1" fmla="*/ 2147483647 h 65"/>
                <a:gd name="T2" fmla="*/ 2147483647 w 92"/>
                <a:gd name="T3" fmla="*/ 2147483647 h 65"/>
                <a:gd name="T4" fmla="*/ 2147483647 w 92"/>
                <a:gd name="T5" fmla="*/ 2147483647 h 65"/>
                <a:gd name="T6" fmla="*/ 2147483647 w 92"/>
                <a:gd name="T7" fmla="*/ 2147483647 h 65"/>
                <a:gd name="T8" fmla="*/ 2147483647 w 92"/>
                <a:gd name="T9" fmla="*/ 2147483647 h 65"/>
                <a:gd name="T10" fmla="*/ 2147483647 w 92"/>
                <a:gd name="T11" fmla="*/ 2147483647 h 65"/>
                <a:gd name="T12" fmla="*/ 2147483647 w 92"/>
                <a:gd name="T13" fmla="*/ 2147483647 h 65"/>
                <a:gd name="T14" fmla="*/ 2147483647 w 92"/>
                <a:gd name="T15" fmla="*/ 2147483647 h 65"/>
                <a:gd name="T16" fmla="*/ 2147483647 w 92"/>
                <a:gd name="T17" fmla="*/ 2147483647 h 65"/>
                <a:gd name="T18" fmla="*/ 2147483647 w 92"/>
                <a:gd name="T19" fmla="*/ 2147483647 h 65"/>
                <a:gd name="T20" fmla="*/ 2147483647 w 92"/>
                <a:gd name="T21" fmla="*/ 2147483647 h 65"/>
                <a:gd name="T22" fmla="*/ 2147483647 w 92"/>
                <a:gd name="T23" fmla="*/ 2147483647 h 65"/>
                <a:gd name="T24" fmla="*/ 0 w 92"/>
                <a:gd name="T25" fmla="*/ 2147483647 h 65"/>
                <a:gd name="T26" fmla="*/ 2147483647 w 92"/>
                <a:gd name="T27" fmla="*/ 2147483647 h 65"/>
                <a:gd name="T28" fmla="*/ 0 w 92"/>
                <a:gd name="T29" fmla="*/ 2147483647 h 65"/>
                <a:gd name="T30" fmla="*/ 0 w 92"/>
                <a:gd name="T31" fmla="*/ 0 h 65"/>
                <a:gd name="T32" fmla="*/ 2147483647 w 92"/>
                <a:gd name="T33" fmla="*/ 2147483647 h 65"/>
                <a:gd name="T34" fmla="*/ 2147483647 w 92"/>
                <a:gd name="T35" fmla="*/ 2147483647 h 65"/>
                <a:gd name="T36" fmla="*/ 2147483647 w 92"/>
                <a:gd name="T37" fmla="*/ 2147483647 h 65"/>
                <a:gd name="T38" fmla="*/ 2147483647 w 92"/>
                <a:gd name="T39" fmla="*/ 0 h 65"/>
                <a:gd name="T40" fmla="*/ 2147483647 w 92"/>
                <a:gd name="T41" fmla="*/ 2147483647 h 65"/>
                <a:gd name="T42" fmla="*/ 2147483647 w 92"/>
                <a:gd name="T43" fmla="*/ 2147483647 h 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2"/>
                <a:gd name="T67" fmla="*/ 0 h 65"/>
                <a:gd name="T68" fmla="*/ 92 w 92"/>
                <a:gd name="T69" fmla="*/ 65 h 6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2" h="65">
                  <a:moveTo>
                    <a:pt x="92" y="11"/>
                  </a:moveTo>
                  <a:lnTo>
                    <a:pt x="92" y="11"/>
                  </a:lnTo>
                  <a:lnTo>
                    <a:pt x="92" y="19"/>
                  </a:lnTo>
                  <a:lnTo>
                    <a:pt x="82" y="19"/>
                  </a:lnTo>
                  <a:lnTo>
                    <a:pt x="74" y="39"/>
                  </a:lnTo>
                  <a:lnTo>
                    <a:pt x="82" y="47"/>
                  </a:lnTo>
                  <a:lnTo>
                    <a:pt x="64" y="47"/>
                  </a:lnTo>
                  <a:lnTo>
                    <a:pt x="56" y="55"/>
                  </a:lnTo>
                  <a:lnTo>
                    <a:pt x="46" y="65"/>
                  </a:lnTo>
                  <a:lnTo>
                    <a:pt x="28" y="55"/>
                  </a:lnTo>
                  <a:lnTo>
                    <a:pt x="10" y="55"/>
                  </a:lnTo>
                  <a:lnTo>
                    <a:pt x="10" y="47"/>
                  </a:lnTo>
                  <a:lnTo>
                    <a:pt x="0" y="39"/>
                  </a:lnTo>
                  <a:lnTo>
                    <a:pt x="10" y="29"/>
                  </a:lnTo>
                  <a:lnTo>
                    <a:pt x="0" y="11"/>
                  </a:lnTo>
                  <a:lnTo>
                    <a:pt x="0" y="0"/>
                  </a:lnTo>
                  <a:lnTo>
                    <a:pt x="10" y="11"/>
                  </a:lnTo>
                  <a:lnTo>
                    <a:pt x="20" y="11"/>
                  </a:lnTo>
                  <a:lnTo>
                    <a:pt x="46" y="19"/>
                  </a:lnTo>
                  <a:lnTo>
                    <a:pt x="64" y="0"/>
                  </a:lnTo>
                  <a:lnTo>
                    <a:pt x="92" y="11"/>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9" name="Freeform 43"/>
            <p:cNvSpPr>
              <a:spLocks/>
            </p:cNvSpPr>
            <p:nvPr/>
          </p:nvSpPr>
          <p:spPr bwMode="auto">
            <a:xfrm>
              <a:off x="4745160" y="3003551"/>
              <a:ext cx="250849" cy="242888"/>
            </a:xfrm>
            <a:custGeom>
              <a:avLst/>
              <a:gdLst>
                <a:gd name="T0" fmla="*/ 2147483647 w 139"/>
                <a:gd name="T1" fmla="*/ 2147483647 h 132"/>
                <a:gd name="T2" fmla="*/ 2147483647 w 139"/>
                <a:gd name="T3" fmla="*/ 2147483647 h 132"/>
                <a:gd name="T4" fmla="*/ 2147483647 w 139"/>
                <a:gd name="T5" fmla="*/ 2147483647 h 132"/>
                <a:gd name="T6" fmla="*/ 2147483647 w 139"/>
                <a:gd name="T7" fmla="*/ 2147483647 h 132"/>
                <a:gd name="T8" fmla="*/ 2147483647 w 139"/>
                <a:gd name="T9" fmla="*/ 2147483647 h 132"/>
                <a:gd name="T10" fmla="*/ 2147483647 w 139"/>
                <a:gd name="T11" fmla="*/ 2147483647 h 132"/>
                <a:gd name="T12" fmla="*/ 2147483647 w 139"/>
                <a:gd name="T13" fmla="*/ 2147483647 h 132"/>
                <a:gd name="T14" fmla="*/ 2147483647 w 139"/>
                <a:gd name="T15" fmla="*/ 2147483647 h 132"/>
                <a:gd name="T16" fmla="*/ 2147483647 w 139"/>
                <a:gd name="T17" fmla="*/ 2147483647 h 132"/>
                <a:gd name="T18" fmla="*/ 2147483647 w 139"/>
                <a:gd name="T19" fmla="*/ 2147483647 h 132"/>
                <a:gd name="T20" fmla="*/ 2147483647 w 139"/>
                <a:gd name="T21" fmla="*/ 2147483647 h 132"/>
                <a:gd name="T22" fmla="*/ 2147483647 w 139"/>
                <a:gd name="T23" fmla="*/ 2147483647 h 132"/>
                <a:gd name="T24" fmla="*/ 2147483647 w 139"/>
                <a:gd name="T25" fmla="*/ 2147483647 h 132"/>
                <a:gd name="T26" fmla="*/ 2147483647 w 139"/>
                <a:gd name="T27" fmla="*/ 0 h 132"/>
                <a:gd name="T28" fmla="*/ 0 w 139"/>
                <a:gd name="T29" fmla="*/ 2147483647 h 132"/>
                <a:gd name="T30" fmla="*/ 2147483647 w 139"/>
                <a:gd name="T31" fmla="*/ 2147483647 h 132"/>
                <a:gd name="T32" fmla="*/ 2147483647 w 139"/>
                <a:gd name="T33" fmla="*/ 2147483647 h 132"/>
                <a:gd name="T34" fmla="*/ 2147483647 w 139"/>
                <a:gd name="T35" fmla="*/ 2147483647 h 132"/>
                <a:gd name="T36" fmla="*/ 2147483647 w 139"/>
                <a:gd name="T37" fmla="*/ 2147483647 h 132"/>
                <a:gd name="T38" fmla="*/ 2147483647 w 139"/>
                <a:gd name="T39" fmla="*/ 2147483647 h 132"/>
                <a:gd name="T40" fmla="*/ 2147483647 w 139"/>
                <a:gd name="T41" fmla="*/ 2147483647 h 132"/>
                <a:gd name="T42" fmla="*/ 2147483647 w 139"/>
                <a:gd name="T43" fmla="*/ 2147483647 h 132"/>
                <a:gd name="T44" fmla="*/ 2147483647 w 139"/>
                <a:gd name="T45" fmla="*/ 2147483647 h 132"/>
                <a:gd name="T46" fmla="*/ 2147483647 w 139"/>
                <a:gd name="T47" fmla="*/ 2147483647 h 132"/>
                <a:gd name="T48" fmla="*/ 2147483647 w 139"/>
                <a:gd name="T49" fmla="*/ 2147483647 h 132"/>
                <a:gd name="T50" fmla="*/ 2147483647 w 139"/>
                <a:gd name="T51" fmla="*/ 2147483647 h 1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9"/>
                <a:gd name="T79" fmla="*/ 0 h 132"/>
                <a:gd name="T80" fmla="*/ 139 w 139"/>
                <a:gd name="T81" fmla="*/ 132 h 1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9" h="132">
                  <a:moveTo>
                    <a:pt x="121" y="132"/>
                  </a:moveTo>
                  <a:lnTo>
                    <a:pt x="121" y="132"/>
                  </a:lnTo>
                  <a:lnTo>
                    <a:pt x="129" y="114"/>
                  </a:lnTo>
                  <a:lnTo>
                    <a:pt x="139" y="106"/>
                  </a:lnTo>
                  <a:lnTo>
                    <a:pt x="129" y="78"/>
                  </a:lnTo>
                  <a:lnTo>
                    <a:pt x="129" y="60"/>
                  </a:lnTo>
                  <a:lnTo>
                    <a:pt x="139" y="42"/>
                  </a:lnTo>
                  <a:lnTo>
                    <a:pt x="129" y="26"/>
                  </a:lnTo>
                  <a:lnTo>
                    <a:pt x="121" y="16"/>
                  </a:lnTo>
                  <a:lnTo>
                    <a:pt x="103" y="16"/>
                  </a:lnTo>
                  <a:lnTo>
                    <a:pt x="75" y="8"/>
                  </a:lnTo>
                  <a:lnTo>
                    <a:pt x="75" y="16"/>
                  </a:lnTo>
                  <a:lnTo>
                    <a:pt x="65" y="16"/>
                  </a:lnTo>
                  <a:lnTo>
                    <a:pt x="57" y="0"/>
                  </a:lnTo>
                  <a:lnTo>
                    <a:pt x="0" y="26"/>
                  </a:lnTo>
                  <a:lnTo>
                    <a:pt x="10" y="96"/>
                  </a:lnTo>
                  <a:lnTo>
                    <a:pt x="10" y="88"/>
                  </a:lnTo>
                  <a:lnTo>
                    <a:pt x="18" y="96"/>
                  </a:lnTo>
                  <a:lnTo>
                    <a:pt x="39" y="106"/>
                  </a:lnTo>
                  <a:lnTo>
                    <a:pt x="47" y="106"/>
                  </a:lnTo>
                  <a:lnTo>
                    <a:pt x="65" y="122"/>
                  </a:lnTo>
                  <a:lnTo>
                    <a:pt x="75" y="122"/>
                  </a:lnTo>
                  <a:lnTo>
                    <a:pt x="83" y="132"/>
                  </a:lnTo>
                  <a:lnTo>
                    <a:pt x="103" y="122"/>
                  </a:lnTo>
                  <a:lnTo>
                    <a:pt x="121" y="13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0" name="Freeform 44"/>
            <p:cNvSpPr>
              <a:spLocks/>
            </p:cNvSpPr>
            <p:nvPr/>
          </p:nvSpPr>
          <p:spPr bwMode="auto">
            <a:xfrm>
              <a:off x="4880110" y="3495677"/>
              <a:ext cx="50805" cy="96838"/>
            </a:xfrm>
            <a:custGeom>
              <a:avLst/>
              <a:gdLst>
                <a:gd name="T0" fmla="*/ 0 w 28"/>
                <a:gd name="T1" fmla="*/ 0 h 52"/>
                <a:gd name="T2" fmla="*/ 0 w 28"/>
                <a:gd name="T3" fmla="*/ 0 h 52"/>
                <a:gd name="T4" fmla="*/ 2147483647 w 28"/>
                <a:gd name="T5" fmla="*/ 0 h 52"/>
                <a:gd name="T6" fmla="*/ 2147483647 w 28"/>
                <a:gd name="T7" fmla="*/ 2147483647 h 52"/>
                <a:gd name="T8" fmla="*/ 2147483647 w 28"/>
                <a:gd name="T9" fmla="*/ 2147483647 h 52"/>
                <a:gd name="T10" fmla="*/ 2147483647 w 28"/>
                <a:gd name="T11" fmla="*/ 2147483647 h 52"/>
                <a:gd name="T12" fmla="*/ 2147483647 w 28"/>
                <a:gd name="T13" fmla="*/ 2147483647 h 52"/>
                <a:gd name="T14" fmla="*/ 2147483647 w 28"/>
                <a:gd name="T15" fmla="*/ 2147483647 h 52"/>
                <a:gd name="T16" fmla="*/ 0 w 28"/>
                <a:gd name="T17" fmla="*/ 2147483647 h 52"/>
                <a:gd name="T18" fmla="*/ 0 w 28"/>
                <a:gd name="T19" fmla="*/ 2147483647 h 52"/>
                <a:gd name="T20" fmla="*/ 0 w 28"/>
                <a:gd name="T21" fmla="*/ 2147483647 h 52"/>
                <a:gd name="T22" fmla="*/ 0 w 28"/>
                <a:gd name="T23" fmla="*/ 0 h 52"/>
                <a:gd name="T24" fmla="*/ 0 w 28"/>
                <a:gd name="T25" fmla="*/ 0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52"/>
                <a:gd name="T41" fmla="*/ 28 w 28"/>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52">
                  <a:moveTo>
                    <a:pt x="0" y="0"/>
                  </a:moveTo>
                  <a:lnTo>
                    <a:pt x="0" y="0"/>
                  </a:lnTo>
                  <a:lnTo>
                    <a:pt x="10" y="0"/>
                  </a:lnTo>
                  <a:lnTo>
                    <a:pt x="18" y="8"/>
                  </a:lnTo>
                  <a:lnTo>
                    <a:pt x="18" y="16"/>
                  </a:lnTo>
                  <a:lnTo>
                    <a:pt x="28" y="26"/>
                  </a:lnTo>
                  <a:lnTo>
                    <a:pt x="28" y="34"/>
                  </a:lnTo>
                  <a:lnTo>
                    <a:pt x="10" y="52"/>
                  </a:lnTo>
                  <a:lnTo>
                    <a:pt x="0" y="42"/>
                  </a:lnTo>
                  <a:lnTo>
                    <a:pt x="0" y="16"/>
                  </a:lnTo>
                  <a:lnTo>
                    <a:pt x="0" y="8"/>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1" name="Freeform 45"/>
            <p:cNvSpPr>
              <a:spLocks/>
            </p:cNvSpPr>
            <p:nvPr/>
          </p:nvSpPr>
          <p:spPr bwMode="auto">
            <a:xfrm>
              <a:off x="4795965" y="3262314"/>
              <a:ext cx="166703" cy="114300"/>
            </a:xfrm>
            <a:custGeom>
              <a:avLst/>
              <a:gdLst>
                <a:gd name="T0" fmla="*/ 2147483647 w 93"/>
                <a:gd name="T1" fmla="*/ 2147483647 h 62"/>
                <a:gd name="T2" fmla="*/ 2147483647 w 93"/>
                <a:gd name="T3" fmla="*/ 2147483647 h 62"/>
                <a:gd name="T4" fmla="*/ 2147483647 w 93"/>
                <a:gd name="T5" fmla="*/ 2147483647 h 62"/>
                <a:gd name="T6" fmla="*/ 2147483647 w 93"/>
                <a:gd name="T7" fmla="*/ 2147483647 h 62"/>
                <a:gd name="T8" fmla="*/ 2147483647 w 93"/>
                <a:gd name="T9" fmla="*/ 2147483647 h 62"/>
                <a:gd name="T10" fmla="*/ 2147483647 w 93"/>
                <a:gd name="T11" fmla="*/ 2147483647 h 62"/>
                <a:gd name="T12" fmla="*/ 2147483647 w 93"/>
                <a:gd name="T13" fmla="*/ 2147483647 h 62"/>
                <a:gd name="T14" fmla="*/ 2147483647 w 93"/>
                <a:gd name="T15" fmla="*/ 0 h 62"/>
                <a:gd name="T16" fmla="*/ 2147483647 w 93"/>
                <a:gd name="T17" fmla="*/ 2147483647 h 62"/>
                <a:gd name="T18" fmla="*/ 2147483647 w 93"/>
                <a:gd name="T19" fmla="*/ 2147483647 h 62"/>
                <a:gd name="T20" fmla="*/ 0 w 93"/>
                <a:gd name="T21" fmla="*/ 2147483647 h 62"/>
                <a:gd name="T22" fmla="*/ 0 w 93"/>
                <a:gd name="T23" fmla="*/ 2147483647 h 62"/>
                <a:gd name="T24" fmla="*/ 2147483647 w 93"/>
                <a:gd name="T25" fmla="*/ 2147483647 h 62"/>
                <a:gd name="T26" fmla="*/ 2147483647 w 93"/>
                <a:gd name="T27" fmla="*/ 2147483647 h 62"/>
                <a:gd name="T28" fmla="*/ 2147483647 w 93"/>
                <a:gd name="T29" fmla="*/ 2147483647 h 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3"/>
                <a:gd name="T46" fmla="*/ 0 h 62"/>
                <a:gd name="T47" fmla="*/ 93 w 93"/>
                <a:gd name="T48" fmla="*/ 62 h 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3" h="62">
                  <a:moveTo>
                    <a:pt x="37" y="62"/>
                  </a:moveTo>
                  <a:lnTo>
                    <a:pt x="37" y="62"/>
                  </a:lnTo>
                  <a:lnTo>
                    <a:pt x="55" y="54"/>
                  </a:lnTo>
                  <a:lnTo>
                    <a:pt x="75" y="54"/>
                  </a:lnTo>
                  <a:lnTo>
                    <a:pt x="85" y="18"/>
                  </a:lnTo>
                  <a:lnTo>
                    <a:pt x="93" y="18"/>
                  </a:lnTo>
                  <a:lnTo>
                    <a:pt x="85" y="8"/>
                  </a:lnTo>
                  <a:lnTo>
                    <a:pt x="65" y="0"/>
                  </a:lnTo>
                  <a:lnTo>
                    <a:pt x="27" y="18"/>
                  </a:lnTo>
                  <a:lnTo>
                    <a:pt x="8" y="18"/>
                  </a:lnTo>
                  <a:lnTo>
                    <a:pt x="0" y="36"/>
                  </a:lnTo>
                  <a:lnTo>
                    <a:pt x="0" y="44"/>
                  </a:lnTo>
                  <a:lnTo>
                    <a:pt x="27" y="62"/>
                  </a:lnTo>
                  <a:lnTo>
                    <a:pt x="37" y="6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2" name="Freeform 46"/>
            <p:cNvSpPr>
              <a:spLocks/>
            </p:cNvSpPr>
            <p:nvPr/>
          </p:nvSpPr>
          <p:spPr bwMode="auto">
            <a:xfrm>
              <a:off x="4780089" y="3376615"/>
              <a:ext cx="100022" cy="101600"/>
            </a:xfrm>
            <a:custGeom>
              <a:avLst/>
              <a:gdLst>
                <a:gd name="T0" fmla="*/ 2147483647 w 55"/>
                <a:gd name="T1" fmla="*/ 2147483647 h 55"/>
                <a:gd name="T2" fmla="*/ 2147483647 w 55"/>
                <a:gd name="T3" fmla="*/ 2147483647 h 55"/>
                <a:gd name="T4" fmla="*/ 2147483647 w 55"/>
                <a:gd name="T5" fmla="*/ 2147483647 h 55"/>
                <a:gd name="T6" fmla="*/ 2147483647 w 55"/>
                <a:gd name="T7" fmla="*/ 2147483647 h 55"/>
                <a:gd name="T8" fmla="*/ 2147483647 w 55"/>
                <a:gd name="T9" fmla="*/ 2147483647 h 55"/>
                <a:gd name="T10" fmla="*/ 2147483647 w 55"/>
                <a:gd name="T11" fmla="*/ 2147483647 h 55"/>
                <a:gd name="T12" fmla="*/ 2147483647 w 55"/>
                <a:gd name="T13" fmla="*/ 2147483647 h 55"/>
                <a:gd name="T14" fmla="*/ 2147483647 w 55"/>
                <a:gd name="T15" fmla="*/ 2147483647 h 55"/>
                <a:gd name="T16" fmla="*/ 2147483647 w 55"/>
                <a:gd name="T17" fmla="*/ 2147483647 h 55"/>
                <a:gd name="T18" fmla="*/ 2147483647 w 55"/>
                <a:gd name="T19" fmla="*/ 2147483647 h 55"/>
                <a:gd name="T20" fmla="*/ 2147483647 w 55"/>
                <a:gd name="T21" fmla="*/ 0 h 55"/>
                <a:gd name="T22" fmla="*/ 2147483647 w 55"/>
                <a:gd name="T23" fmla="*/ 2147483647 h 55"/>
                <a:gd name="T24" fmla="*/ 2147483647 w 55"/>
                <a:gd name="T25" fmla="*/ 0 h 55"/>
                <a:gd name="T26" fmla="*/ 0 w 55"/>
                <a:gd name="T27" fmla="*/ 2147483647 h 55"/>
                <a:gd name="T28" fmla="*/ 2147483647 w 55"/>
                <a:gd name="T29" fmla="*/ 2147483647 h 55"/>
                <a:gd name="T30" fmla="*/ 2147483647 w 55"/>
                <a:gd name="T31" fmla="*/ 2147483647 h 55"/>
                <a:gd name="T32" fmla="*/ 2147483647 w 55"/>
                <a:gd name="T33" fmla="*/ 2147483647 h 55"/>
                <a:gd name="T34" fmla="*/ 2147483647 w 55"/>
                <a:gd name="T35" fmla="*/ 2147483647 h 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5"/>
                <a:gd name="T55" fmla="*/ 0 h 55"/>
                <a:gd name="T56" fmla="*/ 55 w 55"/>
                <a:gd name="T57" fmla="*/ 55 h 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5" h="55">
                  <a:moveTo>
                    <a:pt x="47" y="55"/>
                  </a:moveTo>
                  <a:lnTo>
                    <a:pt x="47" y="55"/>
                  </a:lnTo>
                  <a:lnTo>
                    <a:pt x="37" y="55"/>
                  </a:lnTo>
                  <a:lnTo>
                    <a:pt x="47" y="45"/>
                  </a:lnTo>
                  <a:lnTo>
                    <a:pt x="55" y="45"/>
                  </a:lnTo>
                  <a:lnTo>
                    <a:pt x="55" y="37"/>
                  </a:lnTo>
                  <a:lnTo>
                    <a:pt x="55" y="26"/>
                  </a:lnTo>
                  <a:lnTo>
                    <a:pt x="55" y="18"/>
                  </a:lnTo>
                  <a:lnTo>
                    <a:pt x="47" y="18"/>
                  </a:lnTo>
                  <a:lnTo>
                    <a:pt x="47" y="10"/>
                  </a:lnTo>
                  <a:lnTo>
                    <a:pt x="19" y="0"/>
                  </a:lnTo>
                  <a:lnTo>
                    <a:pt x="10" y="10"/>
                  </a:lnTo>
                  <a:lnTo>
                    <a:pt x="10" y="0"/>
                  </a:lnTo>
                  <a:lnTo>
                    <a:pt x="0" y="10"/>
                  </a:lnTo>
                  <a:lnTo>
                    <a:pt x="10" y="18"/>
                  </a:lnTo>
                  <a:lnTo>
                    <a:pt x="29" y="45"/>
                  </a:lnTo>
                  <a:lnTo>
                    <a:pt x="47" y="55"/>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3" name="Freeform 47"/>
            <p:cNvSpPr>
              <a:spLocks/>
            </p:cNvSpPr>
            <p:nvPr/>
          </p:nvSpPr>
          <p:spPr bwMode="auto">
            <a:xfrm>
              <a:off x="4865822" y="3360740"/>
              <a:ext cx="111136" cy="150812"/>
            </a:xfrm>
            <a:custGeom>
              <a:avLst/>
              <a:gdLst>
                <a:gd name="T0" fmla="*/ 2147483647 w 62"/>
                <a:gd name="T1" fmla="*/ 2147483647 h 81"/>
                <a:gd name="T2" fmla="*/ 2147483647 w 62"/>
                <a:gd name="T3" fmla="*/ 2147483647 h 81"/>
                <a:gd name="T4" fmla="*/ 2147483647 w 62"/>
                <a:gd name="T5" fmla="*/ 2147483647 h 81"/>
                <a:gd name="T6" fmla="*/ 0 w 62"/>
                <a:gd name="T7" fmla="*/ 2147483647 h 81"/>
                <a:gd name="T8" fmla="*/ 2147483647 w 62"/>
                <a:gd name="T9" fmla="*/ 0 h 81"/>
                <a:gd name="T10" fmla="*/ 2147483647 w 62"/>
                <a:gd name="T11" fmla="*/ 2147483647 h 81"/>
                <a:gd name="T12" fmla="*/ 2147483647 w 62"/>
                <a:gd name="T13" fmla="*/ 2147483647 h 81"/>
                <a:gd name="T14" fmla="*/ 2147483647 w 62"/>
                <a:gd name="T15" fmla="*/ 2147483647 h 81"/>
                <a:gd name="T16" fmla="*/ 2147483647 w 62"/>
                <a:gd name="T17" fmla="*/ 2147483647 h 81"/>
                <a:gd name="T18" fmla="*/ 2147483647 w 62"/>
                <a:gd name="T19" fmla="*/ 2147483647 h 81"/>
                <a:gd name="T20" fmla="*/ 2147483647 w 62"/>
                <a:gd name="T21" fmla="*/ 2147483647 h 81"/>
                <a:gd name="T22" fmla="*/ 2147483647 w 62"/>
                <a:gd name="T23" fmla="*/ 2147483647 h 81"/>
                <a:gd name="T24" fmla="*/ 2147483647 w 62"/>
                <a:gd name="T25" fmla="*/ 2147483647 h 81"/>
                <a:gd name="T26" fmla="*/ 2147483647 w 62"/>
                <a:gd name="T27" fmla="*/ 2147483647 h 81"/>
                <a:gd name="T28" fmla="*/ 2147483647 w 62"/>
                <a:gd name="T29" fmla="*/ 2147483647 h 81"/>
                <a:gd name="T30" fmla="*/ 2147483647 w 62"/>
                <a:gd name="T31" fmla="*/ 2147483647 h 81"/>
                <a:gd name="T32" fmla="*/ 2147483647 w 62"/>
                <a:gd name="T33" fmla="*/ 2147483647 h 81"/>
                <a:gd name="T34" fmla="*/ 2147483647 w 62"/>
                <a:gd name="T35" fmla="*/ 2147483647 h 81"/>
                <a:gd name="T36" fmla="*/ 2147483647 w 62"/>
                <a:gd name="T37" fmla="*/ 2147483647 h 81"/>
                <a:gd name="T38" fmla="*/ 2147483647 w 62"/>
                <a:gd name="T39" fmla="*/ 2147483647 h 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81"/>
                <a:gd name="T62" fmla="*/ 62 w 62"/>
                <a:gd name="T63" fmla="*/ 81 h 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81">
                  <a:moveTo>
                    <a:pt x="10" y="26"/>
                  </a:moveTo>
                  <a:lnTo>
                    <a:pt x="10" y="26"/>
                  </a:lnTo>
                  <a:lnTo>
                    <a:pt x="10" y="18"/>
                  </a:lnTo>
                  <a:lnTo>
                    <a:pt x="0" y="8"/>
                  </a:lnTo>
                  <a:lnTo>
                    <a:pt x="18" y="0"/>
                  </a:lnTo>
                  <a:lnTo>
                    <a:pt x="36" y="26"/>
                  </a:lnTo>
                  <a:lnTo>
                    <a:pt x="54" y="26"/>
                  </a:lnTo>
                  <a:lnTo>
                    <a:pt x="54" y="34"/>
                  </a:lnTo>
                  <a:lnTo>
                    <a:pt x="54" y="45"/>
                  </a:lnTo>
                  <a:lnTo>
                    <a:pt x="62" y="61"/>
                  </a:lnTo>
                  <a:lnTo>
                    <a:pt x="54" y="71"/>
                  </a:lnTo>
                  <a:lnTo>
                    <a:pt x="36" y="71"/>
                  </a:lnTo>
                  <a:lnTo>
                    <a:pt x="26" y="81"/>
                  </a:lnTo>
                  <a:lnTo>
                    <a:pt x="18" y="71"/>
                  </a:lnTo>
                  <a:lnTo>
                    <a:pt x="18" y="61"/>
                  </a:lnTo>
                  <a:lnTo>
                    <a:pt x="10" y="53"/>
                  </a:lnTo>
                  <a:lnTo>
                    <a:pt x="10" y="45"/>
                  </a:lnTo>
                  <a:lnTo>
                    <a:pt x="10" y="34"/>
                  </a:lnTo>
                  <a:lnTo>
                    <a:pt x="10"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4" name="Freeform 48"/>
            <p:cNvSpPr>
              <a:spLocks/>
            </p:cNvSpPr>
            <p:nvPr/>
          </p:nvSpPr>
          <p:spPr bwMode="auto">
            <a:xfrm>
              <a:off x="4915039" y="3495677"/>
              <a:ext cx="61919" cy="47625"/>
            </a:xfrm>
            <a:custGeom>
              <a:avLst/>
              <a:gdLst>
                <a:gd name="T0" fmla="*/ 2147483647 w 34"/>
                <a:gd name="T1" fmla="*/ 2147483647 h 26"/>
                <a:gd name="T2" fmla="*/ 2147483647 w 34"/>
                <a:gd name="T3" fmla="*/ 2147483647 h 26"/>
                <a:gd name="T4" fmla="*/ 0 w 34"/>
                <a:gd name="T5" fmla="*/ 2147483647 h 26"/>
                <a:gd name="T6" fmla="*/ 0 w 34"/>
                <a:gd name="T7" fmla="*/ 2147483647 h 26"/>
                <a:gd name="T8" fmla="*/ 2147483647 w 34"/>
                <a:gd name="T9" fmla="*/ 0 h 26"/>
                <a:gd name="T10" fmla="*/ 2147483647 w 34"/>
                <a:gd name="T11" fmla="*/ 0 h 26"/>
                <a:gd name="T12" fmla="*/ 2147483647 w 34"/>
                <a:gd name="T13" fmla="*/ 2147483647 h 26"/>
                <a:gd name="T14" fmla="*/ 2147483647 w 34"/>
                <a:gd name="T15" fmla="*/ 2147483647 h 26"/>
                <a:gd name="T16" fmla="*/ 2147483647 w 34"/>
                <a:gd name="T17" fmla="*/ 2147483647 h 26"/>
                <a:gd name="T18" fmla="*/ 2147483647 w 34"/>
                <a:gd name="T19" fmla="*/ 2147483647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26"/>
                <a:gd name="T32" fmla="*/ 34 w 34"/>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26">
                  <a:moveTo>
                    <a:pt x="8" y="26"/>
                  </a:moveTo>
                  <a:lnTo>
                    <a:pt x="8" y="26"/>
                  </a:lnTo>
                  <a:lnTo>
                    <a:pt x="0" y="16"/>
                  </a:lnTo>
                  <a:lnTo>
                    <a:pt x="0" y="8"/>
                  </a:lnTo>
                  <a:lnTo>
                    <a:pt x="8" y="0"/>
                  </a:lnTo>
                  <a:lnTo>
                    <a:pt x="26" y="0"/>
                  </a:lnTo>
                  <a:lnTo>
                    <a:pt x="34" y="8"/>
                  </a:lnTo>
                  <a:lnTo>
                    <a:pt x="34" y="16"/>
                  </a:lnTo>
                  <a:lnTo>
                    <a:pt x="8"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5" name="Freeform 49"/>
            <p:cNvSpPr>
              <a:spLocks/>
            </p:cNvSpPr>
            <p:nvPr/>
          </p:nvSpPr>
          <p:spPr bwMode="auto">
            <a:xfrm>
              <a:off x="4683241" y="3162301"/>
              <a:ext cx="182581" cy="100013"/>
            </a:xfrm>
            <a:custGeom>
              <a:avLst/>
              <a:gdLst>
                <a:gd name="T0" fmla="*/ 2147483647 w 101"/>
                <a:gd name="T1" fmla="*/ 2147483647 h 54"/>
                <a:gd name="T2" fmla="*/ 2147483647 w 101"/>
                <a:gd name="T3" fmla="*/ 2147483647 h 54"/>
                <a:gd name="T4" fmla="*/ 2147483647 w 101"/>
                <a:gd name="T5" fmla="*/ 2147483647 h 54"/>
                <a:gd name="T6" fmla="*/ 2147483647 w 101"/>
                <a:gd name="T7" fmla="*/ 2147483647 h 54"/>
                <a:gd name="T8" fmla="*/ 2147483647 w 101"/>
                <a:gd name="T9" fmla="*/ 2147483647 h 54"/>
                <a:gd name="T10" fmla="*/ 2147483647 w 101"/>
                <a:gd name="T11" fmla="*/ 0 h 54"/>
                <a:gd name="T12" fmla="*/ 2147483647 w 101"/>
                <a:gd name="T13" fmla="*/ 2147483647 h 54"/>
                <a:gd name="T14" fmla="*/ 2147483647 w 101"/>
                <a:gd name="T15" fmla="*/ 0 h 54"/>
                <a:gd name="T16" fmla="*/ 2147483647 w 101"/>
                <a:gd name="T17" fmla="*/ 2147483647 h 54"/>
                <a:gd name="T18" fmla="*/ 0 w 101"/>
                <a:gd name="T19" fmla="*/ 2147483647 h 54"/>
                <a:gd name="T20" fmla="*/ 2147483647 w 101"/>
                <a:gd name="T21" fmla="*/ 2147483647 h 54"/>
                <a:gd name="T22" fmla="*/ 2147483647 w 101"/>
                <a:gd name="T23" fmla="*/ 2147483647 h 54"/>
                <a:gd name="T24" fmla="*/ 2147483647 w 101"/>
                <a:gd name="T25" fmla="*/ 2147483647 h 54"/>
                <a:gd name="T26" fmla="*/ 2147483647 w 101"/>
                <a:gd name="T27" fmla="*/ 2147483647 h 54"/>
                <a:gd name="T28" fmla="*/ 2147483647 w 101"/>
                <a:gd name="T29" fmla="*/ 2147483647 h 54"/>
                <a:gd name="T30" fmla="*/ 2147483647 w 101"/>
                <a:gd name="T31" fmla="*/ 2147483647 h 54"/>
                <a:gd name="T32" fmla="*/ 2147483647 w 101"/>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
                <a:gd name="T52" fmla="*/ 0 h 54"/>
                <a:gd name="T53" fmla="*/ 101 w 101"/>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 h="54">
                  <a:moveTo>
                    <a:pt x="101" y="36"/>
                  </a:moveTo>
                  <a:lnTo>
                    <a:pt x="101" y="36"/>
                  </a:lnTo>
                  <a:lnTo>
                    <a:pt x="83" y="18"/>
                  </a:lnTo>
                  <a:lnTo>
                    <a:pt x="73" y="18"/>
                  </a:lnTo>
                  <a:lnTo>
                    <a:pt x="54" y="8"/>
                  </a:lnTo>
                  <a:lnTo>
                    <a:pt x="46" y="0"/>
                  </a:lnTo>
                  <a:lnTo>
                    <a:pt x="46" y="8"/>
                  </a:lnTo>
                  <a:lnTo>
                    <a:pt x="36" y="0"/>
                  </a:lnTo>
                  <a:lnTo>
                    <a:pt x="18" y="8"/>
                  </a:lnTo>
                  <a:lnTo>
                    <a:pt x="0" y="18"/>
                  </a:lnTo>
                  <a:lnTo>
                    <a:pt x="8" y="36"/>
                  </a:lnTo>
                  <a:lnTo>
                    <a:pt x="26" y="54"/>
                  </a:lnTo>
                  <a:lnTo>
                    <a:pt x="46" y="54"/>
                  </a:lnTo>
                  <a:lnTo>
                    <a:pt x="46" y="46"/>
                  </a:lnTo>
                  <a:lnTo>
                    <a:pt x="73" y="54"/>
                  </a:lnTo>
                  <a:lnTo>
                    <a:pt x="101"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6" name="Freeform 50"/>
            <p:cNvSpPr>
              <a:spLocks/>
            </p:cNvSpPr>
            <p:nvPr/>
          </p:nvSpPr>
          <p:spPr bwMode="auto">
            <a:xfrm>
              <a:off x="4815017" y="3228976"/>
              <a:ext cx="147651" cy="66675"/>
            </a:xfrm>
            <a:custGeom>
              <a:avLst/>
              <a:gdLst>
                <a:gd name="T0" fmla="*/ 0 w 82"/>
                <a:gd name="T1" fmla="*/ 2147483647 h 36"/>
                <a:gd name="T2" fmla="*/ 0 w 82"/>
                <a:gd name="T3" fmla="*/ 2147483647 h 36"/>
                <a:gd name="T4" fmla="*/ 0 w 82"/>
                <a:gd name="T5" fmla="*/ 2147483647 h 36"/>
                <a:gd name="T6" fmla="*/ 2147483647 w 82"/>
                <a:gd name="T7" fmla="*/ 2147483647 h 36"/>
                <a:gd name="T8" fmla="*/ 2147483647 w 82"/>
                <a:gd name="T9" fmla="*/ 2147483647 h 36"/>
                <a:gd name="T10" fmla="*/ 2147483647 w 82"/>
                <a:gd name="T11" fmla="*/ 2147483647 h 36"/>
                <a:gd name="T12" fmla="*/ 2147483647 w 82"/>
                <a:gd name="T13" fmla="*/ 2147483647 h 36"/>
                <a:gd name="T14" fmla="*/ 2147483647 w 82"/>
                <a:gd name="T15" fmla="*/ 0 h 36"/>
                <a:gd name="T16" fmla="*/ 2147483647 w 82"/>
                <a:gd name="T17" fmla="*/ 2147483647 h 36"/>
                <a:gd name="T18" fmla="*/ 2147483647 w 82"/>
                <a:gd name="T19" fmla="*/ 0 h 36"/>
                <a:gd name="T20" fmla="*/ 2147483647 w 82"/>
                <a:gd name="T21" fmla="*/ 0 h 36"/>
                <a:gd name="T22" fmla="*/ 0 w 82"/>
                <a:gd name="T23" fmla="*/ 2147483647 h 36"/>
                <a:gd name="T24" fmla="*/ 0 w 82"/>
                <a:gd name="T25" fmla="*/ 2147483647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
                <a:gd name="T40" fmla="*/ 0 h 36"/>
                <a:gd name="T41" fmla="*/ 82 w 82"/>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 h="36">
                  <a:moveTo>
                    <a:pt x="0" y="18"/>
                  </a:moveTo>
                  <a:lnTo>
                    <a:pt x="0" y="18"/>
                  </a:lnTo>
                  <a:lnTo>
                    <a:pt x="0" y="36"/>
                  </a:lnTo>
                  <a:lnTo>
                    <a:pt x="18" y="36"/>
                  </a:lnTo>
                  <a:lnTo>
                    <a:pt x="56" y="18"/>
                  </a:lnTo>
                  <a:lnTo>
                    <a:pt x="74" y="26"/>
                  </a:lnTo>
                  <a:lnTo>
                    <a:pt x="82" y="10"/>
                  </a:lnTo>
                  <a:lnTo>
                    <a:pt x="64" y="0"/>
                  </a:lnTo>
                  <a:lnTo>
                    <a:pt x="46" y="10"/>
                  </a:lnTo>
                  <a:lnTo>
                    <a:pt x="38" y="0"/>
                  </a:lnTo>
                  <a:lnTo>
                    <a:pt x="28" y="0"/>
                  </a:lnTo>
                  <a:lnTo>
                    <a:pt x="0"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7" name="Freeform 51"/>
            <p:cNvSpPr>
              <a:spLocks/>
            </p:cNvSpPr>
            <p:nvPr/>
          </p:nvSpPr>
          <p:spPr bwMode="auto">
            <a:xfrm>
              <a:off x="4730871" y="3346452"/>
              <a:ext cx="149239" cy="149225"/>
            </a:xfrm>
            <a:custGeom>
              <a:avLst/>
              <a:gdLst>
                <a:gd name="T0" fmla="*/ 2147483647 w 83"/>
                <a:gd name="T1" fmla="*/ 0 h 81"/>
                <a:gd name="T2" fmla="*/ 2147483647 w 83"/>
                <a:gd name="T3" fmla="*/ 0 h 81"/>
                <a:gd name="T4" fmla="*/ 2147483647 w 83"/>
                <a:gd name="T5" fmla="*/ 2147483647 h 81"/>
                <a:gd name="T6" fmla="*/ 2147483647 w 83"/>
                <a:gd name="T7" fmla="*/ 2147483647 h 81"/>
                <a:gd name="T8" fmla="*/ 2147483647 w 83"/>
                <a:gd name="T9" fmla="*/ 2147483647 h 81"/>
                <a:gd name="T10" fmla="*/ 2147483647 w 83"/>
                <a:gd name="T11" fmla="*/ 2147483647 h 81"/>
                <a:gd name="T12" fmla="*/ 2147483647 w 83"/>
                <a:gd name="T13" fmla="*/ 2147483647 h 81"/>
                <a:gd name="T14" fmla="*/ 2147483647 w 83"/>
                <a:gd name="T15" fmla="*/ 2147483647 h 81"/>
                <a:gd name="T16" fmla="*/ 2147483647 w 83"/>
                <a:gd name="T17" fmla="*/ 2147483647 h 81"/>
                <a:gd name="T18" fmla="*/ 2147483647 w 83"/>
                <a:gd name="T19" fmla="*/ 2147483647 h 81"/>
                <a:gd name="T20" fmla="*/ 2147483647 w 83"/>
                <a:gd name="T21" fmla="*/ 2147483647 h 81"/>
                <a:gd name="T22" fmla="*/ 2147483647 w 83"/>
                <a:gd name="T23" fmla="*/ 2147483647 h 81"/>
                <a:gd name="T24" fmla="*/ 2147483647 w 83"/>
                <a:gd name="T25" fmla="*/ 2147483647 h 81"/>
                <a:gd name="T26" fmla="*/ 2147483647 w 83"/>
                <a:gd name="T27" fmla="*/ 2147483647 h 81"/>
                <a:gd name="T28" fmla="*/ 2147483647 w 83"/>
                <a:gd name="T29" fmla="*/ 2147483647 h 81"/>
                <a:gd name="T30" fmla="*/ 2147483647 w 83"/>
                <a:gd name="T31" fmla="*/ 2147483647 h 81"/>
                <a:gd name="T32" fmla="*/ 2147483647 w 83"/>
                <a:gd name="T33" fmla="*/ 2147483647 h 81"/>
                <a:gd name="T34" fmla="*/ 2147483647 w 83"/>
                <a:gd name="T35" fmla="*/ 2147483647 h 81"/>
                <a:gd name="T36" fmla="*/ 2147483647 w 83"/>
                <a:gd name="T37" fmla="*/ 2147483647 h 81"/>
                <a:gd name="T38" fmla="*/ 2147483647 w 83"/>
                <a:gd name="T39" fmla="*/ 2147483647 h 81"/>
                <a:gd name="T40" fmla="*/ 2147483647 w 83"/>
                <a:gd name="T41" fmla="*/ 2147483647 h 81"/>
                <a:gd name="T42" fmla="*/ 2147483647 w 83"/>
                <a:gd name="T43" fmla="*/ 2147483647 h 81"/>
                <a:gd name="T44" fmla="*/ 2147483647 w 83"/>
                <a:gd name="T45" fmla="*/ 2147483647 h 81"/>
                <a:gd name="T46" fmla="*/ 0 w 83"/>
                <a:gd name="T47" fmla="*/ 2147483647 h 81"/>
                <a:gd name="T48" fmla="*/ 0 w 83"/>
                <a:gd name="T49" fmla="*/ 2147483647 h 81"/>
                <a:gd name="T50" fmla="*/ 0 w 83"/>
                <a:gd name="T51" fmla="*/ 2147483647 h 81"/>
                <a:gd name="T52" fmla="*/ 2147483647 w 83"/>
                <a:gd name="T53" fmla="*/ 2147483647 h 81"/>
                <a:gd name="T54" fmla="*/ 2147483647 w 83"/>
                <a:gd name="T55" fmla="*/ 2147483647 h 81"/>
                <a:gd name="T56" fmla="*/ 2147483647 w 83"/>
                <a:gd name="T57" fmla="*/ 0 h 81"/>
                <a:gd name="T58" fmla="*/ 2147483647 w 83"/>
                <a:gd name="T59" fmla="*/ 0 h 81"/>
                <a:gd name="T60" fmla="*/ 2147483647 w 83"/>
                <a:gd name="T61" fmla="*/ 0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
                <a:gd name="T94" fmla="*/ 0 h 81"/>
                <a:gd name="T95" fmla="*/ 83 w 83"/>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 h="81">
                  <a:moveTo>
                    <a:pt x="38" y="0"/>
                  </a:moveTo>
                  <a:lnTo>
                    <a:pt x="38" y="0"/>
                  </a:lnTo>
                  <a:lnTo>
                    <a:pt x="65" y="16"/>
                  </a:lnTo>
                  <a:lnTo>
                    <a:pt x="75" y="16"/>
                  </a:lnTo>
                  <a:lnTo>
                    <a:pt x="83" y="26"/>
                  </a:lnTo>
                  <a:lnTo>
                    <a:pt x="83" y="34"/>
                  </a:lnTo>
                  <a:lnTo>
                    <a:pt x="75" y="34"/>
                  </a:lnTo>
                  <a:lnTo>
                    <a:pt x="75" y="26"/>
                  </a:lnTo>
                  <a:lnTo>
                    <a:pt x="47" y="16"/>
                  </a:lnTo>
                  <a:lnTo>
                    <a:pt x="38" y="26"/>
                  </a:lnTo>
                  <a:lnTo>
                    <a:pt x="38" y="16"/>
                  </a:lnTo>
                  <a:lnTo>
                    <a:pt x="28" y="26"/>
                  </a:lnTo>
                  <a:lnTo>
                    <a:pt x="38" y="34"/>
                  </a:lnTo>
                  <a:lnTo>
                    <a:pt x="57" y="63"/>
                  </a:lnTo>
                  <a:lnTo>
                    <a:pt x="75" y="71"/>
                  </a:lnTo>
                  <a:lnTo>
                    <a:pt x="65" y="81"/>
                  </a:lnTo>
                  <a:lnTo>
                    <a:pt x="47" y="63"/>
                  </a:lnTo>
                  <a:lnTo>
                    <a:pt x="38" y="63"/>
                  </a:lnTo>
                  <a:lnTo>
                    <a:pt x="18" y="44"/>
                  </a:lnTo>
                  <a:lnTo>
                    <a:pt x="28" y="44"/>
                  </a:lnTo>
                  <a:lnTo>
                    <a:pt x="18" y="44"/>
                  </a:lnTo>
                  <a:lnTo>
                    <a:pt x="18" y="26"/>
                  </a:lnTo>
                  <a:lnTo>
                    <a:pt x="10" y="26"/>
                  </a:lnTo>
                  <a:lnTo>
                    <a:pt x="0" y="34"/>
                  </a:lnTo>
                  <a:lnTo>
                    <a:pt x="0" y="26"/>
                  </a:lnTo>
                  <a:lnTo>
                    <a:pt x="0" y="16"/>
                  </a:lnTo>
                  <a:lnTo>
                    <a:pt x="10" y="16"/>
                  </a:lnTo>
                  <a:lnTo>
                    <a:pt x="18" y="16"/>
                  </a:lnTo>
                  <a:lnTo>
                    <a:pt x="28" y="0"/>
                  </a:lnTo>
                  <a:lnTo>
                    <a:pt x="38"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8" name="Freeform 52"/>
            <p:cNvSpPr>
              <a:spLocks/>
            </p:cNvSpPr>
            <p:nvPr/>
          </p:nvSpPr>
          <p:spPr bwMode="auto">
            <a:xfrm>
              <a:off x="4846770" y="3459165"/>
              <a:ext cx="47630" cy="52387"/>
            </a:xfrm>
            <a:custGeom>
              <a:avLst/>
              <a:gdLst>
                <a:gd name="T0" fmla="*/ 0 w 26"/>
                <a:gd name="T1" fmla="*/ 2147483647 h 28"/>
                <a:gd name="T2" fmla="*/ 0 w 26"/>
                <a:gd name="T3" fmla="*/ 2147483647 h 28"/>
                <a:gd name="T4" fmla="*/ 2147483647 w 26"/>
                <a:gd name="T5" fmla="*/ 2147483647 h 28"/>
                <a:gd name="T6" fmla="*/ 2147483647 w 26"/>
                <a:gd name="T7" fmla="*/ 2147483647 h 28"/>
                <a:gd name="T8" fmla="*/ 2147483647 w 26"/>
                <a:gd name="T9" fmla="*/ 2147483647 h 28"/>
                <a:gd name="T10" fmla="*/ 2147483647 w 26"/>
                <a:gd name="T11" fmla="*/ 2147483647 h 28"/>
                <a:gd name="T12" fmla="*/ 2147483647 w 26"/>
                <a:gd name="T13" fmla="*/ 0 h 28"/>
                <a:gd name="T14" fmla="*/ 2147483647 w 26"/>
                <a:gd name="T15" fmla="*/ 0 h 28"/>
                <a:gd name="T16" fmla="*/ 0 w 26"/>
                <a:gd name="T17" fmla="*/ 2147483647 h 28"/>
                <a:gd name="T18" fmla="*/ 2147483647 w 26"/>
                <a:gd name="T19" fmla="*/ 2147483647 h 28"/>
                <a:gd name="T20" fmla="*/ 0 w 26"/>
                <a:gd name="T21" fmla="*/ 2147483647 h 28"/>
                <a:gd name="T22" fmla="*/ 0 w 26"/>
                <a:gd name="T23" fmla="*/ 2147483647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28"/>
                <a:gd name="T38" fmla="*/ 26 w 26"/>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28">
                  <a:moveTo>
                    <a:pt x="0" y="18"/>
                  </a:moveTo>
                  <a:lnTo>
                    <a:pt x="0" y="18"/>
                  </a:lnTo>
                  <a:lnTo>
                    <a:pt x="18" y="28"/>
                  </a:lnTo>
                  <a:lnTo>
                    <a:pt x="18" y="18"/>
                  </a:lnTo>
                  <a:lnTo>
                    <a:pt x="26" y="18"/>
                  </a:lnTo>
                  <a:lnTo>
                    <a:pt x="26" y="8"/>
                  </a:lnTo>
                  <a:lnTo>
                    <a:pt x="18" y="0"/>
                  </a:lnTo>
                  <a:lnTo>
                    <a:pt x="8" y="0"/>
                  </a:lnTo>
                  <a:lnTo>
                    <a:pt x="0" y="8"/>
                  </a:lnTo>
                  <a:lnTo>
                    <a:pt x="8" y="8"/>
                  </a:lnTo>
                  <a:lnTo>
                    <a:pt x="0"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9" name="Freeform 53"/>
            <p:cNvSpPr>
              <a:spLocks/>
            </p:cNvSpPr>
            <p:nvPr/>
          </p:nvSpPr>
          <p:spPr bwMode="auto">
            <a:xfrm>
              <a:off x="4730871" y="3327402"/>
              <a:ext cx="65094" cy="49213"/>
            </a:xfrm>
            <a:custGeom>
              <a:avLst/>
              <a:gdLst>
                <a:gd name="T0" fmla="*/ 2147483647 w 36"/>
                <a:gd name="T1" fmla="*/ 2147483647 h 26"/>
                <a:gd name="T2" fmla="*/ 2147483647 w 36"/>
                <a:gd name="T3" fmla="*/ 2147483647 h 26"/>
                <a:gd name="T4" fmla="*/ 2147483647 w 36"/>
                <a:gd name="T5" fmla="*/ 2147483647 h 26"/>
                <a:gd name="T6" fmla="*/ 2147483647 w 36"/>
                <a:gd name="T7" fmla="*/ 2147483647 h 26"/>
                <a:gd name="T8" fmla="*/ 2147483647 w 36"/>
                <a:gd name="T9" fmla="*/ 2147483647 h 26"/>
                <a:gd name="T10" fmla="*/ 0 w 36"/>
                <a:gd name="T11" fmla="*/ 2147483647 h 26"/>
                <a:gd name="T12" fmla="*/ 0 w 36"/>
                <a:gd name="T13" fmla="*/ 2147483647 h 26"/>
                <a:gd name="T14" fmla="*/ 0 w 36"/>
                <a:gd name="T15" fmla="*/ 2147483647 h 26"/>
                <a:gd name="T16" fmla="*/ 2147483647 w 36"/>
                <a:gd name="T17" fmla="*/ 0 h 26"/>
                <a:gd name="T18" fmla="*/ 2147483647 w 36"/>
                <a:gd name="T19" fmla="*/ 2147483647 h 26"/>
                <a:gd name="T20" fmla="*/ 2147483647 w 36"/>
                <a:gd name="T21" fmla="*/ 2147483647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26"/>
                <a:gd name="T35" fmla="*/ 36 w 36"/>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26">
                  <a:moveTo>
                    <a:pt x="36" y="8"/>
                  </a:moveTo>
                  <a:lnTo>
                    <a:pt x="36" y="8"/>
                  </a:lnTo>
                  <a:lnTo>
                    <a:pt x="28" y="8"/>
                  </a:lnTo>
                  <a:lnTo>
                    <a:pt x="18" y="26"/>
                  </a:lnTo>
                  <a:lnTo>
                    <a:pt x="10" y="26"/>
                  </a:lnTo>
                  <a:lnTo>
                    <a:pt x="0" y="26"/>
                  </a:lnTo>
                  <a:lnTo>
                    <a:pt x="0" y="18"/>
                  </a:lnTo>
                  <a:lnTo>
                    <a:pt x="0" y="8"/>
                  </a:lnTo>
                  <a:lnTo>
                    <a:pt x="36" y="0"/>
                  </a:lnTo>
                  <a:lnTo>
                    <a:pt x="36"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40" name="Freeform 54"/>
            <p:cNvSpPr>
              <a:spLocks/>
            </p:cNvSpPr>
            <p:nvPr/>
          </p:nvSpPr>
          <p:spPr bwMode="auto">
            <a:xfrm>
              <a:off x="2738368" y="4583115"/>
              <a:ext cx="1024035" cy="1049338"/>
            </a:xfrm>
            <a:custGeom>
              <a:avLst/>
              <a:gdLst>
                <a:gd name="T0" fmla="*/ 2147483647 w 569"/>
                <a:gd name="T1" fmla="*/ 2147483647 h 569"/>
                <a:gd name="T2" fmla="*/ 2147483647 w 569"/>
                <a:gd name="T3" fmla="*/ 2147483647 h 569"/>
                <a:gd name="T4" fmla="*/ 2147483647 w 569"/>
                <a:gd name="T5" fmla="*/ 2147483647 h 569"/>
                <a:gd name="T6" fmla="*/ 2147483647 w 569"/>
                <a:gd name="T7" fmla="*/ 2147483647 h 569"/>
                <a:gd name="T8" fmla="*/ 2147483647 w 569"/>
                <a:gd name="T9" fmla="*/ 2147483647 h 569"/>
                <a:gd name="T10" fmla="*/ 2147483647 w 569"/>
                <a:gd name="T11" fmla="*/ 2147483647 h 569"/>
                <a:gd name="T12" fmla="*/ 2147483647 w 569"/>
                <a:gd name="T13" fmla="*/ 0 h 569"/>
                <a:gd name="T14" fmla="*/ 2147483647 w 569"/>
                <a:gd name="T15" fmla="*/ 2147483647 h 569"/>
                <a:gd name="T16" fmla="*/ 2147483647 w 569"/>
                <a:gd name="T17" fmla="*/ 2147483647 h 569"/>
                <a:gd name="T18" fmla="*/ 2147483647 w 569"/>
                <a:gd name="T19" fmla="*/ 2147483647 h 569"/>
                <a:gd name="T20" fmla="*/ 2147483647 w 569"/>
                <a:gd name="T21" fmla="*/ 2147483647 h 569"/>
                <a:gd name="T22" fmla="*/ 2147483647 w 569"/>
                <a:gd name="T23" fmla="*/ 2147483647 h 569"/>
                <a:gd name="T24" fmla="*/ 2147483647 w 569"/>
                <a:gd name="T25" fmla="*/ 2147483647 h 569"/>
                <a:gd name="T26" fmla="*/ 2147483647 w 569"/>
                <a:gd name="T27" fmla="*/ 2147483647 h 569"/>
                <a:gd name="T28" fmla="*/ 2147483647 w 569"/>
                <a:gd name="T29" fmla="*/ 2147483647 h 569"/>
                <a:gd name="T30" fmla="*/ 2147483647 w 569"/>
                <a:gd name="T31" fmla="*/ 2147483647 h 569"/>
                <a:gd name="T32" fmla="*/ 2147483647 w 569"/>
                <a:gd name="T33" fmla="*/ 2147483647 h 569"/>
                <a:gd name="T34" fmla="*/ 2147483647 w 569"/>
                <a:gd name="T35" fmla="*/ 2147483647 h 569"/>
                <a:gd name="T36" fmla="*/ 2147483647 w 569"/>
                <a:gd name="T37" fmla="*/ 2147483647 h 569"/>
                <a:gd name="T38" fmla="*/ 2147483647 w 569"/>
                <a:gd name="T39" fmla="*/ 2147483647 h 569"/>
                <a:gd name="T40" fmla="*/ 2147483647 w 569"/>
                <a:gd name="T41" fmla="*/ 2147483647 h 569"/>
                <a:gd name="T42" fmla="*/ 2147483647 w 569"/>
                <a:gd name="T43" fmla="*/ 2147483647 h 569"/>
                <a:gd name="T44" fmla="*/ 2147483647 w 569"/>
                <a:gd name="T45" fmla="*/ 2147483647 h 569"/>
                <a:gd name="T46" fmla="*/ 2147483647 w 569"/>
                <a:gd name="T47" fmla="*/ 2147483647 h 569"/>
                <a:gd name="T48" fmla="*/ 2147483647 w 569"/>
                <a:gd name="T49" fmla="*/ 2147483647 h 569"/>
                <a:gd name="T50" fmla="*/ 2147483647 w 569"/>
                <a:gd name="T51" fmla="*/ 2147483647 h 569"/>
                <a:gd name="T52" fmla="*/ 2147483647 w 569"/>
                <a:gd name="T53" fmla="*/ 2147483647 h 569"/>
                <a:gd name="T54" fmla="*/ 2147483647 w 569"/>
                <a:gd name="T55" fmla="*/ 2147483647 h 569"/>
                <a:gd name="T56" fmla="*/ 2147483647 w 569"/>
                <a:gd name="T57" fmla="*/ 2147483647 h 569"/>
                <a:gd name="T58" fmla="*/ 2147483647 w 569"/>
                <a:gd name="T59" fmla="*/ 2147483647 h 569"/>
                <a:gd name="T60" fmla="*/ 2147483647 w 569"/>
                <a:gd name="T61" fmla="*/ 2147483647 h 569"/>
                <a:gd name="T62" fmla="*/ 2147483647 w 569"/>
                <a:gd name="T63" fmla="*/ 2147483647 h 569"/>
                <a:gd name="T64" fmla="*/ 2147483647 w 569"/>
                <a:gd name="T65" fmla="*/ 2147483647 h 569"/>
                <a:gd name="T66" fmla="*/ 2147483647 w 569"/>
                <a:gd name="T67" fmla="*/ 2147483647 h 569"/>
                <a:gd name="T68" fmla="*/ 2147483647 w 569"/>
                <a:gd name="T69" fmla="*/ 2147483647 h 569"/>
                <a:gd name="T70" fmla="*/ 2147483647 w 569"/>
                <a:gd name="T71" fmla="*/ 2147483647 h 569"/>
                <a:gd name="T72" fmla="*/ 2147483647 w 569"/>
                <a:gd name="T73" fmla="*/ 2147483647 h 569"/>
                <a:gd name="T74" fmla="*/ 2147483647 w 569"/>
                <a:gd name="T75" fmla="*/ 2147483647 h 569"/>
                <a:gd name="T76" fmla="*/ 2147483647 w 569"/>
                <a:gd name="T77" fmla="*/ 2147483647 h 569"/>
                <a:gd name="T78" fmla="*/ 2147483647 w 569"/>
                <a:gd name="T79" fmla="*/ 2147483647 h 569"/>
                <a:gd name="T80" fmla="*/ 2147483647 w 569"/>
                <a:gd name="T81" fmla="*/ 2147483647 h 569"/>
                <a:gd name="T82" fmla="*/ 2147483647 w 569"/>
                <a:gd name="T83" fmla="*/ 2147483647 h 569"/>
                <a:gd name="T84" fmla="*/ 2147483647 w 569"/>
                <a:gd name="T85" fmla="*/ 2147483647 h 569"/>
                <a:gd name="T86" fmla="*/ 2147483647 w 569"/>
                <a:gd name="T87" fmla="*/ 2147483647 h 569"/>
                <a:gd name="T88" fmla="*/ 2147483647 w 569"/>
                <a:gd name="T89" fmla="*/ 2147483647 h 569"/>
                <a:gd name="T90" fmla="*/ 2147483647 w 569"/>
                <a:gd name="T91" fmla="*/ 2147483647 h 569"/>
                <a:gd name="T92" fmla="*/ 2147483647 w 569"/>
                <a:gd name="T93" fmla="*/ 2147483647 h 569"/>
                <a:gd name="T94" fmla="*/ 2147483647 w 569"/>
                <a:gd name="T95" fmla="*/ 2147483647 h 569"/>
                <a:gd name="T96" fmla="*/ 2147483647 w 569"/>
                <a:gd name="T97" fmla="*/ 2147483647 h 569"/>
                <a:gd name="T98" fmla="*/ 2147483647 w 569"/>
                <a:gd name="T99" fmla="*/ 2147483647 h 569"/>
                <a:gd name="T100" fmla="*/ 2147483647 w 569"/>
                <a:gd name="T101" fmla="*/ 2147483647 h 569"/>
                <a:gd name="T102" fmla="*/ 2147483647 w 569"/>
                <a:gd name="T103" fmla="*/ 2147483647 h 569"/>
                <a:gd name="T104" fmla="*/ 2147483647 w 569"/>
                <a:gd name="T105" fmla="*/ 2147483647 h 569"/>
                <a:gd name="T106" fmla="*/ 2147483647 w 569"/>
                <a:gd name="T107" fmla="*/ 2147483647 h 56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69"/>
                <a:gd name="T163" fmla="*/ 0 h 569"/>
                <a:gd name="T164" fmla="*/ 569 w 569"/>
                <a:gd name="T165" fmla="*/ 569 h 56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69" h="569">
                  <a:moveTo>
                    <a:pt x="330" y="16"/>
                  </a:moveTo>
                  <a:lnTo>
                    <a:pt x="330" y="16"/>
                  </a:lnTo>
                  <a:lnTo>
                    <a:pt x="320" y="16"/>
                  </a:lnTo>
                  <a:lnTo>
                    <a:pt x="302" y="34"/>
                  </a:lnTo>
                  <a:lnTo>
                    <a:pt x="292" y="42"/>
                  </a:lnTo>
                  <a:lnTo>
                    <a:pt x="284" y="34"/>
                  </a:lnTo>
                  <a:lnTo>
                    <a:pt x="266" y="34"/>
                  </a:lnTo>
                  <a:lnTo>
                    <a:pt x="256" y="42"/>
                  </a:lnTo>
                  <a:lnTo>
                    <a:pt x="246" y="42"/>
                  </a:lnTo>
                  <a:lnTo>
                    <a:pt x="220" y="52"/>
                  </a:lnTo>
                  <a:lnTo>
                    <a:pt x="210" y="52"/>
                  </a:lnTo>
                  <a:lnTo>
                    <a:pt x="202" y="34"/>
                  </a:lnTo>
                  <a:lnTo>
                    <a:pt x="202" y="8"/>
                  </a:lnTo>
                  <a:lnTo>
                    <a:pt x="202" y="0"/>
                  </a:lnTo>
                  <a:lnTo>
                    <a:pt x="192" y="0"/>
                  </a:lnTo>
                  <a:lnTo>
                    <a:pt x="184" y="8"/>
                  </a:lnTo>
                  <a:lnTo>
                    <a:pt x="156" y="16"/>
                  </a:lnTo>
                  <a:lnTo>
                    <a:pt x="128" y="8"/>
                  </a:lnTo>
                  <a:lnTo>
                    <a:pt x="138" y="16"/>
                  </a:lnTo>
                  <a:lnTo>
                    <a:pt x="138" y="34"/>
                  </a:lnTo>
                  <a:lnTo>
                    <a:pt x="146" y="42"/>
                  </a:lnTo>
                  <a:lnTo>
                    <a:pt x="120" y="62"/>
                  </a:lnTo>
                  <a:lnTo>
                    <a:pt x="110" y="62"/>
                  </a:lnTo>
                  <a:lnTo>
                    <a:pt x="102" y="52"/>
                  </a:lnTo>
                  <a:lnTo>
                    <a:pt x="92" y="42"/>
                  </a:lnTo>
                  <a:lnTo>
                    <a:pt x="56" y="42"/>
                  </a:lnTo>
                  <a:lnTo>
                    <a:pt x="56" y="52"/>
                  </a:lnTo>
                  <a:lnTo>
                    <a:pt x="64" y="62"/>
                  </a:lnTo>
                  <a:lnTo>
                    <a:pt x="56" y="62"/>
                  </a:lnTo>
                  <a:lnTo>
                    <a:pt x="64" y="88"/>
                  </a:lnTo>
                  <a:lnTo>
                    <a:pt x="56" y="122"/>
                  </a:lnTo>
                  <a:lnTo>
                    <a:pt x="18" y="142"/>
                  </a:lnTo>
                  <a:lnTo>
                    <a:pt x="0" y="176"/>
                  </a:lnTo>
                  <a:lnTo>
                    <a:pt x="10" y="202"/>
                  </a:lnTo>
                  <a:lnTo>
                    <a:pt x="28" y="212"/>
                  </a:lnTo>
                  <a:lnTo>
                    <a:pt x="46" y="202"/>
                  </a:lnTo>
                  <a:lnTo>
                    <a:pt x="46" y="222"/>
                  </a:lnTo>
                  <a:lnTo>
                    <a:pt x="64" y="222"/>
                  </a:lnTo>
                  <a:lnTo>
                    <a:pt x="82" y="222"/>
                  </a:lnTo>
                  <a:lnTo>
                    <a:pt x="102" y="202"/>
                  </a:lnTo>
                  <a:lnTo>
                    <a:pt x="120" y="202"/>
                  </a:lnTo>
                  <a:lnTo>
                    <a:pt x="120" y="230"/>
                  </a:lnTo>
                  <a:lnTo>
                    <a:pt x="128" y="240"/>
                  </a:lnTo>
                  <a:lnTo>
                    <a:pt x="184" y="256"/>
                  </a:lnTo>
                  <a:lnTo>
                    <a:pt x="192" y="274"/>
                  </a:lnTo>
                  <a:lnTo>
                    <a:pt x="192" y="282"/>
                  </a:lnTo>
                  <a:lnTo>
                    <a:pt x="202" y="302"/>
                  </a:lnTo>
                  <a:lnTo>
                    <a:pt x="220" y="302"/>
                  </a:lnTo>
                  <a:lnTo>
                    <a:pt x="220" y="311"/>
                  </a:lnTo>
                  <a:lnTo>
                    <a:pt x="228" y="329"/>
                  </a:lnTo>
                  <a:lnTo>
                    <a:pt x="228" y="355"/>
                  </a:lnTo>
                  <a:lnTo>
                    <a:pt x="228" y="383"/>
                  </a:lnTo>
                  <a:lnTo>
                    <a:pt x="256" y="391"/>
                  </a:lnTo>
                  <a:lnTo>
                    <a:pt x="266" y="391"/>
                  </a:lnTo>
                  <a:lnTo>
                    <a:pt x="266" y="409"/>
                  </a:lnTo>
                  <a:lnTo>
                    <a:pt x="284" y="417"/>
                  </a:lnTo>
                  <a:lnTo>
                    <a:pt x="274" y="435"/>
                  </a:lnTo>
                  <a:lnTo>
                    <a:pt x="284" y="435"/>
                  </a:lnTo>
                  <a:lnTo>
                    <a:pt x="292" y="461"/>
                  </a:lnTo>
                  <a:lnTo>
                    <a:pt x="274" y="471"/>
                  </a:lnTo>
                  <a:lnTo>
                    <a:pt x="238" y="515"/>
                  </a:lnTo>
                  <a:lnTo>
                    <a:pt x="246" y="515"/>
                  </a:lnTo>
                  <a:lnTo>
                    <a:pt x="256" y="525"/>
                  </a:lnTo>
                  <a:lnTo>
                    <a:pt x="266" y="525"/>
                  </a:lnTo>
                  <a:lnTo>
                    <a:pt x="292" y="541"/>
                  </a:lnTo>
                  <a:lnTo>
                    <a:pt x="302" y="551"/>
                  </a:lnTo>
                  <a:lnTo>
                    <a:pt x="292" y="569"/>
                  </a:lnTo>
                  <a:lnTo>
                    <a:pt x="310" y="551"/>
                  </a:lnTo>
                  <a:lnTo>
                    <a:pt x="330" y="533"/>
                  </a:lnTo>
                  <a:lnTo>
                    <a:pt x="348" y="497"/>
                  </a:lnTo>
                  <a:lnTo>
                    <a:pt x="366" y="481"/>
                  </a:lnTo>
                  <a:lnTo>
                    <a:pt x="366" y="445"/>
                  </a:lnTo>
                  <a:lnTo>
                    <a:pt x="376" y="427"/>
                  </a:lnTo>
                  <a:lnTo>
                    <a:pt x="395" y="417"/>
                  </a:lnTo>
                  <a:lnTo>
                    <a:pt x="423" y="401"/>
                  </a:lnTo>
                  <a:lnTo>
                    <a:pt x="459" y="401"/>
                  </a:lnTo>
                  <a:lnTo>
                    <a:pt x="459" y="391"/>
                  </a:lnTo>
                  <a:lnTo>
                    <a:pt x="477" y="383"/>
                  </a:lnTo>
                  <a:lnTo>
                    <a:pt x="477" y="373"/>
                  </a:lnTo>
                  <a:lnTo>
                    <a:pt x="495" y="347"/>
                  </a:lnTo>
                  <a:lnTo>
                    <a:pt x="495" y="329"/>
                  </a:lnTo>
                  <a:lnTo>
                    <a:pt x="505" y="321"/>
                  </a:lnTo>
                  <a:lnTo>
                    <a:pt x="505" y="256"/>
                  </a:lnTo>
                  <a:lnTo>
                    <a:pt x="549" y="202"/>
                  </a:lnTo>
                  <a:lnTo>
                    <a:pt x="569" y="176"/>
                  </a:lnTo>
                  <a:lnTo>
                    <a:pt x="559" y="142"/>
                  </a:lnTo>
                  <a:lnTo>
                    <a:pt x="531" y="142"/>
                  </a:lnTo>
                  <a:lnTo>
                    <a:pt x="485" y="106"/>
                  </a:lnTo>
                  <a:lnTo>
                    <a:pt x="469" y="114"/>
                  </a:lnTo>
                  <a:lnTo>
                    <a:pt x="441" y="106"/>
                  </a:lnTo>
                  <a:lnTo>
                    <a:pt x="423" y="106"/>
                  </a:lnTo>
                  <a:lnTo>
                    <a:pt x="423" y="96"/>
                  </a:lnTo>
                  <a:lnTo>
                    <a:pt x="423" y="88"/>
                  </a:lnTo>
                  <a:lnTo>
                    <a:pt x="413" y="88"/>
                  </a:lnTo>
                  <a:lnTo>
                    <a:pt x="376" y="80"/>
                  </a:lnTo>
                  <a:lnTo>
                    <a:pt x="366" y="88"/>
                  </a:lnTo>
                  <a:lnTo>
                    <a:pt x="366" y="70"/>
                  </a:lnTo>
                  <a:lnTo>
                    <a:pt x="358" y="70"/>
                  </a:lnTo>
                  <a:lnTo>
                    <a:pt x="340" y="70"/>
                  </a:lnTo>
                  <a:lnTo>
                    <a:pt x="340" y="88"/>
                  </a:lnTo>
                  <a:lnTo>
                    <a:pt x="330" y="80"/>
                  </a:lnTo>
                  <a:lnTo>
                    <a:pt x="320" y="88"/>
                  </a:lnTo>
                  <a:lnTo>
                    <a:pt x="330" y="70"/>
                  </a:lnTo>
                  <a:lnTo>
                    <a:pt x="348" y="52"/>
                  </a:lnTo>
                  <a:lnTo>
                    <a:pt x="348" y="42"/>
                  </a:lnTo>
                  <a:lnTo>
                    <a:pt x="340" y="42"/>
                  </a:lnTo>
                  <a:lnTo>
                    <a:pt x="330" y="1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41" name="Freeform 55"/>
            <p:cNvSpPr>
              <a:spLocks/>
            </p:cNvSpPr>
            <p:nvPr/>
          </p:nvSpPr>
          <p:spPr bwMode="auto">
            <a:xfrm>
              <a:off x="2789173" y="4178302"/>
              <a:ext cx="98434" cy="66675"/>
            </a:xfrm>
            <a:custGeom>
              <a:avLst/>
              <a:gdLst>
                <a:gd name="T0" fmla="*/ 0 w 54"/>
                <a:gd name="T1" fmla="*/ 2147483647 h 36"/>
                <a:gd name="T2" fmla="*/ 0 w 54"/>
                <a:gd name="T3" fmla="*/ 2147483647 h 36"/>
                <a:gd name="T4" fmla="*/ 0 w 54"/>
                <a:gd name="T5" fmla="*/ 0 h 36"/>
                <a:gd name="T6" fmla="*/ 2147483647 w 54"/>
                <a:gd name="T7" fmla="*/ 0 h 36"/>
                <a:gd name="T8" fmla="*/ 2147483647 w 54"/>
                <a:gd name="T9" fmla="*/ 2147483647 h 36"/>
                <a:gd name="T10" fmla="*/ 2147483647 w 54"/>
                <a:gd name="T11" fmla="*/ 2147483647 h 36"/>
                <a:gd name="T12" fmla="*/ 2147483647 w 54"/>
                <a:gd name="T13" fmla="*/ 2147483647 h 36"/>
                <a:gd name="T14" fmla="*/ 2147483647 w 54"/>
                <a:gd name="T15" fmla="*/ 2147483647 h 36"/>
                <a:gd name="T16" fmla="*/ 2147483647 w 54"/>
                <a:gd name="T17" fmla="*/ 2147483647 h 36"/>
                <a:gd name="T18" fmla="*/ 2147483647 w 54"/>
                <a:gd name="T19" fmla="*/ 2147483647 h 36"/>
                <a:gd name="T20" fmla="*/ 2147483647 w 54"/>
                <a:gd name="T21" fmla="*/ 2147483647 h 36"/>
                <a:gd name="T22" fmla="*/ 2147483647 w 54"/>
                <a:gd name="T23" fmla="*/ 2147483647 h 36"/>
                <a:gd name="T24" fmla="*/ 2147483647 w 54"/>
                <a:gd name="T25" fmla="*/ 2147483647 h 36"/>
                <a:gd name="T26" fmla="*/ 0 w 54"/>
                <a:gd name="T27" fmla="*/ 2147483647 h 36"/>
                <a:gd name="T28" fmla="*/ 0 w 54"/>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36"/>
                <a:gd name="T47" fmla="*/ 54 w 54"/>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36">
                  <a:moveTo>
                    <a:pt x="0" y="28"/>
                  </a:moveTo>
                  <a:lnTo>
                    <a:pt x="0" y="28"/>
                  </a:lnTo>
                  <a:lnTo>
                    <a:pt x="0" y="0"/>
                  </a:lnTo>
                  <a:lnTo>
                    <a:pt x="28" y="0"/>
                  </a:lnTo>
                  <a:lnTo>
                    <a:pt x="28" y="8"/>
                  </a:lnTo>
                  <a:lnTo>
                    <a:pt x="36" y="8"/>
                  </a:lnTo>
                  <a:lnTo>
                    <a:pt x="54" y="18"/>
                  </a:lnTo>
                  <a:lnTo>
                    <a:pt x="46" y="28"/>
                  </a:lnTo>
                  <a:lnTo>
                    <a:pt x="46" y="18"/>
                  </a:lnTo>
                  <a:lnTo>
                    <a:pt x="18" y="28"/>
                  </a:lnTo>
                  <a:lnTo>
                    <a:pt x="18" y="18"/>
                  </a:lnTo>
                  <a:lnTo>
                    <a:pt x="10" y="28"/>
                  </a:lnTo>
                  <a:lnTo>
                    <a:pt x="10" y="36"/>
                  </a:lnTo>
                  <a:lnTo>
                    <a:pt x="0" y="2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42" name="Freeform 56"/>
            <p:cNvSpPr>
              <a:spLocks/>
            </p:cNvSpPr>
            <p:nvPr/>
          </p:nvSpPr>
          <p:spPr bwMode="auto">
            <a:xfrm>
              <a:off x="2719316" y="4178302"/>
              <a:ext cx="69857" cy="52388"/>
            </a:xfrm>
            <a:custGeom>
              <a:avLst/>
              <a:gdLst>
                <a:gd name="T0" fmla="*/ 2147483647 w 39"/>
                <a:gd name="T1" fmla="*/ 2147483647 h 28"/>
                <a:gd name="T2" fmla="*/ 2147483647 w 39"/>
                <a:gd name="T3" fmla="*/ 2147483647 h 28"/>
                <a:gd name="T4" fmla="*/ 2147483647 w 39"/>
                <a:gd name="T5" fmla="*/ 0 h 28"/>
                <a:gd name="T6" fmla="*/ 2147483647 w 39"/>
                <a:gd name="T7" fmla="*/ 0 h 28"/>
                <a:gd name="T8" fmla="*/ 2147483647 w 39"/>
                <a:gd name="T9" fmla="*/ 2147483647 h 28"/>
                <a:gd name="T10" fmla="*/ 0 w 39"/>
                <a:gd name="T11" fmla="*/ 2147483647 h 28"/>
                <a:gd name="T12" fmla="*/ 2147483647 w 39"/>
                <a:gd name="T13" fmla="*/ 2147483647 h 28"/>
                <a:gd name="T14" fmla="*/ 2147483647 w 39"/>
                <a:gd name="T15" fmla="*/ 2147483647 h 28"/>
                <a:gd name="T16" fmla="*/ 2147483647 w 39"/>
                <a:gd name="T17" fmla="*/ 2147483647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28"/>
                <a:gd name="T29" fmla="*/ 39 w 39"/>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28">
                  <a:moveTo>
                    <a:pt x="39" y="28"/>
                  </a:moveTo>
                  <a:lnTo>
                    <a:pt x="39" y="28"/>
                  </a:lnTo>
                  <a:lnTo>
                    <a:pt x="39" y="0"/>
                  </a:lnTo>
                  <a:lnTo>
                    <a:pt x="21" y="0"/>
                  </a:lnTo>
                  <a:lnTo>
                    <a:pt x="29" y="18"/>
                  </a:lnTo>
                  <a:lnTo>
                    <a:pt x="0" y="28"/>
                  </a:lnTo>
                  <a:lnTo>
                    <a:pt x="11" y="28"/>
                  </a:lnTo>
                  <a:lnTo>
                    <a:pt x="39" y="2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43" name="Freeform 57"/>
            <p:cNvSpPr>
              <a:spLocks/>
            </p:cNvSpPr>
            <p:nvPr/>
          </p:nvSpPr>
          <p:spPr bwMode="auto">
            <a:xfrm>
              <a:off x="2622469" y="4211640"/>
              <a:ext cx="49218" cy="33337"/>
            </a:xfrm>
            <a:custGeom>
              <a:avLst/>
              <a:gdLst>
                <a:gd name="T0" fmla="*/ 0 w 28"/>
                <a:gd name="T1" fmla="*/ 2147483647 h 18"/>
                <a:gd name="T2" fmla="*/ 0 w 28"/>
                <a:gd name="T3" fmla="*/ 2147483647 h 18"/>
                <a:gd name="T4" fmla="*/ 2147483647 w 28"/>
                <a:gd name="T5" fmla="*/ 2147483647 h 18"/>
                <a:gd name="T6" fmla="*/ 2147483647 w 28"/>
                <a:gd name="T7" fmla="*/ 2147483647 h 18"/>
                <a:gd name="T8" fmla="*/ 2147483647 w 28"/>
                <a:gd name="T9" fmla="*/ 0 h 18"/>
                <a:gd name="T10" fmla="*/ 0 w 28"/>
                <a:gd name="T11" fmla="*/ 2147483647 h 18"/>
                <a:gd name="T12" fmla="*/ 0 w 28"/>
                <a:gd name="T13" fmla="*/ 2147483647 h 18"/>
                <a:gd name="T14" fmla="*/ 0 60000 65536"/>
                <a:gd name="T15" fmla="*/ 0 60000 65536"/>
                <a:gd name="T16" fmla="*/ 0 60000 65536"/>
                <a:gd name="T17" fmla="*/ 0 60000 65536"/>
                <a:gd name="T18" fmla="*/ 0 60000 65536"/>
                <a:gd name="T19" fmla="*/ 0 60000 65536"/>
                <a:gd name="T20" fmla="*/ 0 60000 65536"/>
                <a:gd name="T21" fmla="*/ 0 w 28"/>
                <a:gd name="T22" fmla="*/ 0 h 18"/>
                <a:gd name="T23" fmla="*/ 28 w 2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8">
                  <a:moveTo>
                    <a:pt x="0" y="10"/>
                  </a:moveTo>
                  <a:lnTo>
                    <a:pt x="0" y="10"/>
                  </a:lnTo>
                  <a:lnTo>
                    <a:pt x="18" y="18"/>
                  </a:lnTo>
                  <a:lnTo>
                    <a:pt x="28" y="10"/>
                  </a:lnTo>
                  <a:lnTo>
                    <a:pt x="10" y="0"/>
                  </a:lnTo>
                  <a:lnTo>
                    <a:pt x="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44" name="Freeform 58"/>
            <p:cNvSpPr>
              <a:spLocks/>
            </p:cNvSpPr>
            <p:nvPr/>
          </p:nvSpPr>
          <p:spPr bwMode="auto">
            <a:xfrm>
              <a:off x="3052723" y="4278315"/>
              <a:ext cx="17464" cy="20637"/>
            </a:xfrm>
            <a:custGeom>
              <a:avLst/>
              <a:gdLst>
                <a:gd name="T0" fmla="*/ 0 w 10"/>
                <a:gd name="T1" fmla="*/ 0 h 11"/>
                <a:gd name="T2" fmla="*/ 0 w 10"/>
                <a:gd name="T3" fmla="*/ 0 h 11"/>
                <a:gd name="T4" fmla="*/ 0 w 10"/>
                <a:gd name="T5" fmla="*/ 2147483647 h 11"/>
                <a:gd name="T6" fmla="*/ 2147483647 w 10"/>
                <a:gd name="T7" fmla="*/ 0 h 11"/>
                <a:gd name="T8" fmla="*/ 0 w 10"/>
                <a:gd name="T9" fmla="*/ 0 h 11"/>
                <a:gd name="T10" fmla="*/ 0 w 10"/>
                <a:gd name="T11" fmla="*/ 0 h 11"/>
                <a:gd name="T12" fmla="*/ 0 60000 65536"/>
                <a:gd name="T13" fmla="*/ 0 60000 65536"/>
                <a:gd name="T14" fmla="*/ 0 60000 65536"/>
                <a:gd name="T15" fmla="*/ 0 60000 65536"/>
                <a:gd name="T16" fmla="*/ 0 60000 65536"/>
                <a:gd name="T17" fmla="*/ 0 60000 65536"/>
                <a:gd name="T18" fmla="*/ 0 w 10"/>
                <a:gd name="T19" fmla="*/ 0 h 11"/>
                <a:gd name="T20" fmla="*/ 10 w 10"/>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0" h="11">
                  <a:moveTo>
                    <a:pt x="0" y="0"/>
                  </a:moveTo>
                  <a:lnTo>
                    <a:pt x="0" y="0"/>
                  </a:lnTo>
                  <a:lnTo>
                    <a:pt x="0" y="11"/>
                  </a:lnTo>
                  <a:lnTo>
                    <a:pt x="10"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45" name="Freeform 59"/>
            <p:cNvSpPr>
              <a:spLocks/>
            </p:cNvSpPr>
            <p:nvPr/>
          </p:nvSpPr>
          <p:spPr bwMode="auto">
            <a:xfrm>
              <a:off x="2622469" y="4035427"/>
              <a:ext cx="17465" cy="47625"/>
            </a:xfrm>
            <a:custGeom>
              <a:avLst/>
              <a:gdLst>
                <a:gd name="T0" fmla="*/ 0 w 10"/>
                <a:gd name="T1" fmla="*/ 0 h 26"/>
                <a:gd name="T2" fmla="*/ 0 w 10"/>
                <a:gd name="T3" fmla="*/ 0 h 26"/>
                <a:gd name="T4" fmla="*/ 0 w 10"/>
                <a:gd name="T5" fmla="*/ 2147483647 h 26"/>
                <a:gd name="T6" fmla="*/ 2147483647 w 10"/>
                <a:gd name="T7" fmla="*/ 2147483647 h 26"/>
                <a:gd name="T8" fmla="*/ 2147483647 w 10"/>
                <a:gd name="T9" fmla="*/ 2147483647 h 26"/>
                <a:gd name="T10" fmla="*/ 0 w 10"/>
                <a:gd name="T11" fmla="*/ 0 h 26"/>
                <a:gd name="T12" fmla="*/ 0 w 10"/>
                <a:gd name="T13" fmla="*/ 0 h 26"/>
                <a:gd name="T14" fmla="*/ 0 60000 65536"/>
                <a:gd name="T15" fmla="*/ 0 60000 65536"/>
                <a:gd name="T16" fmla="*/ 0 60000 65536"/>
                <a:gd name="T17" fmla="*/ 0 60000 65536"/>
                <a:gd name="T18" fmla="*/ 0 60000 65536"/>
                <a:gd name="T19" fmla="*/ 0 60000 65536"/>
                <a:gd name="T20" fmla="*/ 0 60000 65536"/>
                <a:gd name="T21" fmla="*/ 0 w 10"/>
                <a:gd name="T22" fmla="*/ 0 h 26"/>
                <a:gd name="T23" fmla="*/ 10 w 10"/>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26">
                  <a:moveTo>
                    <a:pt x="0" y="0"/>
                  </a:moveTo>
                  <a:lnTo>
                    <a:pt x="0" y="0"/>
                  </a:lnTo>
                  <a:lnTo>
                    <a:pt x="0" y="8"/>
                  </a:lnTo>
                  <a:lnTo>
                    <a:pt x="10" y="26"/>
                  </a:lnTo>
                  <a:lnTo>
                    <a:pt x="10" y="8"/>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46" name="Freeform 60"/>
            <p:cNvSpPr>
              <a:spLocks/>
            </p:cNvSpPr>
            <p:nvPr/>
          </p:nvSpPr>
          <p:spPr bwMode="auto">
            <a:xfrm>
              <a:off x="2639933" y="3983040"/>
              <a:ext cx="19052" cy="33337"/>
            </a:xfrm>
            <a:custGeom>
              <a:avLst/>
              <a:gdLst>
                <a:gd name="T0" fmla="*/ 0 w 10"/>
                <a:gd name="T1" fmla="*/ 0 h 18"/>
                <a:gd name="T2" fmla="*/ 0 w 10"/>
                <a:gd name="T3" fmla="*/ 0 h 18"/>
                <a:gd name="T4" fmla="*/ 2147483647 w 10"/>
                <a:gd name="T5" fmla="*/ 2147483647 h 18"/>
                <a:gd name="T6" fmla="*/ 2147483647 w 10"/>
                <a:gd name="T7" fmla="*/ 2147483647 h 18"/>
                <a:gd name="T8" fmla="*/ 0 w 10"/>
                <a:gd name="T9" fmla="*/ 0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0" y="0"/>
                  </a:moveTo>
                  <a:lnTo>
                    <a:pt x="0" y="0"/>
                  </a:lnTo>
                  <a:lnTo>
                    <a:pt x="10" y="10"/>
                  </a:lnTo>
                  <a:lnTo>
                    <a:pt x="10" y="18"/>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47" name="Freeform 61"/>
            <p:cNvSpPr>
              <a:spLocks/>
            </p:cNvSpPr>
            <p:nvPr/>
          </p:nvSpPr>
          <p:spPr bwMode="auto">
            <a:xfrm>
              <a:off x="2658985" y="4016377"/>
              <a:ext cx="12701" cy="33338"/>
            </a:xfrm>
            <a:custGeom>
              <a:avLst/>
              <a:gdLst>
                <a:gd name="T0" fmla="*/ 0 w 8"/>
                <a:gd name="T1" fmla="*/ 0 h 18"/>
                <a:gd name="T2" fmla="*/ 0 w 8"/>
                <a:gd name="T3" fmla="*/ 0 h 18"/>
                <a:gd name="T4" fmla="*/ 2147483647 w 8"/>
                <a:gd name="T5" fmla="*/ 2147483647 h 18"/>
                <a:gd name="T6" fmla="*/ 2147483647 w 8"/>
                <a:gd name="T7" fmla="*/ 2147483647 h 18"/>
                <a:gd name="T8" fmla="*/ 0 w 8"/>
                <a:gd name="T9" fmla="*/ 0 h 18"/>
                <a:gd name="T10" fmla="*/ 0 60000 65536"/>
                <a:gd name="T11" fmla="*/ 0 60000 65536"/>
                <a:gd name="T12" fmla="*/ 0 60000 65536"/>
                <a:gd name="T13" fmla="*/ 0 60000 65536"/>
                <a:gd name="T14" fmla="*/ 0 60000 65536"/>
                <a:gd name="T15" fmla="*/ 0 w 8"/>
                <a:gd name="T16" fmla="*/ 0 h 18"/>
                <a:gd name="T17" fmla="*/ 8 w 8"/>
                <a:gd name="T18" fmla="*/ 18 h 18"/>
              </a:gdLst>
              <a:ahLst/>
              <a:cxnLst>
                <a:cxn ang="T10">
                  <a:pos x="T0" y="T1"/>
                </a:cxn>
                <a:cxn ang="T11">
                  <a:pos x="T2" y="T3"/>
                </a:cxn>
                <a:cxn ang="T12">
                  <a:pos x="T4" y="T5"/>
                </a:cxn>
                <a:cxn ang="T13">
                  <a:pos x="T6" y="T7"/>
                </a:cxn>
                <a:cxn ang="T14">
                  <a:pos x="T8" y="T9"/>
                </a:cxn>
              </a:cxnLst>
              <a:rect l="T15" t="T16" r="T17" b="T18"/>
              <a:pathLst>
                <a:path w="8" h="18">
                  <a:moveTo>
                    <a:pt x="0" y="0"/>
                  </a:moveTo>
                  <a:lnTo>
                    <a:pt x="0" y="0"/>
                  </a:lnTo>
                  <a:lnTo>
                    <a:pt x="8" y="10"/>
                  </a:lnTo>
                  <a:lnTo>
                    <a:pt x="8" y="18"/>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48" name="Freeform 62"/>
            <p:cNvSpPr>
              <a:spLocks/>
            </p:cNvSpPr>
            <p:nvPr/>
          </p:nvSpPr>
          <p:spPr bwMode="auto">
            <a:xfrm>
              <a:off x="2719316" y="4097340"/>
              <a:ext cx="19052" cy="19050"/>
            </a:xfrm>
            <a:custGeom>
              <a:avLst/>
              <a:gdLst>
                <a:gd name="T0" fmla="*/ 0 w 11"/>
                <a:gd name="T1" fmla="*/ 0 h 10"/>
                <a:gd name="T2" fmla="*/ 0 w 11"/>
                <a:gd name="T3" fmla="*/ 0 h 10"/>
                <a:gd name="T4" fmla="*/ 2147483647 w 11"/>
                <a:gd name="T5" fmla="*/ 2147483647 h 10"/>
                <a:gd name="T6" fmla="*/ 0 w 11"/>
                <a:gd name="T7" fmla="*/ 2147483647 h 10"/>
                <a:gd name="T8" fmla="*/ 0 w 11"/>
                <a:gd name="T9" fmla="*/ 0 h 10"/>
                <a:gd name="T10" fmla="*/ 0 60000 65536"/>
                <a:gd name="T11" fmla="*/ 0 60000 65536"/>
                <a:gd name="T12" fmla="*/ 0 60000 65536"/>
                <a:gd name="T13" fmla="*/ 0 60000 65536"/>
                <a:gd name="T14" fmla="*/ 0 60000 65536"/>
                <a:gd name="T15" fmla="*/ 0 w 11"/>
                <a:gd name="T16" fmla="*/ 0 h 10"/>
                <a:gd name="T17" fmla="*/ 11 w 11"/>
                <a:gd name="T18" fmla="*/ 10 h 10"/>
              </a:gdLst>
              <a:ahLst/>
              <a:cxnLst>
                <a:cxn ang="T10">
                  <a:pos x="T0" y="T1"/>
                </a:cxn>
                <a:cxn ang="T11">
                  <a:pos x="T2" y="T3"/>
                </a:cxn>
                <a:cxn ang="T12">
                  <a:pos x="T4" y="T5"/>
                </a:cxn>
                <a:cxn ang="T13">
                  <a:pos x="T6" y="T7"/>
                </a:cxn>
                <a:cxn ang="T14">
                  <a:pos x="T8" y="T9"/>
                </a:cxn>
              </a:cxnLst>
              <a:rect l="T15" t="T16" r="T17" b="T18"/>
              <a:pathLst>
                <a:path w="11" h="10">
                  <a:moveTo>
                    <a:pt x="0" y="0"/>
                  </a:moveTo>
                  <a:lnTo>
                    <a:pt x="0" y="0"/>
                  </a:lnTo>
                  <a:lnTo>
                    <a:pt x="11" y="10"/>
                  </a:lnTo>
                  <a:lnTo>
                    <a:pt x="0" y="1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49" name="Freeform 63"/>
            <p:cNvSpPr>
              <a:spLocks/>
            </p:cNvSpPr>
            <p:nvPr/>
          </p:nvSpPr>
          <p:spPr bwMode="auto">
            <a:xfrm>
              <a:off x="2738368" y="6297616"/>
              <a:ext cx="133363" cy="130175"/>
            </a:xfrm>
            <a:custGeom>
              <a:avLst/>
              <a:gdLst>
                <a:gd name="T0" fmla="*/ 2147483647 w 74"/>
                <a:gd name="T1" fmla="*/ 2147483647 h 70"/>
                <a:gd name="T2" fmla="*/ 2147483647 w 74"/>
                <a:gd name="T3" fmla="*/ 2147483647 h 70"/>
                <a:gd name="T4" fmla="*/ 2147483647 w 74"/>
                <a:gd name="T5" fmla="*/ 0 h 70"/>
                <a:gd name="T6" fmla="*/ 2147483647 w 74"/>
                <a:gd name="T7" fmla="*/ 2147483647 h 70"/>
                <a:gd name="T8" fmla="*/ 2147483647 w 74"/>
                <a:gd name="T9" fmla="*/ 2147483647 h 70"/>
                <a:gd name="T10" fmla="*/ 2147483647 w 74"/>
                <a:gd name="T11" fmla="*/ 2147483647 h 70"/>
                <a:gd name="T12" fmla="*/ 2147483647 w 74"/>
                <a:gd name="T13" fmla="*/ 2147483647 h 70"/>
                <a:gd name="T14" fmla="*/ 2147483647 w 74"/>
                <a:gd name="T15" fmla="*/ 2147483647 h 70"/>
                <a:gd name="T16" fmla="*/ 2147483647 w 74"/>
                <a:gd name="T17" fmla="*/ 2147483647 h 70"/>
                <a:gd name="T18" fmla="*/ 2147483647 w 74"/>
                <a:gd name="T19" fmla="*/ 2147483647 h 70"/>
                <a:gd name="T20" fmla="*/ 2147483647 w 74"/>
                <a:gd name="T21" fmla="*/ 2147483647 h 70"/>
                <a:gd name="T22" fmla="*/ 2147483647 w 74"/>
                <a:gd name="T23" fmla="*/ 2147483647 h 70"/>
                <a:gd name="T24" fmla="*/ 2147483647 w 74"/>
                <a:gd name="T25" fmla="*/ 2147483647 h 70"/>
                <a:gd name="T26" fmla="*/ 2147483647 w 74"/>
                <a:gd name="T27" fmla="*/ 2147483647 h 70"/>
                <a:gd name="T28" fmla="*/ 0 w 74"/>
                <a:gd name="T29" fmla="*/ 2147483647 h 70"/>
                <a:gd name="T30" fmla="*/ 2147483647 w 74"/>
                <a:gd name="T31" fmla="*/ 2147483647 h 70"/>
                <a:gd name="T32" fmla="*/ 2147483647 w 74"/>
                <a:gd name="T33" fmla="*/ 2147483647 h 70"/>
                <a:gd name="T34" fmla="*/ 2147483647 w 74"/>
                <a:gd name="T35" fmla="*/ 2147483647 h 70"/>
                <a:gd name="T36" fmla="*/ 2147483647 w 74"/>
                <a:gd name="T37" fmla="*/ 2147483647 h 70"/>
                <a:gd name="T38" fmla="*/ 2147483647 w 74"/>
                <a:gd name="T39" fmla="*/ 2147483647 h 70"/>
                <a:gd name="T40" fmla="*/ 2147483647 w 74"/>
                <a:gd name="T41" fmla="*/ 2147483647 h 70"/>
                <a:gd name="T42" fmla="*/ 2147483647 w 74"/>
                <a:gd name="T43" fmla="*/ 2147483647 h 70"/>
                <a:gd name="T44" fmla="*/ 2147483647 w 74"/>
                <a:gd name="T45" fmla="*/ 2147483647 h 70"/>
                <a:gd name="T46" fmla="*/ 2147483647 w 74"/>
                <a:gd name="T47" fmla="*/ 2147483647 h 70"/>
                <a:gd name="T48" fmla="*/ 2147483647 w 74"/>
                <a:gd name="T49" fmla="*/ 2147483647 h 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
                <a:gd name="T76" fmla="*/ 0 h 70"/>
                <a:gd name="T77" fmla="*/ 74 w 74"/>
                <a:gd name="T78" fmla="*/ 70 h 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 h="70">
                  <a:moveTo>
                    <a:pt x="74" y="54"/>
                  </a:moveTo>
                  <a:lnTo>
                    <a:pt x="74" y="54"/>
                  </a:lnTo>
                  <a:lnTo>
                    <a:pt x="74" y="0"/>
                  </a:lnTo>
                  <a:lnTo>
                    <a:pt x="56" y="8"/>
                  </a:lnTo>
                  <a:lnTo>
                    <a:pt x="46" y="16"/>
                  </a:lnTo>
                  <a:lnTo>
                    <a:pt x="56" y="26"/>
                  </a:lnTo>
                  <a:lnTo>
                    <a:pt x="66" y="16"/>
                  </a:lnTo>
                  <a:lnTo>
                    <a:pt x="66" y="26"/>
                  </a:lnTo>
                  <a:lnTo>
                    <a:pt x="56" y="26"/>
                  </a:lnTo>
                  <a:lnTo>
                    <a:pt x="56" y="42"/>
                  </a:lnTo>
                  <a:lnTo>
                    <a:pt x="56" y="34"/>
                  </a:lnTo>
                  <a:lnTo>
                    <a:pt x="46" y="34"/>
                  </a:lnTo>
                  <a:lnTo>
                    <a:pt x="38" y="34"/>
                  </a:lnTo>
                  <a:lnTo>
                    <a:pt x="10" y="16"/>
                  </a:lnTo>
                  <a:lnTo>
                    <a:pt x="0" y="26"/>
                  </a:lnTo>
                  <a:lnTo>
                    <a:pt x="10" y="34"/>
                  </a:lnTo>
                  <a:lnTo>
                    <a:pt x="18" y="34"/>
                  </a:lnTo>
                  <a:lnTo>
                    <a:pt x="18" y="42"/>
                  </a:lnTo>
                  <a:lnTo>
                    <a:pt x="28" y="42"/>
                  </a:lnTo>
                  <a:lnTo>
                    <a:pt x="28" y="54"/>
                  </a:lnTo>
                  <a:lnTo>
                    <a:pt x="46" y="62"/>
                  </a:lnTo>
                  <a:lnTo>
                    <a:pt x="56" y="62"/>
                  </a:lnTo>
                  <a:lnTo>
                    <a:pt x="66" y="70"/>
                  </a:lnTo>
                  <a:lnTo>
                    <a:pt x="74" y="5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50" name="Freeform 64"/>
            <p:cNvSpPr>
              <a:spLocks/>
            </p:cNvSpPr>
            <p:nvPr/>
          </p:nvSpPr>
          <p:spPr bwMode="auto">
            <a:xfrm>
              <a:off x="2871730" y="6297616"/>
              <a:ext cx="100022" cy="147637"/>
            </a:xfrm>
            <a:custGeom>
              <a:avLst/>
              <a:gdLst>
                <a:gd name="T0" fmla="*/ 0 w 56"/>
                <a:gd name="T1" fmla="*/ 2147483647 h 80"/>
                <a:gd name="T2" fmla="*/ 0 w 56"/>
                <a:gd name="T3" fmla="*/ 2147483647 h 80"/>
                <a:gd name="T4" fmla="*/ 0 w 56"/>
                <a:gd name="T5" fmla="*/ 0 h 80"/>
                <a:gd name="T6" fmla="*/ 2147483647 w 56"/>
                <a:gd name="T7" fmla="*/ 2147483647 h 80"/>
                <a:gd name="T8" fmla="*/ 2147483647 w 56"/>
                <a:gd name="T9" fmla="*/ 2147483647 h 80"/>
                <a:gd name="T10" fmla="*/ 2147483647 w 56"/>
                <a:gd name="T11" fmla="*/ 2147483647 h 80"/>
                <a:gd name="T12" fmla="*/ 2147483647 w 56"/>
                <a:gd name="T13" fmla="*/ 2147483647 h 80"/>
                <a:gd name="T14" fmla="*/ 2147483647 w 56"/>
                <a:gd name="T15" fmla="*/ 2147483647 h 80"/>
                <a:gd name="T16" fmla="*/ 2147483647 w 56"/>
                <a:gd name="T17" fmla="*/ 2147483647 h 80"/>
                <a:gd name="T18" fmla="*/ 0 w 56"/>
                <a:gd name="T19" fmla="*/ 2147483647 h 80"/>
                <a:gd name="T20" fmla="*/ 0 w 56"/>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80"/>
                <a:gd name="T35" fmla="*/ 56 w 56"/>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80">
                  <a:moveTo>
                    <a:pt x="0" y="54"/>
                  </a:moveTo>
                  <a:lnTo>
                    <a:pt x="0" y="54"/>
                  </a:lnTo>
                  <a:lnTo>
                    <a:pt x="0" y="0"/>
                  </a:lnTo>
                  <a:lnTo>
                    <a:pt x="10" y="26"/>
                  </a:lnTo>
                  <a:lnTo>
                    <a:pt x="38" y="42"/>
                  </a:lnTo>
                  <a:lnTo>
                    <a:pt x="56" y="54"/>
                  </a:lnTo>
                  <a:lnTo>
                    <a:pt x="46" y="62"/>
                  </a:lnTo>
                  <a:lnTo>
                    <a:pt x="20" y="70"/>
                  </a:lnTo>
                  <a:lnTo>
                    <a:pt x="10" y="80"/>
                  </a:lnTo>
                  <a:lnTo>
                    <a:pt x="0" y="5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51" name="Freeform 65"/>
            <p:cNvSpPr>
              <a:spLocks/>
            </p:cNvSpPr>
            <p:nvPr/>
          </p:nvSpPr>
          <p:spPr bwMode="auto">
            <a:xfrm>
              <a:off x="2690738" y="5170491"/>
              <a:ext cx="214333" cy="1196976"/>
            </a:xfrm>
            <a:custGeom>
              <a:avLst/>
              <a:gdLst>
                <a:gd name="T0" fmla="*/ 2147483647 w 119"/>
                <a:gd name="T1" fmla="*/ 2147483647 h 649"/>
                <a:gd name="T2" fmla="*/ 2147483647 w 119"/>
                <a:gd name="T3" fmla="*/ 2147483647 h 649"/>
                <a:gd name="T4" fmla="*/ 2147483647 w 119"/>
                <a:gd name="T5" fmla="*/ 2147483647 h 649"/>
                <a:gd name="T6" fmla="*/ 2147483647 w 119"/>
                <a:gd name="T7" fmla="*/ 2147483647 h 649"/>
                <a:gd name="T8" fmla="*/ 2147483647 w 119"/>
                <a:gd name="T9" fmla="*/ 2147483647 h 649"/>
                <a:gd name="T10" fmla="*/ 2147483647 w 119"/>
                <a:gd name="T11" fmla="*/ 2147483647 h 649"/>
                <a:gd name="T12" fmla="*/ 2147483647 w 119"/>
                <a:gd name="T13" fmla="*/ 2147483647 h 649"/>
                <a:gd name="T14" fmla="*/ 2147483647 w 119"/>
                <a:gd name="T15" fmla="*/ 2147483647 h 649"/>
                <a:gd name="T16" fmla="*/ 2147483647 w 119"/>
                <a:gd name="T17" fmla="*/ 2147483647 h 649"/>
                <a:gd name="T18" fmla="*/ 2147483647 w 119"/>
                <a:gd name="T19" fmla="*/ 2147483647 h 649"/>
                <a:gd name="T20" fmla="*/ 2147483647 w 119"/>
                <a:gd name="T21" fmla="*/ 2147483647 h 649"/>
                <a:gd name="T22" fmla="*/ 2147483647 w 119"/>
                <a:gd name="T23" fmla="*/ 2147483647 h 649"/>
                <a:gd name="T24" fmla="*/ 2147483647 w 119"/>
                <a:gd name="T25" fmla="*/ 2147483647 h 649"/>
                <a:gd name="T26" fmla="*/ 2147483647 w 119"/>
                <a:gd name="T27" fmla="*/ 2147483647 h 649"/>
                <a:gd name="T28" fmla="*/ 2147483647 w 119"/>
                <a:gd name="T29" fmla="*/ 2147483647 h 649"/>
                <a:gd name="T30" fmla="*/ 2147483647 w 119"/>
                <a:gd name="T31" fmla="*/ 2147483647 h 649"/>
                <a:gd name="T32" fmla="*/ 2147483647 w 119"/>
                <a:gd name="T33" fmla="*/ 2147483647 h 649"/>
                <a:gd name="T34" fmla="*/ 2147483647 w 119"/>
                <a:gd name="T35" fmla="*/ 2147483647 h 649"/>
                <a:gd name="T36" fmla="*/ 2147483647 w 119"/>
                <a:gd name="T37" fmla="*/ 2147483647 h 649"/>
                <a:gd name="T38" fmla="*/ 2147483647 w 119"/>
                <a:gd name="T39" fmla="*/ 2147483647 h 649"/>
                <a:gd name="T40" fmla="*/ 2147483647 w 119"/>
                <a:gd name="T41" fmla="*/ 2147483647 h 649"/>
                <a:gd name="T42" fmla="*/ 2147483647 w 119"/>
                <a:gd name="T43" fmla="*/ 2147483647 h 649"/>
                <a:gd name="T44" fmla="*/ 2147483647 w 119"/>
                <a:gd name="T45" fmla="*/ 2147483647 h 649"/>
                <a:gd name="T46" fmla="*/ 2147483647 w 119"/>
                <a:gd name="T47" fmla="*/ 2147483647 h 649"/>
                <a:gd name="T48" fmla="*/ 2147483647 w 119"/>
                <a:gd name="T49" fmla="*/ 2147483647 h 649"/>
                <a:gd name="T50" fmla="*/ 2147483647 w 119"/>
                <a:gd name="T51" fmla="*/ 2147483647 h 649"/>
                <a:gd name="T52" fmla="*/ 2147483647 w 119"/>
                <a:gd name="T53" fmla="*/ 2147483647 h 649"/>
                <a:gd name="T54" fmla="*/ 2147483647 w 119"/>
                <a:gd name="T55" fmla="*/ 2147483647 h 649"/>
                <a:gd name="T56" fmla="*/ 2147483647 w 119"/>
                <a:gd name="T57" fmla="*/ 2147483647 h 649"/>
                <a:gd name="T58" fmla="*/ 2147483647 w 119"/>
                <a:gd name="T59" fmla="*/ 2147483647 h 649"/>
                <a:gd name="T60" fmla="*/ 2147483647 w 119"/>
                <a:gd name="T61" fmla="*/ 2147483647 h 649"/>
                <a:gd name="T62" fmla="*/ 0 w 119"/>
                <a:gd name="T63" fmla="*/ 2147483647 h 649"/>
                <a:gd name="T64" fmla="*/ 2147483647 w 119"/>
                <a:gd name="T65" fmla="*/ 2147483647 h 649"/>
                <a:gd name="T66" fmla="*/ 2147483647 w 119"/>
                <a:gd name="T67" fmla="*/ 2147483647 h 649"/>
                <a:gd name="T68" fmla="*/ 2147483647 w 119"/>
                <a:gd name="T69" fmla="*/ 2147483647 h 649"/>
                <a:gd name="T70" fmla="*/ 2147483647 w 119"/>
                <a:gd name="T71" fmla="*/ 2147483647 h 649"/>
                <a:gd name="T72" fmla="*/ 2147483647 w 119"/>
                <a:gd name="T73" fmla="*/ 2147483647 h 649"/>
                <a:gd name="T74" fmla="*/ 2147483647 w 119"/>
                <a:gd name="T75" fmla="*/ 2147483647 h 649"/>
                <a:gd name="T76" fmla="*/ 2147483647 w 119"/>
                <a:gd name="T77" fmla="*/ 2147483647 h 649"/>
                <a:gd name="T78" fmla="*/ 2147483647 w 119"/>
                <a:gd name="T79" fmla="*/ 2147483647 h 649"/>
                <a:gd name="T80" fmla="*/ 2147483647 w 119"/>
                <a:gd name="T81" fmla="*/ 2147483647 h 649"/>
                <a:gd name="T82" fmla="*/ 2147483647 w 119"/>
                <a:gd name="T83" fmla="*/ 2147483647 h 649"/>
                <a:gd name="T84" fmla="*/ 2147483647 w 119"/>
                <a:gd name="T85" fmla="*/ 2147483647 h 649"/>
                <a:gd name="T86" fmla="*/ 2147483647 w 119"/>
                <a:gd name="T87" fmla="*/ 2147483647 h 649"/>
                <a:gd name="T88" fmla="*/ 2147483647 w 119"/>
                <a:gd name="T89" fmla="*/ 2147483647 h 649"/>
                <a:gd name="T90" fmla="*/ 2147483647 w 119"/>
                <a:gd name="T91" fmla="*/ 2147483647 h 649"/>
                <a:gd name="T92" fmla="*/ 2147483647 w 119"/>
                <a:gd name="T93" fmla="*/ 2147483647 h 649"/>
                <a:gd name="T94" fmla="*/ 2147483647 w 119"/>
                <a:gd name="T95" fmla="*/ 2147483647 h 6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9"/>
                <a:gd name="T145" fmla="*/ 0 h 649"/>
                <a:gd name="T146" fmla="*/ 119 w 119"/>
                <a:gd name="T147" fmla="*/ 649 h 6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9" h="649">
                  <a:moveTo>
                    <a:pt x="73" y="10"/>
                  </a:moveTo>
                  <a:lnTo>
                    <a:pt x="73" y="10"/>
                  </a:lnTo>
                  <a:lnTo>
                    <a:pt x="91" y="0"/>
                  </a:lnTo>
                  <a:lnTo>
                    <a:pt x="101" y="28"/>
                  </a:lnTo>
                  <a:lnTo>
                    <a:pt x="101" y="36"/>
                  </a:lnTo>
                  <a:lnTo>
                    <a:pt x="111" y="80"/>
                  </a:lnTo>
                  <a:lnTo>
                    <a:pt x="119" y="80"/>
                  </a:lnTo>
                  <a:lnTo>
                    <a:pt x="119" y="98"/>
                  </a:lnTo>
                  <a:lnTo>
                    <a:pt x="101" y="106"/>
                  </a:lnTo>
                  <a:lnTo>
                    <a:pt x="111" y="134"/>
                  </a:lnTo>
                  <a:lnTo>
                    <a:pt x="91" y="160"/>
                  </a:lnTo>
                  <a:lnTo>
                    <a:pt x="73" y="214"/>
                  </a:lnTo>
                  <a:lnTo>
                    <a:pt x="83" y="248"/>
                  </a:lnTo>
                  <a:lnTo>
                    <a:pt x="73" y="274"/>
                  </a:lnTo>
                  <a:lnTo>
                    <a:pt x="73" y="294"/>
                  </a:lnTo>
                  <a:lnTo>
                    <a:pt x="65" y="302"/>
                  </a:lnTo>
                  <a:lnTo>
                    <a:pt x="65" y="338"/>
                  </a:lnTo>
                  <a:lnTo>
                    <a:pt x="55" y="354"/>
                  </a:lnTo>
                  <a:lnTo>
                    <a:pt x="55" y="390"/>
                  </a:lnTo>
                  <a:lnTo>
                    <a:pt x="55" y="408"/>
                  </a:lnTo>
                  <a:lnTo>
                    <a:pt x="55" y="444"/>
                  </a:lnTo>
                  <a:lnTo>
                    <a:pt x="65" y="444"/>
                  </a:lnTo>
                  <a:lnTo>
                    <a:pt x="65" y="453"/>
                  </a:lnTo>
                  <a:lnTo>
                    <a:pt x="55" y="453"/>
                  </a:lnTo>
                  <a:lnTo>
                    <a:pt x="65" y="453"/>
                  </a:lnTo>
                  <a:lnTo>
                    <a:pt x="55" y="489"/>
                  </a:lnTo>
                  <a:lnTo>
                    <a:pt x="47" y="507"/>
                  </a:lnTo>
                  <a:lnTo>
                    <a:pt x="47" y="523"/>
                  </a:lnTo>
                  <a:lnTo>
                    <a:pt x="37" y="551"/>
                  </a:lnTo>
                  <a:lnTo>
                    <a:pt x="37" y="569"/>
                  </a:lnTo>
                  <a:lnTo>
                    <a:pt x="37" y="577"/>
                  </a:lnTo>
                  <a:lnTo>
                    <a:pt x="47" y="569"/>
                  </a:lnTo>
                  <a:lnTo>
                    <a:pt x="47" y="595"/>
                  </a:lnTo>
                  <a:lnTo>
                    <a:pt x="55" y="603"/>
                  </a:lnTo>
                  <a:lnTo>
                    <a:pt x="83" y="603"/>
                  </a:lnTo>
                  <a:lnTo>
                    <a:pt x="101" y="603"/>
                  </a:lnTo>
                  <a:lnTo>
                    <a:pt x="101" y="613"/>
                  </a:lnTo>
                  <a:lnTo>
                    <a:pt x="91" y="603"/>
                  </a:lnTo>
                  <a:lnTo>
                    <a:pt x="91" y="613"/>
                  </a:lnTo>
                  <a:lnTo>
                    <a:pt x="73" y="623"/>
                  </a:lnTo>
                  <a:lnTo>
                    <a:pt x="73" y="641"/>
                  </a:lnTo>
                  <a:lnTo>
                    <a:pt x="65" y="649"/>
                  </a:lnTo>
                  <a:lnTo>
                    <a:pt x="55" y="631"/>
                  </a:lnTo>
                  <a:lnTo>
                    <a:pt x="65" y="631"/>
                  </a:lnTo>
                  <a:lnTo>
                    <a:pt x="65" y="623"/>
                  </a:lnTo>
                  <a:lnTo>
                    <a:pt x="47" y="631"/>
                  </a:lnTo>
                  <a:lnTo>
                    <a:pt x="37" y="623"/>
                  </a:lnTo>
                  <a:lnTo>
                    <a:pt x="37" y="613"/>
                  </a:lnTo>
                  <a:lnTo>
                    <a:pt x="29" y="613"/>
                  </a:lnTo>
                  <a:lnTo>
                    <a:pt x="18" y="603"/>
                  </a:lnTo>
                  <a:lnTo>
                    <a:pt x="18" y="613"/>
                  </a:lnTo>
                  <a:lnTo>
                    <a:pt x="8" y="603"/>
                  </a:lnTo>
                  <a:lnTo>
                    <a:pt x="8" y="595"/>
                  </a:lnTo>
                  <a:lnTo>
                    <a:pt x="18" y="595"/>
                  </a:lnTo>
                  <a:lnTo>
                    <a:pt x="18" y="587"/>
                  </a:lnTo>
                  <a:lnTo>
                    <a:pt x="18" y="577"/>
                  </a:lnTo>
                  <a:lnTo>
                    <a:pt x="18" y="587"/>
                  </a:lnTo>
                  <a:lnTo>
                    <a:pt x="8" y="595"/>
                  </a:lnTo>
                  <a:lnTo>
                    <a:pt x="8" y="569"/>
                  </a:lnTo>
                  <a:lnTo>
                    <a:pt x="18" y="577"/>
                  </a:lnTo>
                  <a:lnTo>
                    <a:pt x="18" y="561"/>
                  </a:lnTo>
                  <a:lnTo>
                    <a:pt x="8" y="577"/>
                  </a:lnTo>
                  <a:lnTo>
                    <a:pt x="8" y="561"/>
                  </a:lnTo>
                  <a:lnTo>
                    <a:pt x="0" y="551"/>
                  </a:lnTo>
                  <a:lnTo>
                    <a:pt x="0" y="543"/>
                  </a:lnTo>
                  <a:lnTo>
                    <a:pt x="8" y="515"/>
                  </a:lnTo>
                  <a:lnTo>
                    <a:pt x="8" y="507"/>
                  </a:lnTo>
                  <a:lnTo>
                    <a:pt x="18" y="523"/>
                  </a:lnTo>
                  <a:lnTo>
                    <a:pt x="29" y="489"/>
                  </a:lnTo>
                  <a:lnTo>
                    <a:pt x="8" y="489"/>
                  </a:lnTo>
                  <a:lnTo>
                    <a:pt x="0" y="489"/>
                  </a:lnTo>
                  <a:lnTo>
                    <a:pt x="18" y="481"/>
                  </a:lnTo>
                  <a:lnTo>
                    <a:pt x="8" y="471"/>
                  </a:lnTo>
                  <a:lnTo>
                    <a:pt x="18" y="471"/>
                  </a:lnTo>
                  <a:lnTo>
                    <a:pt x="18" y="444"/>
                  </a:lnTo>
                  <a:lnTo>
                    <a:pt x="29" y="434"/>
                  </a:lnTo>
                  <a:lnTo>
                    <a:pt x="37" y="434"/>
                  </a:lnTo>
                  <a:lnTo>
                    <a:pt x="29" y="453"/>
                  </a:lnTo>
                  <a:lnTo>
                    <a:pt x="29" y="463"/>
                  </a:lnTo>
                  <a:lnTo>
                    <a:pt x="47" y="400"/>
                  </a:lnTo>
                  <a:lnTo>
                    <a:pt x="47" y="390"/>
                  </a:lnTo>
                  <a:lnTo>
                    <a:pt x="37" y="390"/>
                  </a:lnTo>
                  <a:lnTo>
                    <a:pt x="29" y="382"/>
                  </a:lnTo>
                  <a:lnTo>
                    <a:pt x="29" y="354"/>
                  </a:lnTo>
                  <a:lnTo>
                    <a:pt x="37" y="346"/>
                  </a:lnTo>
                  <a:lnTo>
                    <a:pt x="29" y="320"/>
                  </a:lnTo>
                  <a:lnTo>
                    <a:pt x="37" y="310"/>
                  </a:lnTo>
                  <a:lnTo>
                    <a:pt x="65" y="230"/>
                  </a:lnTo>
                  <a:lnTo>
                    <a:pt x="55" y="204"/>
                  </a:lnTo>
                  <a:lnTo>
                    <a:pt x="65" y="186"/>
                  </a:lnTo>
                  <a:lnTo>
                    <a:pt x="65" y="168"/>
                  </a:lnTo>
                  <a:lnTo>
                    <a:pt x="73" y="134"/>
                  </a:lnTo>
                  <a:lnTo>
                    <a:pt x="73" y="80"/>
                  </a:lnTo>
                  <a:lnTo>
                    <a:pt x="83" y="54"/>
                  </a:lnTo>
                  <a:lnTo>
                    <a:pt x="73"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52" name="Freeform 66"/>
            <p:cNvSpPr>
              <a:spLocks/>
            </p:cNvSpPr>
            <p:nvPr/>
          </p:nvSpPr>
          <p:spPr bwMode="auto">
            <a:xfrm>
              <a:off x="2608180" y="4383090"/>
              <a:ext cx="296891" cy="428625"/>
            </a:xfrm>
            <a:custGeom>
              <a:avLst/>
              <a:gdLst>
                <a:gd name="T0" fmla="*/ 2147483647 w 165"/>
                <a:gd name="T1" fmla="*/ 2147483647 h 232"/>
                <a:gd name="T2" fmla="*/ 2147483647 w 165"/>
                <a:gd name="T3" fmla="*/ 2147483647 h 232"/>
                <a:gd name="T4" fmla="*/ 2147483647 w 165"/>
                <a:gd name="T5" fmla="*/ 2147483647 h 232"/>
                <a:gd name="T6" fmla="*/ 2147483647 w 165"/>
                <a:gd name="T7" fmla="*/ 2147483647 h 232"/>
                <a:gd name="T8" fmla="*/ 2147483647 w 165"/>
                <a:gd name="T9" fmla="*/ 2147483647 h 232"/>
                <a:gd name="T10" fmla="*/ 2147483647 w 165"/>
                <a:gd name="T11" fmla="*/ 2147483647 h 232"/>
                <a:gd name="T12" fmla="*/ 2147483647 w 165"/>
                <a:gd name="T13" fmla="*/ 2147483647 h 232"/>
                <a:gd name="T14" fmla="*/ 2147483647 w 165"/>
                <a:gd name="T15" fmla="*/ 2147483647 h 232"/>
                <a:gd name="T16" fmla="*/ 2147483647 w 165"/>
                <a:gd name="T17" fmla="*/ 2147483647 h 232"/>
                <a:gd name="T18" fmla="*/ 2147483647 w 165"/>
                <a:gd name="T19" fmla="*/ 2147483647 h 232"/>
                <a:gd name="T20" fmla="*/ 2147483647 w 165"/>
                <a:gd name="T21" fmla="*/ 2147483647 h 232"/>
                <a:gd name="T22" fmla="*/ 2147483647 w 165"/>
                <a:gd name="T23" fmla="*/ 2147483647 h 232"/>
                <a:gd name="T24" fmla="*/ 2147483647 w 165"/>
                <a:gd name="T25" fmla="*/ 2147483647 h 232"/>
                <a:gd name="T26" fmla="*/ 2147483647 w 165"/>
                <a:gd name="T27" fmla="*/ 2147483647 h 232"/>
                <a:gd name="T28" fmla="*/ 2147483647 w 165"/>
                <a:gd name="T29" fmla="*/ 2147483647 h 232"/>
                <a:gd name="T30" fmla="*/ 2147483647 w 165"/>
                <a:gd name="T31" fmla="*/ 2147483647 h 232"/>
                <a:gd name="T32" fmla="*/ 2147483647 w 165"/>
                <a:gd name="T33" fmla="*/ 2147483647 h 232"/>
                <a:gd name="T34" fmla="*/ 2147483647 w 165"/>
                <a:gd name="T35" fmla="*/ 2147483647 h 232"/>
                <a:gd name="T36" fmla="*/ 2147483647 w 165"/>
                <a:gd name="T37" fmla="*/ 2147483647 h 232"/>
                <a:gd name="T38" fmla="*/ 2147483647 w 165"/>
                <a:gd name="T39" fmla="*/ 2147483647 h 232"/>
                <a:gd name="T40" fmla="*/ 2147483647 w 165"/>
                <a:gd name="T41" fmla="*/ 0 h 232"/>
                <a:gd name="T42" fmla="*/ 2147483647 w 165"/>
                <a:gd name="T43" fmla="*/ 2147483647 h 232"/>
                <a:gd name="T44" fmla="*/ 2147483647 w 165"/>
                <a:gd name="T45" fmla="*/ 2147483647 h 232"/>
                <a:gd name="T46" fmla="*/ 2147483647 w 165"/>
                <a:gd name="T47" fmla="*/ 2147483647 h 232"/>
                <a:gd name="T48" fmla="*/ 2147483647 w 165"/>
                <a:gd name="T49" fmla="*/ 2147483647 h 232"/>
                <a:gd name="T50" fmla="*/ 2147483647 w 165"/>
                <a:gd name="T51" fmla="*/ 2147483647 h 232"/>
                <a:gd name="T52" fmla="*/ 2147483647 w 165"/>
                <a:gd name="T53" fmla="*/ 2147483647 h 232"/>
                <a:gd name="T54" fmla="*/ 2147483647 w 165"/>
                <a:gd name="T55" fmla="*/ 2147483647 h 232"/>
                <a:gd name="T56" fmla="*/ 2147483647 w 165"/>
                <a:gd name="T57" fmla="*/ 2147483647 h 232"/>
                <a:gd name="T58" fmla="*/ 2147483647 w 165"/>
                <a:gd name="T59" fmla="*/ 2147483647 h 232"/>
                <a:gd name="T60" fmla="*/ 2147483647 w 165"/>
                <a:gd name="T61" fmla="*/ 2147483647 h 232"/>
                <a:gd name="T62" fmla="*/ 2147483647 w 165"/>
                <a:gd name="T63" fmla="*/ 2147483647 h 232"/>
                <a:gd name="T64" fmla="*/ 2147483647 w 165"/>
                <a:gd name="T65" fmla="*/ 2147483647 h 232"/>
                <a:gd name="T66" fmla="*/ 2147483647 w 165"/>
                <a:gd name="T67" fmla="*/ 2147483647 h 232"/>
                <a:gd name="T68" fmla="*/ 2147483647 w 165"/>
                <a:gd name="T69" fmla="*/ 2147483647 h 232"/>
                <a:gd name="T70" fmla="*/ 2147483647 w 165"/>
                <a:gd name="T71" fmla="*/ 2147483647 h 232"/>
                <a:gd name="T72" fmla="*/ 0 w 165"/>
                <a:gd name="T73" fmla="*/ 2147483647 h 232"/>
                <a:gd name="T74" fmla="*/ 0 w 165"/>
                <a:gd name="T75" fmla="*/ 2147483647 h 232"/>
                <a:gd name="T76" fmla="*/ 2147483647 w 165"/>
                <a:gd name="T77" fmla="*/ 2147483647 h 232"/>
                <a:gd name="T78" fmla="*/ 2147483647 w 165"/>
                <a:gd name="T79" fmla="*/ 2147483647 h 232"/>
                <a:gd name="T80" fmla="*/ 2147483647 w 165"/>
                <a:gd name="T81" fmla="*/ 2147483647 h 232"/>
                <a:gd name="T82" fmla="*/ 2147483647 w 165"/>
                <a:gd name="T83" fmla="*/ 2147483647 h 232"/>
                <a:gd name="T84" fmla="*/ 2147483647 w 165"/>
                <a:gd name="T85" fmla="*/ 2147483647 h 232"/>
                <a:gd name="T86" fmla="*/ 2147483647 w 165"/>
                <a:gd name="T87" fmla="*/ 2147483647 h 232"/>
                <a:gd name="T88" fmla="*/ 2147483647 w 165"/>
                <a:gd name="T89" fmla="*/ 2147483647 h 232"/>
                <a:gd name="T90" fmla="*/ 2147483647 w 165"/>
                <a:gd name="T91" fmla="*/ 2147483647 h 232"/>
                <a:gd name="T92" fmla="*/ 2147483647 w 165"/>
                <a:gd name="T93" fmla="*/ 2147483647 h 232"/>
                <a:gd name="T94" fmla="*/ 2147483647 w 165"/>
                <a:gd name="T95" fmla="*/ 2147483647 h 232"/>
                <a:gd name="T96" fmla="*/ 2147483647 w 165"/>
                <a:gd name="T97" fmla="*/ 2147483647 h 2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5"/>
                <a:gd name="T148" fmla="*/ 0 h 232"/>
                <a:gd name="T149" fmla="*/ 165 w 165"/>
                <a:gd name="T150" fmla="*/ 232 h 23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5" h="232">
                  <a:moveTo>
                    <a:pt x="129" y="232"/>
                  </a:moveTo>
                  <a:lnTo>
                    <a:pt x="129" y="232"/>
                  </a:lnTo>
                  <a:lnTo>
                    <a:pt x="137" y="196"/>
                  </a:lnTo>
                  <a:lnTo>
                    <a:pt x="129" y="170"/>
                  </a:lnTo>
                  <a:lnTo>
                    <a:pt x="137" y="170"/>
                  </a:lnTo>
                  <a:lnTo>
                    <a:pt x="129" y="162"/>
                  </a:lnTo>
                  <a:lnTo>
                    <a:pt x="129" y="152"/>
                  </a:lnTo>
                  <a:lnTo>
                    <a:pt x="165" y="152"/>
                  </a:lnTo>
                  <a:lnTo>
                    <a:pt x="165" y="134"/>
                  </a:lnTo>
                  <a:lnTo>
                    <a:pt x="157" y="116"/>
                  </a:lnTo>
                  <a:lnTo>
                    <a:pt x="165" y="90"/>
                  </a:lnTo>
                  <a:lnTo>
                    <a:pt x="137" y="90"/>
                  </a:lnTo>
                  <a:lnTo>
                    <a:pt x="129" y="80"/>
                  </a:lnTo>
                  <a:lnTo>
                    <a:pt x="101" y="80"/>
                  </a:lnTo>
                  <a:lnTo>
                    <a:pt x="93" y="70"/>
                  </a:lnTo>
                  <a:lnTo>
                    <a:pt x="93" y="62"/>
                  </a:lnTo>
                  <a:lnTo>
                    <a:pt x="83" y="44"/>
                  </a:lnTo>
                  <a:lnTo>
                    <a:pt x="93" y="28"/>
                  </a:lnTo>
                  <a:lnTo>
                    <a:pt x="101" y="18"/>
                  </a:lnTo>
                  <a:lnTo>
                    <a:pt x="111" y="8"/>
                  </a:lnTo>
                  <a:lnTo>
                    <a:pt x="101" y="0"/>
                  </a:lnTo>
                  <a:lnTo>
                    <a:pt x="83" y="18"/>
                  </a:lnTo>
                  <a:lnTo>
                    <a:pt x="54" y="28"/>
                  </a:lnTo>
                  <a:lnTo>
                    <a:pt x="46" y="44"/>
                  </a:lnTo>
                  <a:lnTo>
                    <a:pt x="28" y="54"/>
                  </a:lnTo>
                  <a:lnTo>
                    <a:pt x="28" y="70"/>
                  </a:lnTo>
                  <a:lnTo>
                    <a:pt x="18" y="54"/>
                  </a:lnTo>
                  <a:lnTo>
                    <a:pt x="28" y="62"/>
                  </a:lnTo>
                  <a:lnTo>
                    <a:pt x="18" y="70"/>
                  </a:lnTo>
                  <a:lnTo>
                    <a:pt x="18" y="80"/>
                  </a:lnTo>
                  <a:lnTo>
                    <a:pt x="18" y="90"/>
                  </a:lnTo>
                  <a:lnTo>
                    <a:pt x="18" y="124"/>
                  </a:lnTo>
                  <a:lnTo>
                    <a:pt x="28" y="124"/>
                  </a:lnTo>
                  <a:lnTo>
                    <a:pt x="18" y="142"/>
                  </a:lnTo>
                  <a:lnTo>
                    <a:pt x="10" y="142"/>
                  </a:lnTo>
                  <a:lnTo>
                    <a:pt x="10" y="152"/>
                  </a:lnTo>
                  <a:lnTo>
                    <a:pt x="0" y="152"/>
                  </a:lnTo>
                  <a:lnTo>
                    <a:pt x="0" y="162"/>
                  </a:lnTo>
                  <a:lnTo>
                    <a:pt x="28" y="178"/>
                  </a:lnTo>
                  <a:lnTo>
                    <a:pt x="46" y="170"/>
                  </a:lnTo>
                  <a:lnTo>
                    <a:pt x="54" y="178"/>
                  </a:lnTo>
                  <a:lnTo>
                    <a:pt x="75" y="196"/>
                  </a:lnTo>
                  <a:lnTo>
                    <a:pt x="83" y="214"/>
                  </a:lnTo>
                  <a:lnTo>
                    <a:pt x="119" y="204"/>
                  </a:lnTo>
                  <a:lnTo>
                    <a:pt x="129" y="214"/>
                  </a:lnTo>
                  <a:lnTo>
                    <a:pt x="129" y="224"/>
                  </a:lnTo>
                  <a:lnTo>
                    <a:pt x="119" y="224"/>
                  </a:lnTo>
                  <a:lnTo>
                    <a:pt x="129" y="23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53" name="Freeform 67"/>
            <p:cNvSpPr>
              <a:spLocks/>
            </p:cNvSpPr>
            <p:nvPr/>
          </p:nvSpPr>
          <p:spPr bwMode="auto">
            <a:xfrm>
              <a:off x="2557375" y="4678365"/>
              <a:ext cx="144476" cy="166687"/>
            </a:xfrm>
            <a:custGeom>
              <a:avLst/>
              <a:gdLst>
                <a:gd name="T0" fmla="*/ 2147483647 w 80"/>
                <a:gd name="T1" fmla="*/ 2147483647 h 90"/>
                <a:gd name="T2" fmla="*/ 2147483647 w 80"/>
                <a:gd name="T3" fmla="*/ 2147483647 h 90"/>
                <a:gd name="T4" fmla="*/ 2147483647 w 80"/>
                <a:gd name="T5" fmla="*/ 2147483647 h 90"/>
                <a:gd name="T6" fmla="*/ 2147483647 w 80"/>
                <a:gd name="T7" fmla="*/ 2147483647 h 90"/>
                <a:gd name="T8" fmla="*/ 2147483647 w 80"/>
                <a:gd name="T9" fmla="*/ 0 h 90"/>
                <a:gd name="T10" fmla="*/ 2147483647 w 80"/>
                <a:gd name="T11" fmla="*/ 2147483647 h 90"/>
                <a:gd name="T12" fmla="*/ 2147483647 w 80"/>
                <a:gd name="T13" fmla="*/ 2147483647 h 90"/>
                <a:gd name="T14" fmla="*/ 0 w 80"/>
                <a:gd name="T15" fmla="*/ 2147483647 h 90"/>
                <a:gd name="T16" fmla="*/ 0 w 80"/>
                <a:gd name="T17" fmla="*/ 2147483647 h 90"/>
                <a:gd name="T18" fmla="*/ 2147483647 w 80"/>
                <a:gd name="T19" fmla="*/ 2147483647 h 90"/>
                <a:gd name="T20" fmla="*/ 2147483647 w 80"/>
                <a:gd name="T21" fmla="*/ 2147483647 h 90"/>
                <a:gd name="T22" fmla="*/ 2147483647 w 80"/>
                <a:gd name="T23" fmla="*/ 2147483647 h 90"/>
                <a:gd name="T24" fmla="*/ 2147483647 w 80"/>
                <a:gd name="T25" fmla="*/ 2147483647 h 90"/>
                <a:gd name="T26" fmla="*/ 0 w 80"/>
                <a:gd name="T27" fmla="*/ 2147483647 h 90"/>
                <a:gd name="T28" fmla="*/ 2147483647 w 80"/>
                <a:gd name="T29" fmla="*/ 2147483647 h 90"/>
                <a:gd name="T30" fmla="*/ 2147483647 w 80"/>
                <a:gd name="T31" fmla="*/ 2147483647 h 90"/>
                <a:gd name="T32" fmla="*/ 2147483647 w 80"/>
                <a:gd name="T33" fmla="*/ 2147483647 h 90"/>
                <a:gd name="T34" fmla="*/ 2147483647 w 80"/>
                <a:gd name="T35" fmla="*/ 2147483647 h 90"/>
                <a:gd name="T36" fmla="*/ 2147483647 w 80"/>
                <a:gd name="T37" fmla="*/ 2147483647 h 90"/>
                <a:gd name="T38" fmla="*/ 2147483647 w 80"/>
                <a:gd name="T39" fmla="*/ 2147483647 h 90"/>
                <a:gd name="T40" fmla="*/ 2147483647 w 80"/>
                <a:gd name="T41" fmla="*/ 2147483647 h 90"/>
                <a:gd name="T42" fmla="*/ 2147483647 w 80"/>
                <a:gd name="T43" fmla="*/ 2147483647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
                <a:gd name="T67" fmla="*/ 0 h 90"/>
                <a:gd name="T68" fmla="*/ 80 w 80"/>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 h="90">
                  <a:moveTo>
                    <a:pt x="80" y="18"/>
                  </a:moveTo>
                  <a:lnTo>
                    <a:pt x="80" y="18"/>
                  </a:lnTo>
                  <a:lnTo>
                    <a:pt x="72" y="8"/>
                  </a:lnTo>
                  <a:lnTo>
                    <a:pt x="54" y="18"/>
                  </a:lnTo>
                  <a:lnTo>
                    <a:pt x="28" y="0"/>
                  </a:lnTo>
                  <a:lnTo>
                    <a:pt x="10" y="8"/>
                  </a:lnTo>
                  <a:lnTo>
                    <a:pt x="10" y="18"/>
                  </a:lnTo>
                  <a:lnTo>
                    <a:pt x="0" y="28"/>
                  </a:lnTo>
                  <a:lnTo>
                    <a:pt x="0" y="44"/>
                  </a:lnTo>
                  <a:lnTo>
                    <a:pt x="10" y="62"/>
                  </a:lnTo>
                  <a:lnTo>
                    <a:pt x="10" y="54"/>
                  </a:lnTo>
                  <a:lnTo>
                    <a:pt x="18" y="54"/>
                  </a:lnTo>
                  <a:lnTo>
                    <a:pt x="10" y="62"/>
                  </a:lnTo>
                  <a:lnTo>
                    <a:pt x="0" y="80"/>
                  </a:lnTo>
                  <a:lnTo>
                    <a:pt x="18" y="90"/>
                  </a:lnTo>
                  <a:lnTo>
                    <a:pt x="46" y="62"/>
                  </a:lnTo>
                  <a:lnTo>
                    <a:pt x="62" y="54"/>
                  </a:lnTo>
                  <a:lnTo>
                    <a:pt x="72" y="44"/>
                  </a:lnTo>
                  <a:lnTo>
                    <a:pt x="80" y="28"/>
                  </a:lnTo>
                  <a:lnTo>
                    <a:pt x="72" y="18"/>
                  </a:lnTo>
                  <a:lnTo>
                    <a:pt x="80"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54" name="Freeform 68"/>
            <p:cNvSpPr>
              <a:spLocks/>
            </p:cNvSpPr>
            <p:nvPr/>
          </p:nvSpPr>
          <p:spPr bwMode="auto">
            <a:xfrm>
              <a:off x="2539911" y="4711702"/>
              <a:ext cx="331820" cy="477838"/>
            </a:xfrm>
            <a:custGeom>
              <a:avLst/>
              <a:gdLst>
                <a:gd name="T0" fmla="*/ 2147483647 w 185"/>
                <a:gd name="T1" fmla="*/ 2147483647 h 259"/>
                <a:gd name="T2" fmla="*/ 2147483647 w 185"/>
                <a:gd name="T3" fmla="*/ 2147483647 h 259"/>
                <a:gd name="T4" fmla="*/ 2147483647 w 185"/>
                <a:gd name="T5" fmla="*/ 2147483647 h 259"/>
                <a:gd name="T6" fmla="*/ 2147483647 w 185"/>
                <a:gd name="T7" fmla="*/ 2147483647 h 259"/>
                <a:gd name="T8" fmla="*/ 2147483647 w 185"/>
                <a:gd name="T9" fmla="*/ 2147483647 h 259"/>
                <a:gd name="T10" fmla="*/ 2147483647 w 185"/>
                <a:gd name="T11" fmla="*/ 2147483647 h 259"/>
                <a:gd name="T12" fmla="*/ 2147483647 w 185"/>
                <a:gd name="T13" fmla="*/ 2147483647 h 259"/>
                <a:gd name="T14" fmla="*/ 2147483647 w 185"/>
                <a:gd name="T15" fmla="*/ 2147483647 h 259"/>
                <a:gd name="T16" fmla="*/ 2147483647 w 185"/>
                <a:gd name="T17" fmla="*/ 2147483647 h 259"/>
                <a:gd name="T18" fmla="*/ 2147483647 w 185"/>
                <a:gd name="T19" fmla="*/ 2147483647 h 259"/>
                <a:gd name="T20" fmla="*/ 2147483647 w 185"/>
                <a:gd name="T21" fmla="*/ 2147483647 h 259"/>
                <a:gd name="T22" fmla="*/ 2147483647 w 185"/>
                <a:gd name="T23" fmla="*/ 2147483647 h 259"/>
                <a:gd name="T24" fmla="*/ 2147483647 w 185"/>
                <a:gd name="T25" fmla="*/ 2147483647 h 259"/>
                <a:gd name="T26" fmla="*/ 2147483647 w 185"/>
                <a:gd name="T27" fmla="*/ 2147483647 h 259"/>
                <a:gd name="T28" fmla="*/ 2147483647 w 185"/>
                <a:gd name="T29" fmla="*/ 2147483647 h 259"/>
                <a:gd name="T30" fmla="*/ 2147483647 w 185"/>
                <a:gd name="T31" fmla="*/ 0 h 259"/>
                <a:gd name="T32" fmla="*/ 2147483647 w 185"/>
                <a:gd name="T33" fmla="*/ 0 h 259"/>
                <a:gd name="T34" fmla="*/ 2147483647 w 185"/>
                <a:gd name="T35" fmla="*/ 2147483647 h 259"/>
                <a:gd name="T36" fmla="*/ 2147483647 w 185"/>
                <a:gd name="T37" fmla="*/ 2147483647 h 259"/>
                <a:gd name="T38" fmla="*/ 2147483647 w 185"/>
                <a:gd name="T39" fmla="*/ 2147483647 h 259"/>
                <a:gd name="T40" fmla="*/ 2147483647 w 185"/>
                <a:gd name="T41" fmla="*/ 2147483647 h 259"/>
                <a:gd name="T42" fmla="*/ 2147483647 w 185"/>
                <a:gd name="T43" fmla="*/ 2147483647 h 259"/>
                <a:gd name="T44" fmla="*/ 2147483647 w 185"/>
                <a:gd name="T45" fmla="*/ 2147483647 h 259"/>
                <a:gd name="T46" fmla="*/ 2147483647 w 185"/>
                <a:gd name="T47" fmla="*/ 2147483647 h 259"/>
                <a:gd name="T48" fmla="*/ 0 w 185"/>
                <a:gd name="T49" fmla="*/ 2147483647 h 259"/>
                <a:gd name="T50" fmla="*/ 2147483647 w 185"/>
                <a:gd name="T51" fmla="*/ 2147483647 h 259"/>
                <a:gd name="T52" fmla="*/ 0 w 185"/>
                <a:gd name="T53" fmla="*/ 2147483647 h 259"/>
                <a:gd name="T54" fmla="*/ 2147483647 w 185"/>
                <a:gd name="T55" fmla="*/ 2147483647 h 259"/>
                <a:gd name="T56" fmla="*/ 2147483647 w 185"/>
                <a:gd name="T57" fmla="*/ 2147483647 h 259"/>
                <a:gd name="T58" fmla="*/ 2147483647 w 185"/>
                <a:gd name="T59" fmla="*/ 2147483647 h 259"/>
                <a:gd name="T60" fmla="*/ 2147483647 w 185"/>
                <a:gd name="T61" fmla="*/ 2147483647 h 259"/>
                <a:gd name="T62" fmla="*/ 2147483647 w 185"/>
                <a:gd name="T63" fmla="*/ 2147483647 h 259"/>
                <a:gd name="T64" fmla="*/ 2147483647 w 185"/>
                <a:gd name="T65" fmla="*/ 2147483647 h 259"/>
                <a:gd name="T66" fmla="*/ 2147483647 w 185"/>
                <a:gd name="T67" fmla="*/ 2147483647 h 259"/>
                <a:gd name="T68" fmla="*/ 2147483647 w 185"/>
                <a:gd name="T69" fmla="*/ 2147483647 h 259"/>
                <a:gd name="T70" fmla="*/ 2147483647 w 185"/>
                <a:gd name="T71" fmla="*/ 2147483647 h 259"/>
                <a:gd name="T72" fmla="*/ 2147483647 w 185"/>
                <a:gd name="T73" fmla="*/ 2147483647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5"/>
                <a:gd name="T112" fmla="*/ 0 h 259"/>
                <a:gd name="T113" fmla="*/ 185 w 185"/>
                <a:gd name="T114" fmla="*/ 259 h 2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5" h="259">
                  <a:moveTo>
                    <a:pt x="177" y="152"/>
                  </a:moveTo>
                  <a:lnTo>
                    <a:pt x="177" y="152"/>
                  </a:lnTo>
                  <a:lnTo>
                    <a:pt x="157" y="152"/>
                  </a:lnTo>
                  <a:lnTo>
                    <a:pt x="157" y="134"/>
                  </a:lnTo>
                  <a:lnTo>
                    <a:pt x="139" y="142"/>
                  </a:lnTo>
                  <a:lnTo>
                    <a:pt x="121" y="134"/>
                  </a:lnTo>
                  <a:lnTo>
                    <a:pt x="111" y="106"/>
                  </a:lnTo>
                  <a:lnTo>
                    <a:pt x="129" y="72"/>
                  </a:lnTo>
                  <a:lnTo>
                    <a:pt x="167" y="54"/>
                  </a:lnTo>
                  <a:lnTo>
                    <a:pt x="157" y="46"/>
                  </a:lnTo>
                  <a:lnTo>
                    <a:pt x="167" y="46"/>
                  </a:lnTo>
                  <a:lnTo>
                    <a:pt x="167" y="36"/>
                  </a:lnTo>
                  <a:lnTo>
                    <a:pt x="157" y="28"/>
                  </a:lnTo>
                  <a:lnTo>
                    <a:pt x="121" y="36"/>
                  </a:lnTo>
                  <a:lnTo>
                    <a:pt x="111" y="18"/>
                  </a:lnTo>
                  <a:lnTo>
                    <a:pt x="92" y="0"/>
                  </a:lnTo>
                  <a:lnTo>
                    <a:pt x="84" y="0"/>
                  </a:lnTo>
                  <a:lnTo>
                    <a:pt x="92" y="10"/>
                  </a:lnTo>
                  <a:lnTo>
                    <a:pt x="84" y="28"/>
                  </a:lnTo>
                  <a:lnTo>
                    <a:pt x="74" y="36"/>
                  </a:lnTo>
                  <a:lnTo>
                    <a:pt x="56" y="46"/>
                  </a:lnTo>
                  <a:lnTo>
                    <a:pt x="28" y="72"/>
                  </a:lnTo>
                  <a:lnTo>
                    <a:pt x="10" y="62"/>
                  </a:lnTo>
                  <a:lnTo>
                    <a:pt x="20" y="46"/>
                  </a:lnTo>
                  <a:lnTo>
                    <a:pt x="0" y="62"/>
                  </a:lnTo>
                  <a:lnTo>
                    <a:pt x="10" y="80"/>
                  </a:lnTo>
                  <a:lnTo>
                    <a:pt x="0" y="80"/>
                  </a:lnTo>
                  <a:lnTo>
                    <a:pt x="20" y="98"/>
                  </a:lnTo>
                  <a:lnTo>
                    <a:pt x="38" y="116"/>
                  </a:lnTo>
                  <a:lnTo>
                    <a:pt x="84" y="204"/>
                  </a:lnTo>
                  <a:lnTo>
                    <a:pt x="157" y="259"/>
                  </a:lnTo>
                  <a:lnTo>
                    <a:pt x="177" y="249"/>
                  </a:lnTo>
                  <a:lnTo>
                    <a:pt x="185" y="230"/>
                  </a:lnTo>
                  <a:lnTo>
                    <a:pt x="177" y="222"/>
                  </a:lnTo>
                  <a:lnTo>
                    <a:pt x="185" y="170"/>
                  </a:lnTo>
                  <a:lnTo>
                    <a:pt x="177" y="15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55" name="Freeform 69"/>
            <p:cNvSpPr>
              <a:spLocks/>
            </p:cNvSpPr>
            <p:nvPr/>
          </p:nvSpPr>
          <p:spPr bwMode="auto">
            <a:xfrm>
              <a:off x="2854266" y="4959352"/>
              <a:ext cx="298479" cy="358775"/>
            </a:xfrm>
            <a:custGeom>
              <a:avLst/>
              <a:gdLst>
                <a:gd name="T0" fmla="*/ 2147483647 w 166"/>
                <a:gd name="T1" fmla="*/ 2147483647 h 195"/>
                <a:gd name="T2" fmla="*/ 2147483647 w 166"/>
                <a:gd name="T3" fmla="*/ 2147483647 h 195"/>
                <a:gd name="T4" fmla="*/ 2147483647 w 166"/>
                <a:gd name="T5" fmla="*/ 2147483647 h 195"/>
                <a:gd name="T6" fmla="*/ 2147483647 w 166"/>
                <a:gd name="T7" fmla="*/ 2147483647 h 195"/>
                <a:gd name="T8" fmla="*/ 2147483647 w 166"/>
                <a:gd name="T9" fmla="*/ 2147483647 h 195"/>
                <a:gd name="T10" fmla="*/ 2147483647 w 166"/>
                <a:gd name="T11" fmla="*/ 2147483647 h 195"/>
                <a:gd name="T12" fmla="*/ 2147483647 w 166"/>
                <a:gd name="T13" fmla="*/ 2147483647 h 195"/>
                <a:gd name="T14" fmla="*/ 2147483647 w 166"/>
                <a:gd name="T15" fmla="*/ 2147483647 h 195"/>
                <a:gd name="T16" fmla="*/ 2147483647 w 166"/>
                <a:gd name="T17" fmla="*/ 2147483647 h 195"/>
                <a:gd name="T18" fmla="*/ 2147483647 w 166"/>
                <a:gd name="T19" fmla="*/ 2147483647 h 195"/>
                <a:gd name="T20" fmla="*/ 2147483647 w 166"/>
                <a:gd name="T21" fmla="*/ 2147483647 h 195"/>
                <a:gd name="T22" fmla="*/ 2147483647 w 166"/>
                <a:gd name="T23" fmla="*/ 0 h 195"/>
                <a:gd name="T24" fmla="*/ 2147483647 w 166"/>
                <a:gd name="T25" fmla="*/ 0 h 195"/>
                <a:gd name="T26" fmla="*/ 2147483647 w 166"/>
                <a:gd name="T27" fmla="*/ 2147483647 h 195"/>
                <a:gd name="T28" fmla="*/ 0 w 166"/>
                <a:gd name="T29" fmla="*/ 2147483647 h 195"/>
                <a:gd name="T30" fmla="*/ 2147483647 w 166"/>
                <a:gd name="T31" fmla="*/ 2147483647 h 195"/>
                <a:gd name="T32" fmla="*/ 0 w 166"/>
                <a:gd name="T33" fmla="*/ 2147483647 h 195"/>
                <a:gd name="T34" fmla="*/ 2147483647 w 166"/>
                <a:gd name="T35" fmla="*/ 2147483647 h 195"/>
                <a:gd name="T36" fmla="*/ 0 w 166"/>
                <a:gd name="T37" fmla="*/ 2147483647 h 195"/>
                <a:gd name="T38" fmla="*/ 2147483647 w 166"/>
                <a:gd name="T39" fmla="*/ 2147483647 h 195"/>
                <a:gd name="T40" fmla="*/ 2147483647 w 166"/>
                <a:gd name="T41" fmla="*/ 2147483647 h 195"/>
                <a:gd name="T42" fmla="*/ 2147483647 w 166"/>
                <a:gd name="T43" fmla="*/ 2147483647 h 195"/>
                <a:gd name="T44" fmla="*/ 2147483647 w 166"/>
                <a:gd name="T45" fmla="*/ 2147483647 h 195"/>
                <a:gd name="T46" fmla="*/ 2147483647 w 166"/>
                <a:gd name="T47" fmla="*/ 2147483647 h 195"/>
                <a:gd name="T48" fmla="*/ 2147483647 w 166"/>
                <a:gd name="T49" fmla="*/ 2147483647 h 195"/>
                <a:gd name="T50" fmla="*/ 2147483647 w 166"/>
                <a:gd name="T51" fmla="*/ 2147483647 h 195"/>
                <a:gd name="T52" fmla="*/ 2147483647 w 166"/>
                <a:gd name="T53" fmla="*/ 2147483647 h 195"/>
                <a:gd name="T54" fmla="*/ 2147483647 w 166"/>
                <a:gd name="T55" fmla="*/ 2147483647 h 195"/>
                <a:gd name="T56" fmla="*/ 2147483647 w 166"/>
                <a:gd name="T57" fmla="*/ 2147483647 h 195"/>
                <a:gd name="T58" fmla="*/ 2147483647 w 166"/>
                <a:gd name="T59" fmla="*/ 2147483647 h 195"/>
                <a:gd name="T60" fmla="*/ 2147483647 w 166"/>
                <a:gd name="T61" fmla="*/ 2147483647 h 19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6"/>
                <a:gd name="T94" fmla="*/ 0 h 195"/>
                <a:gd name="T95" fmla="*/ 166 w 166"/>
                <a:gd name="T96" fmla="*/ 195 h 19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6" h="195">
                  <a:moveTo>
                    <a:pt x="166" y="151"/>
                  </a:moveTo>
                  <a:lnTo>
                    <a:pt x="166" y="151"/>
                  </a:lnTo>
                  <a:lnTo>
                    <a:pt x="166" y="125"/>
                  </a:lnTo>
                  <a:lnTo>
                    <a:pt x="156" y="107"/>
                  </a:lnTo>
                  <a:lnTo>
                    <a:pt x="156" y="98"/>
                  </a:lnTo>
                  <a:lnTo>
                    <a:pt x="138" y="98"/>
                  </a:lnTo>
                  <a:lnTo>
                    <a:pt x="130" y="80"/>
                  </a:lnTo>
                  <a:lnTo>
                    <a:pt x="130" y="70"/>
                  </a:lnTo>
                  <a:lnTo>
                    <a:pt x="120" y="52"/>
                  </a:lnTo>
                  <a:lnTo>
                    <a:pt x="64" y="36"/>
                  </a:lnTo>
                  <a:lnTo>
                    <a:pt x="56" y="26"/>
                  </a:lnTo>
                  <a:lnTo>
                    <a:pt x="56" y="0"/>
                  </a:lnTo>
                  <a:lnTo>
                    <a:pt x="38" y="0"/>
                  </a:lnTo>
                  <a:lnTo>
                    <a:pt x="18" y="18"/>
                  </a:lnTo>
                  <a:lnTo>
                    <a:pt x="0" y="18"/>
                  </a:lnTo>
                  <a:lnTo>
                    <a:pt x="10" y="36"/>
                  </a:lnTo>
                  <a:lnTo>
                    <a:pt x="0" y="88"/>
                  </a:lnTo>
                  <a:lnTo>
                    <a:pt x="10" y="98"/>
                  </a:lnTo>
                  <a:lnTo>
                    <a:pt x="0" y="115"/>
                  </a:lnTo>
                  <a:lnTo>
                    <a:pt x="10" y="143"/>
                  </a:lnTo>
                  <a:lnTo>
                    <a:pt x="10" y="151"/>
                  </a:lnTo>
                  <a:lnTo>
                    <a:pt x="18" y="195"/>
                  </a:lnTo>
                  <a:lnTo>
                    <a:pt x="28" y="195"/>
                  </a:lnTo>
                  <a:lnTo>
                    <a:pt x="46" y="177"/>
                  </a:lnTo>
                  <a:lnTo>
                    <a:pt x="74" y="187"/>
                  </a:lnTo>
                  <a:lnTo>
                    <a:pt x="84" y="177"/>
                  </a:lnTo>
                  <a:lnTo>
                    <a:pt x="102" y="187"/>
                  </a:lnTo>
                  <a:lnTo>
                    <a:pt x="112" y="143"/>
                  </a:lnTo>
                  <a:lnTo>
                    <a:pt x="148" y="143"/>
                  </a:lnTo>
                  <a:lnTo>
                    <a:pt x="166" y="151"/>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56" name="Freeform 70"/>
            <p:cNvSpPr>
              <a:spLocks/>
            </p:cNvSpPr>
            <p:nvPr/>
          </p:nvSpPr>
          <p:spPr bwMode="auto">
            <a:xfrm>
              <a:off x="3033671" y="5222878"/>
              <a:ext cx="220683" cy="225425"/>
            </a:xfrm>
            <a:custGeom>
              <a:avLst/>
              <a:gdLst>
                <a:gd name="T0" fmla="*/ 2147483647 w 122"/>
                <a:gd name="T1" fmla="*/ 2147483647 h 122"/>
                <a:gd name="T2" fmla="*/ 2147483647 w 122"/>
                <a:gd name="T3" fmla="*/ 2147483647 h 122"/>
                <a:gd name="T4" fmla="*/ 2147483647 w 122"/>
                <a:gd name="T5" fmla="*/ 2147483647 h 122"/>
                <a:gd name="T6" fmla="*/ 2147483647 w 122"/>
                <a:gd name="T7" fmla="*/ 2147483647 h 122"/>
                <a:gd name="T8" fmla="*/ 2147483647 w 122"/>
                <a:gd name="T9" fmla="*/ 2147483647 h 122"/>
                <a:gd name="T10" fmla="*/ 2147483647 w 122"/>
                <a:gd name="T11" fmla="*/ 2147483647 h 122"/>
                <a:gd name="T12" fmla="*/ 2147483647 w 122"/>
                <a:gd name="T13" fmla="*/ 2147483647 h 122"/>
                <a:gd name="T14" fmla="*/ 2147483647 w 122"/>
                <a:gd name="T15" fmla="*/ 2147483647 h 122"/>
                <a:gd name="T16" fmla="*/ 2147483647 w 122"/>
                <a:gd name="T17" fmla="*/ 0 h 122"/>
                <a:gd name="T18" fmla="*/ 2147483647 w 122"/>
                <a:gd name="T19" fmla="*/ 0 h 122"/>
                <a:gd name="T20" fmla="*/ 0 w 122"/>
                <a:gd name="T21" fmla="*/ 2147483647 h 122"/>
                <a:gd name="T22" fmla="*/ 2147483647 w 122"/>
                <a:gd name="T23" fmla="*/ 2147483647 h 122"/>
                <a:gd name="T24" fmla="*/ 2147483647 w 122"/>
                <a:gd name="T25" fmla="*/ 2147483647 h 122"/>
                <a:gd name="T26" fmla="*/ 2147483647 w 122"/>
                <a:gd name="T27" fmla="*/ 2147483647 h 122"/>
                <a:gd name="T28" fmla="*/ 2147483647 w 122"/>
                <a:gd name="T29" fmla="*/ 2147483647 h 122"/>
                <a:gd name="T30" fmla="*/ 2147483647 w 122"/>
                <a:gd name="T31" fmla="*/ 2147483647 h 122"/>
                <a:gd name="T32" fmla="*/ 2147483647 w 122"/>
                <a:gd name="T33" fmla="*/ 2147483647 h 122"/>
                <a:gd name="T34" fmla="*/ 2147483647 w 122"/>
                <a:gd name="T35" fmla="*/ 2147483647 h 122"/>
                <a:gd name="T36" fmla="*/ 2147483647 w 122"/>
                <a:gd name="T37" fmla="*/ 2147483647 h 122"/>
                <a:gd name="T38" fmla="*/ 2147483647 w 122"/>
                <a:gd name="T39" fmla="*/ 2147483647 h 122"/>
                <a:gd name="T40" fmla="*/ 2147483647 w 122"/>
                <a:gd name="T41" fmla="*/ 2147483647 h 1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122"/>
                <a:gd name="T65" fmla="*/ 122 w 122"/>
                <a:gd name="T66" fmla="*/ 122 h 1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122">
                  <a:moveTo>
                    <a:pt x="112" y="88"/>
                  </a:moveTo>
                  <a:lnTo>
                    <a:pt x="112" y="88"/>
                  </a:lnTo>
                  <a:lnTo>
                    <a:pt x="122" y="70"/>
                  </a:lnTo>
                  <a:lnTo>
                    <a:pt x="102" y="62"/>
                  </a:lnTo>
                  <a:lnTo>
                    <a:pt x="102" y="44"/>
                  </a:lnTo>
                  <a:lnTo>
                    <a:pt x="94" y="44"/>
                  </a:lnTo>
                  <a:lnTo>
                    <a:pt x="66" y="34"/>
                  </a:lnTo>
                  <a:lnTo>
                    <a:pt x="66" y="8"/>
                  </a:lnTo>
                  <a:lnTo>
                    <a:pt x="48" y="0"/>
                  </a:lnTo>
                  <a:lnTo>
                    <a:pt x="10" y="0"/>
                  </a:lnTo>
                  <a:lnTo>
                    <a:pt x="0" y="44"/>
                  </a:lnTo>
                  <a:lnTo>
                    <a:pt x="18" y="70"/>
                  </a:lnTo>
                  <a:lnTo>
                    <a:pt x="48" y="70"/>
                  </a:lnTo>
                  <a:lnTo>
                    <a:pt x="66" y="88"/>
                  </a:lnTo>
                  <a:lnTo>
                    <a:pt x="66" y="96"/>
                  </a:lnTo>
                  <a:lnTo>
                    <a:pt x="56" y="114"/>
                  </a:lnTo>
                  <a:lnTo>
                    <a:pt x="84" y="122"/>
                  </a:lnTo>
                  <a:lnTo>
                    <a:pt x="94" y="114"/>
                  </a:lnTo>
                  <a:lnTo>
                    <a:pt x="112" y="106"/>
                  </a:lnTo>
                  <a:lnTo>
                    <a:pt x="112" y="8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57" name="Freeform 71"/>
            <p:cNvSpPr>
              <a:spLocks/>
            </p:cNvSpPr>
            <p:nvPr/>
          </p:nvSpPr>
          <p:spPr bwMode="auto">
            <a:xfrm>
              <a:off x="2754244" y="5284791"/>
              <a:ext cx="512811" cy="1017588"/>
            </a:xfrm>
            <a:custGeom>
              <a:avLst/>
              <a:gdLst>
                <a:gd name="T0" fmla="*/ 2147483647 w 286"/>
                <a:gd name="T1" fmla="*/ 2147483647 h 551"/>
                <a:gd name="T2" fmla="*/ 2147483647 w 286"/>
                <a:gd name="T3" fmla="*/ 2147483647 h 551"/>
                <a:gd name="T4" fmla="*/ 2147483647 w 286"/>
                <a:gd name="T5" fmla="*/ 2147483647 h 551"/>
                <a:gd name="T6" fmla="*/ 2147483647 w 286"/>
                <a:gd name="T7" fmla="*/ 2147483647 h 551"/>
                <a:gd name="T8" fmla="*/ 2147483647 w 286"/>
                <a:gd name="T9" fmla="*/ 2147483647 h 551"/>
                <a:gd name="T10" fmla="*/ 2147483647 w 286"/>
                <a:gd name="T11" fmla="*/ 2147483647 h 551"/>
                <a:gd name="T12" fmla="*/ 2147483647 w 286"/>
                <a:gd name="T13" fmla="*/ 2147483647 h 551"/>
                <a:gd name="T14" fmla="*/ 2147483647 w 286"/>
                <a:gd name="T15" fmla="*/ 2147483647 h 551"/>
                <a:gd name="T16" fmla="*/ 2147483647 w 286"/>
                <a:gd name="T17" fmla="*/ 2147483647 h 551"/>
                <a:gd name="T18" fmla="*/ 2147483647 w 286"/>
                <a:gd name="T19" fmla="*/ 2147483647 h 551"/>
                <a:gd name="T20" fmla="*/ 2147483647 w 286"/>
                <a:gd name="T21" fmla="*/ 2147483647 h 551"/>
                <a:gd name="T22" fmla="*/ 2147483647 w 286"/>
                <a:gd name="T23" fmla="*/ 2147483647 h 551"/>
                <a:gd name="T24" fmla="*/ 2147483647 w 286"/>
                <a:gd name="T25" fmla="*/ 2147483647 h 551"/>
                <a:gd name="T26" fmla="*/ 2147483647 w 286"/>
                <a:gd name="T27" fmla="*/ 2147483647 h 551"/>
                <a:gd name="T28" fmla="*/ 2147483647 w 286"/>
                <a:gd name="T29" fmla="*/ 2147483647 h 551"/>
                <a:gd name="T30" fmla="*/ 2147483647 w 286"/>
                <a:gd name="T31" fmla="*/ 2147483647 h 551"/>
                <a:gd name="T32" fmla="*/ 2147483647 w 286"/>
                <a:gd name="T33" fmla="*/ 2147483647 h 551"/>
                <a:gd name="T34" fmla="*/ 2147483647 w 286"/>
                <a:gd name="T35" fmla="*/ 2147483647 h 551"/>
                <a:gd name="T36" fmla="*/ 2147483647 w 286"/>
                <a:gd name="T37" fmla="*/ 2147483647 h 551"/>
                <a:gd name="T38" fmla="*/ 2147483647 w 286"/>
                <a:gd name="T39" fmla="*/ 2147483647 h 551"/>
                <a:gd name="T40" fmla="*/ 0 w 286"/>
                <a:gd name="T41" fmla="*/ 2147483647 h 551"/>
                <a:gd name="T42" fmla="*/ 0 w 286"/>
                <a:gd name="T43" fmla="*/ 2147483647 h 551"/>
                <a:gd name="T44" fmla="*/ 2147483647 w 286"/>
                <a:gd name="T45" fmla="*/ 2147483647 h 551"/>
                <a:gd name="T46" fmla="*/ 2147483647 w 286"/>
                <a:gd name="T47" fmla="*/ 2147483647 h 551"/>
                <a:gd name="T48" fmla="*/ 2147483647 w 286"/>
                <a:gd name="T49" fmla="*/ 2147483647 h 551"/>
                <a:gd name="T50" fmla="*/ 2147483647 w 286"/>
                <a:gd name="T51" fmla="*/ 2147483647 h 551"/>
                <a:gd name="T52" fmla="*/ 2147483647 w 286"/>
                <a:gd name="T53" fmla="*/ 2147483647 h 551"/>
                <a:gd name="T54" fmla="*/ 2147483647 w 286"/>
                <a:gd name="T55" fmla="*/ 2147483647 h 551"/>
                <a:gd name="T56" fmla="*/ 2147483647 w 286"/>
                <a:gd name="T57" fmla="*/ 2147483647 h 551"/>
                <a:gd name="T58" fmla="*/ 2147483647 w 286"/>
                <a:gd name="T59" fmla="*/ 2147483647 h 551"/>
                <a:gd name="T60" fmla="*/ 2147483647 w 286"/>
                <a:gd name="T61" fmla="*/ 2147483647 h 551"/>
                <a:gd name="T62" fmla="*/ 2147483647 w 286"/>
                <a:gd name="T63" fmla="*/ 2147483647 h 551"/>
                <a:gd name="T64" fmla="*/ 2147483647 w 286"/>
                <a:gd name="T65" fmla="*/ 2147483647 h 551"/>
                <a:gd name="T66" fmla="*/ 2147483647 w 286"/>
                <a:gd name="T67" fmla="*/ 2147483647 h 551"/>
                <a:gd name="T68" fmla="*/ 2147483647 w 286"/>
                <a:gd name="T69" fmla="*/ 2147483647 h 551"/>
                <a:gd name="T70" fmla="*/ 2147483647 w 286"/>
                <a:gd name="T71" fmla="*/ 2147483647 h 551"/>
                <a:gd name="T72" fmla="*/ 2147483647 w 286"/>
                <a:gd name="T73" fmla="*/ 2147483647 h 551"/>
                <a:gd name="T74" fmla="*/ 2147483647 w 286"/>
                <a:gd name="T75" fmla="*/ 2147483647 h 551"/>
                <a:gd name="T76" fmla="*/ 2147483647 w 286"/>
                <a:gd name="T77" fmla="*/ 2147483647 h 551"/>
                <a:gd name="T78" fmla="*/ 2147483647 w 286"/>
                <a:gd name="T79" fmla="*/ 2147483647 h 551"/>
                <a:gd name="T80" fmla="*/ 2147483647 w 286"/>
                <a:gd name="T81" fmla="*/ 2147483647 h 551"/>
                <a:gd name="T82" fmla="*/ 2147483647 w 286"/>
                <a:gd name="T83" fmla="*/ 2147483647 h 551"/>
                <a:gd name="T84" fmla="*/ 2147483647 w 286"/>
                <a:gd name="T85" fmla="*/ 2147483647 h 5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6"/>
                <a:gd name="T130" fmla="*/ 0 h 551"/>
                <a:gd name="T131" fmla="*/ 286 w 286"/>
                <a:gd name="T132" fmla="*/ 551 h 5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6" h="551">
                  <a:moveTo>
                    <a:pt x="212" y="196"/>
                  </a:moveTo>
                  <a:lnTo>
                    <a:pt x="212" y="196"/>
                  </a:lnTo>
                  <a:lnTo>
                    <a:pt x="232" y="134"/>
                  </a:lnTo>
                  <a:lnTo>
                    <a:pt x="268" y="88"/>
                  </a:lnTo>
                  <a:lnTo>
                    <a:pt x="286" y="80"/>
                  </a:lnTo>
                  <a:lnTo>
                    <a:pt x="278" y="54"/>
                  </a:lnTo>
                  <a:lnTo>
                    <a:pt x="268" y="54"/>
                  </a:lnTo>
                  <a:lnTo>
                    <a:pt x="268" y="72"/>
                  </a:lnTo>
                  <a:lnTo>
                    <a:pt x="250" y="80"/>
                  </a:lnTo>
                  <a:lnTo>
                    <a:pt x="240" y="88"/>
                  </a:lnTo>
                  <a:lnTo>
                    <a:pt x="212" y="80"/>
                  </a:lnTo>
                  <a:lnTo>
                    <a:pt x="222" y="62"/>
                  </a:lnTo>
                  <a:lnTo>
                    <a:pt x="222" y="54"/>
                  </a:lnTo>
                  <a:lnTo>
                    <a:pt x="204" y="36"/>
                  </a:lnTo>
                  <a:lnTo>
                    <a:pt x="176" y="36"/>
                  </a:lnTo>
                  <a:lnTo>
                    <a:pt x="158" y="8"/>
                  </a:lnTo>
                  <a:lnTo>
                    <a:pt x="140" y="0"/>
                  </a:lnTo>
                  <a:lnTo>
                    <a:pt x="130" y="8"/>
                  </a:lnTo>
                  <a:lnTo>
                    <a:pt x="102" y="0"/>
                  </a:lnTo>
                  <a:lnTo>
                    <a:pt x="84" y="18"/>
                  </a:lnTo>
                  <a:lnTo>
                    <a:pt x="84" y="36"/>
                  </a:lnTo>
                  <a:lnTo>
                    <a:pt x="66" y="44"/>
                  </a:lnTo>
                  <a:lnTo>
                    <a:pt x="74" y="72"/>
                  </a:lnTo>
                  <a:lnTo>
                    <a:pt x="56" y="98"/>
                  </a:lnTo>
                  <a:lnTo>
                    <a:pt x="38" y="152"/>
                  </a:lnTo>
                  <a:lnTo>
                    <a:pt x="46" y="186"/>
                  </a:lnTo>
                  <a:lnTo>
                    <a:pt x="38" y="212"/>
                  </a:lnTo>
                  <a:lnTo>
                    <a:pt x="38" y="232"/>
                  </a:lnTo>
                  <a:lnTo>
                    <a:pt x="28" y="240"/>
                  </a:lnTo>
                  <a:lnTo>
                    <a:pt x="28" y="276"/>
                  </a:lnTo>
                  <a:lnTo>
                    <a:pt x="18" y="292"/>
                  </a:lnTo>
                  <a:lnTo>
                    <a:pt x="18" y="328"/>
                  </a:lnTo>
                  <a:lnTo>
                    <a:pt x="18" y="346"/>
                  </a:lnTo>
                  <a:lnTo>
                    <a:pt x="18" y="382"/>
                  </a:lnTo>
                  <a:lnTo>
                    <a:pt x="28" y="382"/>
                  </a:lnTo>
                  <a:lnTo>
                    <a:pt x="28" y="391"/>
                  </a:lnTo>
                  <a:lnTo>
                    <a:pt x="18" y="391"/>
                  </a:lnTo>
                  <a:lnTo>
                    <a:pt x="28" y="391"/>
                  </a:lnTo>
                  <a:lnTo>
                    <a:pt x="18" y="427"/>
                  </a:lnTo>
                  <a:lnTo>
                    <a:pt x="10" y="445"/>
                  </a:lnTo>
                  <a:lnTo>
                    <a:pt x="10" y="461"/>
                  </a:lnTo>
                  <a:lnTo>
                    <a:pt x="0" y="489"/>
                  </a:lnTo>
                  <a:lnTo>
                    <a:pt x="0" y="507"/>
                  </a:lnTo>
                  <a:lnTo>
                    <a:pt x="0" y="515"/>
                  </a:lnTo>
                  <a:lnTo>
                    <a:pt x="10" y="507"/>
                  </a:lnTo>
                  <a:lnTo>
                    <a:pt x="10" y="533"/>
                  </a:lnTo>
                  <a:lnTo>
                    <a:pt x="18" y="541"/>
                  </a:lnTo>
                  <a:lnTo>
                    <a:pt x="46" y="541"/>
                  </a:lnTo>
                  <a:lnTo>
                    <a:pt x="66" y="541"/>
                  </a:lnTo>
                  <a:lnTo>
                    <a:pt x="66" y="551"/>
                  </a:lnTo>
                  <a:lnTo>
                    <a:pt x="56" y="515"/>
                  </a:lnTo>
                  <a:lnTo>
                    <a:pt x="66" y="507"/>
                  </a:lnTo>
                  <a:lnTo>
                    <a:pt x="74" y="499"/>
                  </a:lnTo>
                  <a:lnTo>
                    <a:pt x="84" y="471"/>
                  </a:lnTo>
                  <a:lnTo>
                    <a:pt x="112" y="453"/>
                  </a:lnTo>
                  <a:lnTo>
                    <a:pt x="112" y="435"/>
                  </a:lnTo>
                  <a:lnTo>
                    <a:pt x="102" y="435"/>
                  </a:lnTo>
                  <a:lnTo>
                    <a:pt x="84" y="419"/>
                  </a:lnTo>
                  <a:lnTo>
                    <a:pt x="84" y="409"/>
                  </a:lnTo>
                  <a:lnTo>
                    <a:pt x="94" y="401"/>
                  </a:lnTo>
                  <a:lnTo>
                    <a:pt x="112" y="391"/>
                  </a:lnTo>
                  <a:lnTo>
                    <a:pt x="112" y="382"/>
                  </a:lnTo>
                  <a:lnTo>
                    <a:pt x="120" y="382"/>
                  </a:lnTo>
                  <a:lnTo>
                    <a:pt x="120" y="364"/>
                  </a:lnTo>
                  <a:lnTo>
                    <a:pt x="130" y="354"/>
                  </a:lnTo>
                  <a:lnTo>
                    <a:pt x="120" y="346"/>
                  </a:lnTo>
                  <a:lnTo>
                    <a:pt x="130" y="346"/>
                  </a:lnTo>
                  <a:lnTo>
                    <a:pt x="140" y="346"/>
                  </a:lnTo>
                  <a:lnTo>
                    <a:pt x="140" y="338"/>
                  </a:lnTo>
                  <a:lnTo>
                    <a:pt x="130" y="338"/>
                  </a:lnTo>
                  <a:lnTo>
                    <a:pt x="120" y="338"/>
                  </a:lnTo>
                  <a:lnTo>
                    <a:pt x="120" y="312"/>
                  </a:lnTo>
                  <a:lnTo>
                    <a:pt x="140" y="320"/>
                  </a:lnTo>
                  <a:lnTo>
                    <a:pt x="158" y="312"/>
                  </a:lnTo>
                  <a:lnTo>
                    <a:pt x="168" y="284"/>
                  </a:lnTo>
                  <a:lnTo>
                    <a:pt x="158" y="276"/>
                  </a:lnTo>
                  <a:lnTo>
                    <a:pt x="168" y="276"/>
                  </a:lnTo>
                  <a:lnTo>
                    <a:pt x="186" y="276"/>
                  </a:lnTo>
                  <a:lnTo>
                    <a:pt x="232" y="266"/>
                  </a:lnTo>
                  <a:lnTo>
                    <a:pt x="240" y="240"/>
                  </a:lnTo>
                  <a:lnTo>
                    <a:pt x="240" y="232"/>
                  </a:lnTo>
                  <a:lnTo>
                    <a:pt x="232" y="222"/>
                  </a:lnTo>
                  <a:lnTo>
                    <a:pt x="232" y="212"/>
                  </a:lnTo>
                  <a:lnTo>
                    <a:pt x="212" y="204"/>
                  </a:lnTo>
                  <a:lnTo>
                    <a:pt x="212" y="19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58" name="Freeform 72"/>
            <p:cNvSpPr>
              <a:spLocks/>
            </p:cNvSpPr>
            <p:nvPr/>
          </p:nvSpPr>
          <p:spPr bwMode="auto">
            <a:xfrm>
              <a:off x="3135281" y="5532441"/>
              <a:ext cx="150826" cy="128587"/>
            </a:xfrm>
            <a:custGeom>
              <a:avLst/>
              <a:gdLst>
                <a:gd name="T0" fmla="*/ 2147483647 w 84"/>
                <a:gd name="T1" fmla="*/ 2147483647 h 70"/>
                <a:gd name="T2" fmla="*/ 2147483647 w 84"/>
                <a:gd name="T3" fmla="*/ 2147483647 h 70"/>
                <a:gd name="T4" fmla="*/ 2147483647 w 84"/>
                <a:gd name="T5" fmla="*/ 2147483647 h 70"/>
                <a:gd name="T6" fmla="*/ 2147483647 w 84"/>
                <a:gd name="T7" fmla="*/ 2147483647 h 70"/>
                <a:gd name="T8" fmla="*/ 2147483647 w 84"/>
                <a:gd name="T9" fmla="*/ 2147483647 h 70"/>
                <a:gd name="T10" fmla="*/ 2147483647 w 84"/>
                <a:gd name="T11" fmla="*/ 2147483647 h 70"/>
                <a:gd name="T12" fmla="*/ 2147483647 w 84"/>
                <a:gd name="T13" fmla="*/ 0 h 70"/>
                <a:gd name="T14" fmla="*/ 2147483647 w 84"/>
                <a:gd name="T15" fmla="*/ 0 h 70"/>
                <a:gd name="T16" fmla="*/ 0 w 84"/>
                <a:gd name="T17" fmla="*/ 2147483647 h 70"/>
                <a:gd name="T18" fmla="*/ 2147483647 w 84"/>
                <a:gd name="T19" fmla="*/ 2147483647 h 70"/>
                <a:gd name="T20" fmla="*/ 2147483647 w 84"/>
                <a:gd name="T21" fmla="*/ 2147483647 h 70"/>
                <a:gd name="T22" fmla="*/ 2147483647 w 84"/>
                <a:gd name="T23" fmla="*/ 2147483647 h 70"/>
                <a:gd name="T24" fmla="*/ 2147483647 w 84"/>
                <a:gd name="T25" fmla="*/ 2147483647 h 70"/>
                <a:gd name="T26" fmla="*/ 2147483647 w 84"/>
                <a:gd name="T27" fmla="*/ 2147483647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
                <a:gd name="T43" fmla="*/ 0 h 70"/>
                <a:gd name="T44" fmla="*/ 84 w 84"/>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 h="70">
                  <a:moveTo>
                    <a:pt x="74" y="52"/>
                  </a:moveTo>
                  <a:lnTo>
                    <a:pt x="74" y="52"/>
                  </a:lnTo>
                  <a:lnTo>
                    <a:pt x="84" y="34"/>
                  </a:lnTo>
                  <a:lnTo>
                    <a:pt x="74" y="26"/>
                  </a:lnTo>
                  <a:lnTo>
                    <a:pt x="46" y="8"/>
                  </a:lnTo>
                  <a:lnTo>
                    <a:pt x="38" y="8"/>
                  </a:lnTo>
                  <a:lnTo>
                    <a:pt x="28" y="0"/>
                  </a:lnTo>
                  <a:lnTo>
                    <a:pt x="18" y="0"/>
                  </a:lnTo>
                  <a:lnTo>
                    <a:pt x="0" y="62"/>
                  </a:lnTo>
                  <a:lnTo>
                    <a:pt x="10" y="62"/>
                  </a:lnTo>
                  <a:lnTo>
                    <a:pt x="38" y="70"/>
                  </a:lnTo>
                  <a:lnTo>
                    <a:pt x="64" y="70"/>
                  </a:lnTo>
                  <a:lnTo>
                    <a:pt x="74" y="5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59" name="Freeform 73"/>
            <p:cNvSpPr>
              <a:spLocks/>
            </p:cNvSpPr>
            <p:nvPr/>
          </p:nvSpPr>
          <p:spPr bwMode="auto">
            <a:xfrm>
              <a:off x="2754244" y="4402140"/>
              <a:ext cx="347695" cy="295275"/>
            </a:xfrm>
            <a:custGeom>
              <a:avLst/>
              <a:gdLst>
                <a:gd name="T0" fmla="*/ 2147483647 w 194"/>
                <a:gd name="T1" fmla="*/ 2147483647 h 160"/>
                <a:gd name="T2" fmla="*/ 2147483647 w 194"/>
                <a:gd name="T3" fmla="*/ 2147483647 h 160"/>
                <a:gd name="T4" fmla="*/ 2147483647 w 194"/>
                <a:gd name="T5" fmla="*/ 2147483647 h 160"/>
                <a:gd name="T6" fmla="*/ 2147483647 w 194"/>
                <a:gd name="T7" fmla="*/ 2147483647 h 160"/>
                <a:gd name="T8" fmla="*/ 2147483647 w 194"/>
                <a:gd name="T9" fmla="*/ 2147483647 h 160"/>
                <a:gd name="T10" fmla="*/ 2147483647 w 194"/>
                <a:gd name="T11" fmla="*/ 2147483647 h 160"/>
                <a:gd name="T12" fmla="*/ 2147483647 w 194"/>
                <a:gd name="T13" fmla="*/ 2147483647 h 160"/>
                <a:gd name="T14" fmla="*/ 2147483647 w 194"/>
                <a:gd name="T15" fmla="*/ 2147483647 h 160"/>
                <a:gd name="T16" fmla="*/ 2147483647 w 194"/>
                <a:gd name="T17" fmla="*/ 2147483647 h 160"/>
                <a:gd name="T18" fmla="*/ 2147483647 w 194"/>
                <a:gd name="T19" fmla="*/ 2147483647 h 160"/>
                <a:gd name="T20" fmla="*/ 2147483647 w 194"/>
                <a:gd name="T21" fmla="*/ 2147483647 h 160"/>
                <a:gd name="T22" fmla="*/ 2147483647 w 194"/>
                <a:gd name="T23" fmla="*/ 2147483647 h 160"/>
                <a:gd name="T24" fmla="*/ 2147483647 w 194"/>
                <a:gd name="T25" fmla="*/ 2147483647 h 160"/>
                <a:gd name="T26" fmla="*/ 2147483647 w 194"/>
                <a:gd name="T27" fmla="*/ 2147483647 h 160"/>
                <a:gd name="T28" fmla="*/ 2147483647 w 194"/>
                <a:gd name="T29" fmla="*/ 2147483647 h 160"/>
                <a:gd name="T30" fmla="*/ 2147483647 w 194"/>
                <a:gd name="T31" fmla="*/ 2147483647 h 160"/>
                <a:gd name="T32" fmla="*/ 2147483647 w 194"/>
                <a:gd name="T33" fmla="*/ 2147483647 h 160"/>
                <a:gd name="T34" fmla="*/ 2147483647 w 194"/>
                <a:gd name="T35" fmla="*/ 2147483647 h 160"/>
                <a:gd name="T36" fmla="*/ 2147483647 w 194"/>
                <a:gd name="T37" fmla="*/ 2147483647 h 160"/>
                <a:gd name="T38" fmla="*/ 2147483647 w 194"/>
                <a:gd name="T39" fmla="*/ 2147483647 h 160"/>
                <a:gd name="T40" fmla="*/ 2147483647 w 194"/>
                <a:gd name="T41" fmla="*/ 2147483647 h 160"/>
                <a:gd name="T42" fmla="*/ 2147483647 w 194"/>
                <a:gd name="T43" fmla="*/ 2147483647 h 160"/>
                <a:gd name="T44" fmla="*/ 2147483647 w 194"/>
                <a:gd name="T45" fmla="*/ 2147483647 h 160"/>
                <a:gd name="T46" fmla="*/ 2147483647 w 194"/>
                <a:gd name="T47" fmla="*/ 2147483647 h 160"/>
                <a:gd name="T48" fmla="*/ 2147483647 w 194"/>
                <a:gd name="T49" fmla="*/ 2147483647 h 160"/>
                <a:gd name="T50" fmla="*/ 0 w 194"/>
                <a:gd name="T51" fmla="*/ 2147483647 h 160"/>
                <a:gd name="T52" fmla="*/ 2147483647 w 194"/>
                <a:gd name="T53" fmla="*/ 2147483647 h 160"/>
                <a:gd name="T54" fmla="*/ 2147483647 w 194"/>
                <a:gd name="T55" fmla="*/ 2147483647 h 160"/>
                <a:gd name="T56" fmla="*/ 2147483647 w 194"/>
                <a:gd name="T57" fmla="*/ 2147483647 h 160"/>
                <a:gd name="T58" fmla="*/ 2147483647 w 194"/>
                <a:gd name="T59" fmla="*/ 2147483647 h 160"/>
                <a:gd name="T60" fmla="*/ 2147483647 w 194"/>
                <a:gd name="T61" fmla="*/ 2147483647 h 160"/>
                <a:gd name="T62" fmla="*/ 2147483647 w 194"/>
                <a:gd name="T63" fmla="*/ 2147483647 h 160"/>
                <a:gd name="T64" fmla="*/ 2147483647 w 194"/>
                <a:gd name="T65" fmla="*/ 2147483647 h 160"/>
                <a:gd name="T66" fmla="*/ 2147483647 w 194"/>
                <a:gd name="T67" fmla="*/ 2147483647 h 160"/>
                <a:gd name="T68" fmla="*/ 2147483647 w 194"/>
                <a:gd name="T69" fmla="*/ 0 h 160"/>
                <a:gd name="T70" fmla="*/ 2147483647 w 194"/>
                <a:gd name="T71" fmla="*/ 2147483647 h 160"/>
                <a:gd name="T72" fmla="*/ 2147483647 w 194"/>
                <a:gd name="T73" fmla="*/ 2147483647 h 160"/>
                <a:gd name="T74" fmla="*/ 2147483647 w 194"/>
                <a:gd name="T75" fmla="*/ 2147483647 h 160"/>
                <a:gd name="T76" fmla="*/ 2147483647 w 194"/>
                <a:gd name="T77" fmla="*/ 2147483647 h 160"/>
                <a:gd name="T78" fmla="*/ 2147483647 w 194"/>
                <a:gd name="T79" fmla="*/ 2147483647 h 160"/>
                <a:gd name="T80" fmla="*/ 2147483647 w 194"/>
                <a:gd name="T81" fmla="*/ 2147483647 h 160"/>
                <a:gd name="T82" fmla="*/ 2147483647 w 194"/>
                <a:gd name="T83" fmla="*/ 2147483647 h 160"/>
                <a:gd name="T84" fmla="*/ 2147483647 w 194"/>
                <a:gd name="T85" fmla="*/ 2147483647 h 160"/>
                <a:gd name="T86" fmla="*/ 2147483647 w 194"/>
                <a:gd name="T87" fmla="*/ 2147483647 h 160"/>
                <a:gd name="T88" fmla="*/ 2147483647 w 194"/>
                <a:gd name="T89" fmla="*/ 2147483647 h 160"/>
                <a:gd name="T90" fmla="*/ 2147483647 w 194"/>
                <a:gd name="T91" fmla="*/ 2147483647 h 160"/>
                <a:gd name="T92" fmla="*/ 2147483647 w 194"/>
                <a:gd name="T93" fmla="*/ 2147483647 h 160"/>
                <a:gd name="T94" fmla="*/ 2147483647 w 194"/>
                <a:gd name="T95" fmla="*/ 2147483647 h 160"/>
                <a:gd name="T96" fmla="*/ 2147483647 w 194"/>
                <a:gd name="T97" fmla="*/ 2147483647 h 1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4"/>
                <a:gd name="T148" fmla="*/ 0 h 160"/>
                <a:gd name="T149" fmla="*/ 194 w 194"/>
                <a:gd name="T150" fmla="*/ 160 h 1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4" h="160">
                  <a:moveTo>
                    <a:pt x="194" y="52"/>
                  </a:moveTo>
                  <a:lnTo>
                    <a:pt x="194" y="52"/>
                  </a:lnTo>
                  <a:lnTo>
                    <a:pt x="184" y="62"/>
                  </a:lnTo>
                  <a:lnTo>
                    <a:pt x="184" y="72"/>
                  </a:lnTo>
                  <a:lnTo>
                    <a:pt x="176" y="72"/>
                  </a:lnTo>
                  <a:lnTo>
                    <a:pt x="176" y="88"/>
                  </a:lnTo>
                  <a:lnTo>
                    <a:pt x="184" y="98"/>
                  </a:lnTo>
                  <a:lnTo>
                    <a:pt x="176" y="106"/>
                  </a:lnTo>
                  <a:lnTo>
                    <a:pt x="148" y="114"/>
                  </a:lnTo>
                  <a:lnTo>
                    <a:pt x="120" y="106"/>
                  </a:lnTo>
                  <a:lnTo>
                    <a:pt x="128" y="114"/>
                  </a:lnTo>
                  <a:lnTo>
                    <a:pt x="128" y="132"/>
                  </a:lnTo>
                  <a:lnTo>
                    <a:pt x="140" y="142"/>
                  </a:lnTo>
                  <a:lnTo>
                    <a:pt x="110" y="160"/>
                  </a:lnTo>
                  <a:lnTo>
                    <a:pt x="102" y="160"/>
                  </a:lnTo>
                  <a:lnTo>
                    <a:pt x="92" y="152"/>
                  </a:lnTo>
                  <a:lnTo>
                    <a:pt x="82" y="142"/>
                  </a:lnTo>
                  <a:lnTo>
                    <a:pt x="82" y="124"/>
                  </a:lnTo>
                  <a:lnTo>
                    <a:pt x="74" y="106"/>
                  </a:lnTo>
                  <a:lnTo>
                    <a:pt x="82" y="80"/>
                  </a:lnTo>
                  <a:lnTo>
                    <a:pt x="56" y="80"/>
                  </a:lnTo>
                  <a:lnTo>
                    <a:pt x="46" y="72"/>
                  </a:lnTo>
                  <a:lnTo>
                    <a:pt x="18" y="72"/>
                  </a:lnTo>
                  <a:lnTo>
                    <a:pt x="10" y="62"/>
                  </a:lnTo>
                  <a:lnTo>
                    <a:pt x="10" y="52"/>
                  </a:lnTo>
                  <a:lnTo>
                    <a:pt x="0" y="34"/>
                  </a:lnTo>
                  <a:lnTo>
                    <a:pt x="10" y="18"/>
                  </a:lnTo>
                  <a:lnTo>
                    <a:pt x="18" y="8"/>
                  </a:lnTo>
                  <a:lnTo>
                    <a:pt x="28" y="18"/>
                  </a:lnTo>
                  <a:lnTo>
                    <a:pt x="18" y="26"/>
                  </a:lnTo>
                  <a:lnTo>
                    <a:pt x="18" y="44"/>
                  </a:lnTo>
                  <a:lnTo>
                    <a:pt x="28" y="34"/>
                  </a:lnTo>
                  <a:lnTo>
                    <a:pt x="28" y="18"/>
                  </a:lnTo>
                  <a:lnTo>
                    <a:pt x="46" y="8"/>
                  </a:lnTo>
                  <a:lnTo>
                    <a:pt x="46" y="0"/>
                  </a:lnTo>
                  <a:lnTo>
                    <a:pt x="46" y="8"/>
                  </a:lnTo>
                  <a:lnTo>
                    <a:pt x="74" y="8"/>
                  </a:lnTo>
                  <a:lnTo>
                    <a:pt x="74" y="18"/>
                  </a:lnTo>
                  <a:lnTo>
                    <a:pt x="102" y="18"/>
                  </a:lnTo>
                  <a:lnTo>
                    <a:pt x="120" y="26"/>
                  </a:lnTo>
                  <a:lnTo>
                    <a:pt x="140" y="18"/>
                  </a:lnTo>
                  <a:lnTo>
                    <a:pt x="158" y="18"/>
                  </a:lnTo>
                  <a:lnTo>
                    <a:pt x="148" y="18"/>
                  </a:lnTo>
                  <a:lnTo>
                    <a:pt x="158" y="26"/>
                  </a:lnTo>
                  <a:lnTo>
                    <a:pt x="176" y="34"/>
                  </a:lnTo>
                  <a:lnTo>
                    <a:pt x="176" y="52"/>
                  </a:lnTo>
                  <a:lnTo>
                    <a:pt x="184" y="44"/>
                  </a:lnTo>
                  <a:lnTo>
                    <a:pt x="194" y="5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60" name="Freeform 74"/>
            <p:cNvSpPr>
              <a:spLocks/>
            </p:cNvSpPr>
            <p:nvPr/>
          </p:nvSpPr>
          <p:spPr bwMode="auto">
            <a:xfrm>
              <a:off x="1617485" y="3816352"/>
              <a:ext cx="774774" cy="508000"/>
            </a:xfrm>
            <a:custGeom>
              <a:avLst/>
              <a:gdLst>
                <a:gd name="T0" fmla="*/ 2147483647 w 431"/>
                <a:gd name="T1" fmla="*/ 2147483647 h 275"/>
                <a:gd name="T2" fmla="*/ 2147483647 w 431"/>
                <a:gd name="T3" fmla="*/ 2147483647 h 275"/>
                <a:gd name="T4" fmla="*/ 2147483647 w 431"/>
                <a:gd name="T5" fmla="*/ 2147483647 h 275"/>
                <a:gd name="T6" fmla="*/ 2147483647 w 431"/>
                <a:gd name="T7" fmla="*/ 2147483647 h 275"/>
                <a:gd name="T8" fmla="*/ 2147483647 w 431"/>
                <a:gd name="T9" fmla="*/ 2147483647 h 275"/>
                <a:gd name="T10" fmla="*/ 2147483647 w 431"/>
                <a:gd name="T11" fmla="*/ 2147483647 h 275"/>
                <a:gd name="T12" fmla="*/ 2147483647 w 431"/>
                <a:gd name="T13" fmla="*/ 2147483647 h 275"/>
                <a:gd name="T14" fmla="*/ 2147483647 w 431"/>
                <a:gd name="T15" fmla="*/ 2147483647 h 275"/>
                <a:gd name="T16" fmla="*/ 2147483647 w 431"/>
                <a:gd name="T17" fmla="*/ 2147483647 h 275"/>
                <a:gd name="T18" fmla="*/ 2147483647 w 431"/>
                <a:gd name="T19" fmla="*/ 2147483647 h 275"/>
                <a:gd name="T20" fmla="*/ 2147483647 w 431"/>
                <a:gd name="T21" fmla="*/ 2147483647 h 275"/>
                <a:gd name="T22" fmla="*/ 2147483647 w 431"/>
                <a:gd name="T23" fmla="*/ 2147483647 h 275"/>
                <a:gd name="T24" fmla="*/ 2147483647 w 431"/>
                <a:gd name="T25" fmla="*/ 2147483647 h 275"/>
                <a:gd name="T26" fmla="*/ 2147483647 w 431"/>
                <a:gd name="T27" fmla="*/ 2147483647 h 275"/>
                <a:gd name="T28" fmla="*/ 2147483647 w 431"/>
                <a:gd name="T29" fmla="*/ 2147483647 h 275"/>
                <a:gd name="T30" fmla="*/ 2147483647 w 431"/>
                <a:gd name="T31" fmla="*/ 2147483647 h 275"/>
                <a:gd name="T32" fmla="*/ 2147483647 w 431"/>
                <a:gd name="T33" fmla="*/ 2147483647 h 275"/>
                <a:gd name="T34" fmla="*/ 2147483647 w 431"/>
                <a:gd name="T35" fmla="*/ 2147483647 h 275"/>
                <a:gd name="T36" fmla="*/ 2147483647 w 431"/>
                <a:gd name="T37" fmla="*/ 2147483647 h 275"/>
                <a:gd name="T38" fmla="*/ 2147483647 w 431"/>
                <a:gd name="T39" fmla="*/ 2147483647 h 275"/>
                <a:gd name="T40" fmla="*/ 2147483647 w 431"/>
                <a:gd name="T41" fmla="*/ 2147483647 h 275"/>
                <a:gd name="T42" fmla="*/ 2147483647 w 431"/>
                <a:gd name="T43" fmla="*/ 2147483647 h 275"/>
                <a:gd name="T44" fmla="*/ 2147483647 w 431"/>
                <a:gd name="T45" fmla="*/ 2147483647 h 275"/>
                <a:gd name="T46" fmla="*/ 2147483647 w 431"/>
                <a:gd name="T47" fmla="*/ 2147483647 h 275"/>
                <a:gd name="T48" fmla="*/ 2147483647 w 431"/>
                <a:gd name="T49" fmla="*/ 2147483647 h 275"/>
                <a:gd name="T50" fmla="*/ 2147483647 w 431"/>
                <a:gd name="T51" fmla="*/ 2147483647 h 275"/>
                <a:gd name="T52" fmla="*/ 2147483647 w 431"/>
                <a:gd name="T53" fmla="*/ 2147483647 h 275"/>
                <a:gd name="T54" fmla="*/ 2147483647 w 431"/>
                <a:gd name="T55" fmla="*/ 2147483647 h 275"/>
                <a:gd name="T56" fmla="*/ 2147483647 w 431"/>
                <a:gd name="T57" fmla="*/ 2147483647 h 275"/>
                <a:gd name="T58" fmla="*/ 2147483647 w 431"/>
                <a:gd name="T59" fmla="*/ 2147483647 h 275"/>
                <a:gd name="T60" fmla="*/ 0 w 431"/>
                <a:gd name="T61" fmla="*/ 0 h 275"/>
                <a:gd name="T62" fmla="*/ 2147483647 w 431"/>
                <a:gd name="T63" fmla="*/ 2147483647 h 275"/>
                <a:gd name="T64" fmla="*/ 2147483647 w 431"/>
                <a:gd name="T65" fmla="*/ 2147483647 h 275"/>
                <a:gd name="T66" fmla="*/ 2147483647 w 431"/>
                <a:gd name="T67" fmla="*/ 2147483647 h 275"/>
                <a:gd name="T68" fmla="*/ 2147483647 w 431"/>
                <a:gd name="T69" fmla="*/ 2147483647 h 275"/>
                <a:gd name="T70" fmla="*/ 2147483647 w 431"/>
                <a:gd name="T71" fmla="*/ 2147483647 h 275"/>
                <a:gd name="T72" fmla="*/ 2147483647 w 431"/>
                <a:gd name="T73" fmla="*/ 2147483647 h 2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1"/>
                <a:gd name="T112" fmla="*/ 0 h 275"/>
                <a:gd name="T113" fmla="*/ 431 w 431"/>
                <a:gd name="T114" fmla="*/ 275 h 2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1" h="275">
                  <a:moveTo>
                    <a:pt x="285" y="106"/>
                  </a:moveTo>
                  <a:lnTo>
                    <a:pt x="285" y="106"/>
                  </a:lnTo>
                  <a:lnTo>
                    <a:pt x="277" y="124"/>
                  </a:lnTo>
                  <a:lnTo>
                    <a:pt x="277" y="158"/>
                  </a:lnTo>
                  <a:lnTo>
                    <a:pt x="285" y="168"/>
                  </a:lnTo>
                  <a:lnTo>
                    <a:pt x="285" y="176"/>
                  </a:lnTo>
                  <a:lnTo>
                    <a:pt x="303" y="212"/>
                  </a:lnTo>
                  <a:lnTo>
                    <a:pt x="331" y="222"/>
                  </a:lnTo>
                  <a:lnTo>
                    <a:pt x="359" y="212"/>
                  </a:lnTo>
                  <a:lnTo>
                    <a:pt x="377" y="212"/>
                  </a:lnTo>
                  <a:lnTo>
                    <a:pt x="367" y="212"/>
                  </a:lnTo>
                  <a:lnTo>
                    <a:pt x="377" y="204"/>
                  </a:lnTo>
                  <a:lnTo>
                    <a:pt x="385" y="176"/>
                  </a:lnTo>
                  <a:lnTo>
                    <a:pt x="395" y="176"/>
                  </a:lnTo>
                  <a:lnTo>
                    <a:pt x="423" y="168"/>
                  </a:lnTo>
                  <a:lnTo>
                    <a:pt x="431" y="176"/>
                  </a:lnTo>
                  <a:lnTo>
                    <a:pt x="423" y="212"/>
                  </a:lnTo>
                  <a:lnTo>
                    <a:pt x="423" y="222"/>
                  </a:lnTo>
                  <a:lnTo>
                    <a:pt x="413" y="212"/>
                  </a:lnTo>
                  <a:lnTo>
                    <a:pt x="405" y="222"/>
                  </a:lnTo>
                  <a:lnTo>
                    <a:pt x="377" y="222"/>
                  </a:lnTo>
                  <a:lnTo>
                    <a:pt x="367" y="230"/>
                  </a:lnTo>
                  <a:lnTo>
                    <a:pt x="385" y="248"/>
                  </a:lnTo>
                  <a:lnTo>
                    <a:pt x="367" y="248"/>
                  </a:lnTo>
                  <a:lnTo>
                    <a:pt x="359" y="275"/>
                  </a:lnTo>
                  <a:lnTo>
                    <a:pt x="331" y="248"/>
                  </a:lnTo>
                  <a:lnTo>
                    <a:pt x="313" y="248"/>
                  </a:lnTo>
                  <a:lnTo>
                    <a:pt x="303" y="256"/>
                  </a:lnTo>
                  <a:lnTo>
                    <a:pt x="277" y="248"/>
                  </a:lnTo>
                  <a:lnTo>
                    <a:pt x="230" y="230"/>
                  </a:lnTo>
                  <a:lnTo>
                    <a:pt x="220" y="222"/>
                  </a:lnTo>
                  <a:lnTo>
                    <a:pt x="194" y="222"/>
                  </a:lnTo>
                  <a:lnTo>
                    <a:pt x="176" y="204"/>
                  </a:lnTo>
                  <a:lnTo>
                    <a:pt x="166" y="186"/>
                  </a:lnTo>
                  <a:lnTo>
                    <a:pt x="176" y="176"/>
                  </a:lnTo>
                  <a:lnTo>
                    <a:pt x="166" y="158"/>
                  </a:lnTo>
                  <a:lnTo>
                    <a:pt x="130" y="116"/>
                  </a:lnTo>
                  <a:lnTo>
                    <a:pt x="110" y="106"/>
                  </a:lnTo>
                  <a:lnTo>
                    <a:pt x="110" y="96"/>
                  </a:lnTo>
                  <a:lnTo>
                    <a:pt x="92" y="80"/>
                  </a:lnTo>
                  <a:lnTo>
                    <a:pt x="92" y="70"/>
                  </a:lnTo>
                  <a:lnTo>
                    <a:pt x="82" y="70"/>
                  </a:lnTo>
                  <a:lnTo>
                    <a:pt x="74" y="52"/>
                  </a:lnTo>
                  <a:lnTo>
                    <a:pt x="54" y="16"/>
                  </a:lnTo>
                  <a:lnTo>
                    <a:pt x="46" y="16"/>
                  </a:lnTo>
                  <a:lnTo>
                    <a:pt x="28" y="8"/>
                  </a:lnTo>
                  <a:lnTo>
                    <a:pt x="38" y="36"/>
                  </a:lnTo>
                  <a:lnTo>
                    <a:pt x="82" y="96"/>
                  </a:lnTo>
                  <a:lnTo>
                    <a:pt x="92" y="132"/>
                  </a:lnTo>
                  <a:lnTo>
                    <a:pt x="100" y="132"/>
                  </a:lnTo>
                  <a:lnTo>
                    <a:pt x="110" y="142"/>
                  </a:lnTo>
                  <a:lnTo>
                    <a:pt x="100" y="150"/>
                  </a:lnTo>
                  <a:lnTo>
                    <a:pt x="92" y="142"/>
                  </a:lnTo>
                  <a:lnTo>
                    <a:pt x="64" y="124"/>
                  </a:lnTo>
                  <a:lnTo>
                    <a:pt x="74" y="116"/>
                  </a:lnTo>
                  <a:lnTo>
                    <a:pt x="64" y="96"/>
                  </a:lnTo>
                  <a:lnTo>
                    <a:pt x="38" y="88"/>
                  </a:lnTo>
                  <a:lnTo>
                    <a:pt x="28" y="70"/>
                  </a:lnTo>
                  <a:lnTo>
                    <a:pt x="38" y="80"/>
                  </a:lnTo>
                  <a:lnTo>
                    <a:pt x="46" y="62"/>
                  </a:lnTo>
                  <a:lnTo>
                    <a:pt x="18" y="44"/>
                  </a:lnTo>
                  <a:lnTo>
                    <a:pt x="0" y="0"/>
                  </a:lnTo>
                  <a:lnTo>
                    <a:pt x="28" y="0"/>
                  </a:lnTo>
                  <a:lnTo>
                    <a:pt x="82" y="16"/>
                  </a:lnTo>
                  <a:lnTo>
                    <a:pt x="156" y="8"/>
                  </a:lnTo>
                  <a:lnTo>
                    <a:pt x="176" y="26"/>
                  </a:lnTo>
                  <a:lnTo>
                    <a:pt x="176" y="44"/>
                  </a:lnTo>
                  <a:lnTo>
                    <a:pt x="194" y="52"/>
                  </a:lnTo>
                  <a:lnTo>
                    <a:pt x="202" y="52"/>
                  </a:lnTo>
                  <a:lnTo>
                    <a:pt x="212" y="44"/>
                  </a:lnTo>
                  <a:lnTo>
                    <a:pt x="220" y="44"/>
                  </a:lnTo>
                  <a:lnTo>
                    <a:pt x="257" y="96"/>
                  </a:lnTo>
                  <a:lnTo>
                    <a:pt x="285" y="10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61" name="Freeform 75"/>
            <p:cNvSpPr>
              <a:spLocks/>
            </p:cNvSpPr>
            <p:nvPr/>
          </p:nvSpPr>
          <p:spPr bwMode="auto">
            <a:xfrm>
              <a:off x="2263659" y="4225927"/>
              <a:ext cx="96847" cy="117475"/>
            </a:xfrm>
            <a:custGeom>
              <a:avLst/>
              <a:gdLst>
                <a:gd name="T0" fmla="*/ 2147483647 w 54"/>
                <a:gd name="T1" fmla="*/ 2147483647 h 63"/>
                <a:gd name="T2" fmla="*/ 2147483647 w 54"/>
                <a:gd name="T3" fmla="*/ 2147483647 h 63"/>
                <a:gd name="T4" fmla="*/ 2147483647 w 54"/>
                <a:gd name="T5" fmla="*/ 2147483647 h 63"/>
                <a:gd name="T6" fmla="*/ 2147483647 w 54"/>
                <a:gd name="T7" fmla="*/ 2147483647 h 63"/>
                <a:gd name="T8" fmla="*/ 2147483647 w 54"/>
                <a:gd name="T9" fmla="*/ 2147483647 h 63"/>
                <a:gd name="T10" fmla="*/ 0 w 54"/>
                <a:gd name="T11" fmla="*/ 2147483647 h 63"/>
                <a:gd name="T12" fmla="*/ 2147483647 w 54"/>
                <a:gd name="T13" fmla="*/ 2147483647 h 63"/>
                <a:gd name="T14" fmla="*/ 2147483647 w 54"/>
                <a:gd name="T15" fmla="*/ 2147483647 h 63"/>
                <a:gd name="T16" fmla="*/ 2147483647 w 54"/>
                <a:gd name="T17" fmla="*/ 2147483647 h 63"/>
                <a:gd name="T18" fmla="*/ 2147483647 w 54"/>
                <a:gd name="T19" fmla="*/ 0 h 63"/>
                <a:gd name="T20" fmla="*/ 2147483647 w 54"/>
                <a:gd name="T21" fmla="*/ 0 h 63"/>
                <a:gd name="T22" fmla="*/ 2147483647 w 54"/>
                <a:gd name="T23" fmla="*/ 2147483647 h 63"/>
                <a:gd name="T24" fmla="*/ 2147483647 w 54"/>
                <a:gd name="T25" fmla="*/ 2147483647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63"/>
                <a:gd name="T41" fmla="*/ 54 w 54"/>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63">
                  <a:moveTo>
                    <a:pt x="46" y="26"/>
                  </a:moveTo>
                  <a:lnTo>
                    <a:pt x="46" y="26"/>
                  </a:lnTo>
                  <a:lnTo>
                    <a:pt x="54" y="34"/>
                  </a:lnTo>
                  <a:lnTo>
                    <a:pt x="36" y="55"/>
                  </a:lnTo>
                  <a:lnTo>
                    <a:pt x="28" y="63"/>
                  </a:lnTo>
                  <a:lnTo>
                    <a:pt x="0" y="55"/>
                  </a:lnTo>
                  <a:lnTo>
                    <a:pt x="8" y="26"/>
                  </a:lnTo>
                  <a:lnTo>
                    <a:pt x="28" y="26"/>
                  </a:lnTo>
                  <a:lnTo>
                    <a:pt x="8" y="8"/>
                  </a:lnTo>
                  <a:lnTo>
                    <a:pt x="18" y="0"/>
                  </a:lnTo>
                  <a:lnTo>
                    <a:pt x="46" y="0"/>
                  </a:lnTo>
                  <a:lnTo>
                    <a:pt x="46"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62" name="Freeform 76"/>
            <p:cNvSpPr>
              <a:spLocks/>
            </p:cNvSpPr>
            <p:nvPr/>
          </p:nvSpPr>
          <p:spPr bwMode="auto">
            <a:xfrm>
              <a:off x="2331929" y="4289427"/>
              <a:ext cx="157177" cy="68263"/>
            </a:xfrm>
            <a:custGeom>
              <a:avLst/>
              <a:gdLst>
                <a:gd name="T0" fmla="*/ 2147483647 w 88"/>
                <a:gd name="T1" fmla="*/ 0 h 37"/>
                <a:gd name="T2" fmla="*/ 2147483647 w 88"/>
                <a:gd name="T3" fmla="*/ 0 h 37"/>
                <a:gd name="T4" fmla="*/ 2147483647 w 88"/>
                <a:gd name="T5" fmla="*/ 0 h 37"/>
                <a:gd name="T6" fmla="*/ 2147483647 w 88"/>
                <a:gd name="T7" fmla="*/ 2147483647 h 37"/>
                <a:gd name="T8" fmla="*/ 2147483647 w 88"/>
                <a:gd name="T9" fmla="*/ 2147483647 h 37"/>
                <a:gd name="T10" fmla="*/ 2147483647 w 88"/>
                <a:gd name="T11" fmla="*/ 2147483647 h 37"/>
                <a:gd name="T12" fmla="*/ 2147483647 w 88"/>
                <a:gd name="T13" fmla="*/ 2147483647 h 37"/>
                <a:gd name="T14" fmla="*/ 2147483647 w 88"/>
                <a:gd name="T15" fmla="*/ 2147483647 h 37"/>
                <a:gd name="T16" fmla="*/ 0 w 88"/>
                <a:gd name="T17" fmla="*/ 2147483647 h 37"/>
                <a:gd name="T18" fmla="*/ 2147483647 w 88"/>
                <a:gd name="T19" fmla="*/ 0 h 37"/>
                <a:gd name="T20" fmla="*/ 2147483647 w 88"/>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
                <a:gd name="T34" fmla="*/ 0 h 37"/>
                <a:gd name="T35" fmla="*/ 88 w 88"/>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 h="37">
                  <a:moveTo>
                    <a:pt x="18" y="0"/>
                  </a:moveTo>
                  <a:lnTo>
                    <a:pt x="18" y="0"/>
                  </a:lnTo>
                  <a:lnTo>
                    <a:pt x="62" y="0"/>
                  </a:lnTo>
                  <a:lnTo>
                    <a:pt x="88" y="9"/>
                  </a:lnTo>
                  <a:lnTo>
                    <a:pt x="72" y="21"/>
                  </a:lnTo>
                  <a:lnTo>
                    <a:pt x="36" y="37"/>
                  </a:lnTo>
                  <a:lnTo>
                    <a:pt x="26" y="37"/>
                  </a:lnTo>
                  <a:lnTo>
                    <a:pt x="26" y="29"/>
                  </a:lnTo>
                  <a:lnTo>
                    <a:pt x="0" y="21"/>
                  </a:lnTo>
                  <a:lnTo>
                    <a:pt x="18"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63" name="Freeform 77"/>
            <p:cNvSpPr>
              <a:spLocks/>
            </p:cNvSpPr>
            <p:nvPr/>
          </p:nvSpPr>
          <p:spPr bwMode="auto">
            <a:xfrm>
              <a:off x="2309701" y="4324352"/>
              <a:ext cx="68269" cy="33338"/>
            </a:xfrm>
            <a:custGeom>
              <a:avLst/>
              <a:gdLst>
                <a:gd name="T0" fmla="*/ 2147483647 w 38"/>
                <a:gd name="T1" fmla="*/ 0 h 18"/>
                <a:gd name="T2" fmla="*/ 2147483647 w 38"/>
                <a:gd name="T3" fmla="*/ 0 h 18"/>
                <a:gd name="T4" fmla="*/ 0 w 38"/>
                <a:gd name="T5" fmla="*/ 2147483647 h 18"/>
                <a:gd name="T6" fmla="*/ 2147483647 w 38"/>
                <a:gd name="T7" fmla="*/ 2147483647 h 18"/>
                <a:gd name="T8" fmla="*/ 2147483647 w 38"/>
                <a:gd name="T9" fmla="*/ 2147483647 h 18"/>
                <a:gd name="T10" fmla="*/ 2147483647 w 38"/>
                <a:gd name="T11" fmla="*/ 2147483647 h 18"/>
                <a:gd name="T12" fmla="*/ 2147483647 w 38"/>
                <a:gd name="T13" fmla="*/ 0 h 18"/>
                <a:gd name="T14" fmla="*/ 2147483647 w 38"/>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8"/>
                <a:gd name="T26" fmla="*/ 38 w 3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8">
                  <a:moveTo>
                    <a:pt x="12" y="0"/>
                  </a:moveTo>
                  <a:lnTo>
                    <a:pt x="12" y="0"/>
                  </a:lnTo>
                  <a:lnTo>
                    <a:pt x="0" y="10"/>
                  </a:lnTo>
                  <a:lnTo>
                    <a:pt x="12" y="18"/>
                  </a:lnTo>
                  <a:lnTo>
                    <a:pt x="38" y="18"/>
                  </a:lnTo>
                  <a:lnTo>
                    <a:pt x="38" y="10"/>
                  </a:lnTo>
                  <a:lnTo>
                    <a:pt x="12"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64" name="Freeform 78"/>
            <p:cNvSpPr>
              <a:spLocks/>
            </p:cNvSpPr>
            <p:nvPr/>
          </p:nvSpPr>
          <p:spPr bwMode="auto">
            <a:xfrm>
              <a:off x="2392259" y="4310065"/>
              <a:ext cx="96846" cy="114300"/>
            </a:xfrm>
            <a:custGeom>
              <a:avLst/>
              <a:gdLst>
                <a:gd name="T0" fmla="*/ 2147483647 w 54"/>
                <a:gd name="T1" fmla="*/ 0 h 62"/>
                <a:gd name="T2" fmla="*/ 2147483647 w 54"/>
                <a:gd name="T3" fmla="*/ 0 h 62"/>
                <a:gd name="T4" fmla="*/ 2147483647 w 54"/>
                <a:gd name="T5" fmla="*/ 2147483647 h 62"/>
                <a:gd name="T6" fmla="*/ 2147483647 w 54"/>
                <a:gd name="T7" fmla="*/ 2147483647 h 62"/>
                <a:gd name="T8" fmla="*/ 2147483647 w 54"/>
                <a:gd name="T9" fmla="*/ 2147483647 h 62"/>
                <a:gd name="T10" fmla="*/ 2147483647 w 54"/>
                <a:gd name="T11" fmla="*/ 2147483647 h 62"/>
                <a:gd name="T12" fmla="*/ 2147483647 w 54"/>
                <a:gd name="T13" fmla="*/ 2147483647 h 62"/>
                <a:gd name="T14" fmla="*/ 0 w 54"/>
                <a:gd name="T15" fmla="*/ 2147483647 h 62"/>
                <a:gd name="T16" fmla="*/ 0 w 54"/>
                <a:gd name="T17" fmla="*/ 2147483647 h 62"/>
                <a:gd name="T18" fmla="*/ 2147483647 w 54"/>
                <a:gd name="T19" fmla="*/ 2147483647 h 62"/>
                <a:gd name="T20" fmla="*/ 2147483647 w 54"/>
                <a:gd name="T21" fmla="*/ 0 h 62"/>
                <a:gd name="T22" fmla="*/ 2147483647 w 54"/>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62"/>
                <a:gd name="T38" fmla="*/ 54 w 54"/>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62">
                  <a:moveTo>
                    <a:pt x="54" y="0"/>
                  </a:moveTo>
                  <a:lnTo>
                    <a:pt x="54" y="0"/>
                  </a:lnTo>
                  <a:lnTo>
                    <a:pt x="54" y="10"/>
                  </a:lnTo>
                  <a:lnTo>
                    <a:pt x="46" y="52"/>
                  </a:lnTo>
                  <a:lnTo>
                    <a:pt x="54" y="62"/>
                  </a:lnTo>
                  <a:lnTo>
                    <a:pt x="46" y="62"/>
                  </a:lnTo>
                  <a:lnTo>
                    <a:pt x="18" y="52"/>
                  </a:lnTo>
                  <a:lnTo>
                    <a:pt x="0" y="36"/>
                  </a:lnTo>
                  <a:lnTo>
                    <a:pt x="0" y="26"/>
                  </a:lnTo>
                  <a:lnTo>
                    <a:pt x="38" y="10"/>
                  </a:lnTo>
                  <a:lnTo>
                    <a:pt x="54"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65" name="Freeform 79"/>
            <p:cNvSpPr>
              <a:spLocks/>
            </p:cNvSpPr>
            <p:nvPr/>
          </p:nvSpPr>
          <p:spPr bwMode="auto">
            <a:xfrm>
              <a:off x="2428775" y="4405315"/>
              <a:ext cx="80971" cy="857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0 w 46"/>
                <a:gd name="T13" fmla="*/ 0 h 46"/>
                <a:gd name="T14" fmla="*/ 0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46"/>
                <a:gd name="T41" fmla="*/ 46 w 46"/>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46">
                  <a:moveTo>
                    <a:pt x="46" y="46"/>
                  </a:moveTo>
                  <a:lnTo>
                    <a:pt x="46" y="46"/>
                  </a:lnTo>
                  <a:lnTo>
                    <a:pt x="46" y="28"/>
                  </a:lnTo>
                  <a:lnTo>
                    <a:pt x="36" y="18"/>
                  </a:lnTo>
                  <a:lnTo>
                    <a:pt x="36" y="10"/>
                  </a:lnTo>
                  <a:lnTo>
                    <a:pt x="28" y="10"/>
                  </a:lnTo>
                  <a:lnTo>
                    <a:pt x="0" y="0"/>
                  </a:lnTo>
                  <a:lnTo>
                    <a:pt x="0" y="18"/>
                  </a:lnTo>
                  <a:lnTo>
                    <a:pt x="10" y="28"/>
                  </a:lnTo>
                  <a:lnTo>
                    <a:pt x="18" y="18"/>
                  </a:lnTo>
                  <a:lnTo>
                    <a:pt x="28" y="38"/>
                  </a:lnTo>
                  <a:lnTo>
                    <a:pt x="46" y="4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66" name="Freeform 80"/>
            <p:cNvSpPr>
              <a:spLocks/>
            </p:cNvSpPr>
            <p:nvPr/>
          </p:nvSpPr>
          <p:spPr bwMode="auto">
            <a:xfrm>
              <a:off x="2509746" y="4457702"/>
              <a:ext cx="80970" cy="65088"/>
            </a:xfrm>
            <a:custGeom>
              <a:avLst/>
              <a:gdLst>
                <a:gd name="T0" fmla="*/ 0 w 44"/>
                <a:gd name="T1" fmla="*/ 2147483647 h 36"/>
                <a:gd name="T2" fmla="*/ 0 w 44"/>
                <a:gd name="T3" fmla="*/ 2147483647 h 36"/>
                <a:gd name="T4" fmla="*/ 2147483647 w 44"/>
                <a:gd name="T5" fmla="*/ 2147483647 h 36"/>
                <a:gd name="T6" fmla="*/ 2147483647 w 44"/>
                <a:gd name="T7" fmla="*/ 2147483647 h 36"/>
                <a:gd name="T8" fmla="*/ 2147483647 w 44"/>
                <a:gd name="T9" fmla="*/ 2147483647 h 36"/>
                <a:gd name="T10" fmla="*/ 2147483647 w 44"/>
                <a:gd name="T11" fmla="*/ 2147483647 h 36"/>
                <a:gd name="T12" fmla="*/ 2147483647 w 44"/>
                <a:gd name="T13" fmla="*/ 2147483647 h 36"/>
                <a:gd name="T14" fmla="*/ 2147483647 w 44"/>
                <a:gd name="T15" fmla="*/ 0 h 36"/>
                <a:gd name="T16" fmla="*/ 2147483647 w 44"/>
                <a:gd name="T17" fmla="*/ 2147483647 h 36"/>
                <a:gd name="T18" fmla="*/ 2147483647 w 44"/>
                <a:gd name="T19" fmla="*/ 2147483647 h 36"/>
                <a:gd name="T20" fmla="*/ 0 w 44"/>
                <a:gd name="T21" fmla="*/ 0 h 36"/>
                <a:gd name="T22" fmla="*/ 0 w 44"/>
                <a:gd name="T23" fmla="*/ 2147483647 h 36"/>
                <a:gd name="T24" fmla="*/ 0 w 44"/>
                <a:gd name="T25" fmla="*/ 2147483647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36"/>
                <a:gd name="T41" fmla="*/ 44 w 44"/>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36">
                  <a:moveTo>
                    <a:pt x="0" y="18"/>
                  </a:moveTo>
                  <a:lnTo>
                    <a:pt x="0" y="18"/>
                  </a:lnTo>
                  <a:lnTo>
                    <a:pt x="28" y="26"/>
                  </a:lnTo>
                  <a:lnTo>
                    <a:pt x="28" y="36"/>
                  </a:lnTo>
                  <a:lnTo>
                    <a:pt x="36" y="26"/>
                  </a:lnTo>
                  <a:lnTo>
                    <a:pt x="28" y="18"/>
                  </a:lnTo>
                  <a:lnTo>
                    <a:pt x="44" y="10"/>
                  </a:lnTo>
                  <a:lnTo>
                    <a:pt x="36" y="0"/>
                  </a:lnTo>
                  <a:lnTo>
                    <a:pt x="18" y="10"/>
                  </a:lnTo>
                  <a:lnTo>
                    <a:pt x="8" y="10"/>
                  </a:lnTo>
                  <a:lnTo>
                    <a:pt x="0" y="0"/>
                  </a:lnTo>
                  <a:lnTo>
                    <a:pt x="0"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67" name="Freeform 81"/>
            <p:cNvSpPr>
              <a:spLocks/>
            </p:cNvSpPr>
            <p:nvPr/>
          </p:nvSpPr>
          <p:spPr bwMode="auto">
            <a:xfrm>
              <a:off x="2593891" y="4457702"/>
              <a:ext cx="65094" cy="65088"/>
            </a:xfrm>
            <a:custGeom>
              <a:avLst/>
              <a:gdLst>
                <a:gd name="T0" fmla="*/ 2147483647 w 36"/>
                <a:gd name="T1" fmla="*/ 2147483647 h 36"/>
                <a:gd name="T2" fmla="*/ 2147483647 w 36"/>
                <a:gd name="T3" fmla="*/ 2147483647 h 36"/>
                <a:gd name="T4" fmla="*/ 2147483647 w 36"/>
                <a:gd name="T5" fmla="*/ 2147483647 h 36"/>
                <a:gd name="T6" fmla="*/ 2147483647 w 36"/>
                <a:gd name="T7" fmla="*/ 2147483647 h 36"/>
                <a:gd name="T8" fmla="*/ 2147483647 w 36"/>
                <a:gd name="T9" fmla="*/ 2147483647 h 36"/>
                <a:gd name="T10" fmla="*/ 2147483647 w 36"/>
                <a:gd name="T11" fmla="*/ 2147483647 h 36"/>
                <a:gd name="T12" fmla="*/ 0 w 36"/>
                <a:gd name="T13" fmla="*/ 2147483647 h 36"/>
                <a:gd name="T14" fmla="*/ 0 w 36"/>
                <a:gd name="T15" fmla="*/ 0 h 36"/>
                <a:gd name="T16" fmla="*/ 2147483647 w 36"/>
                <a:gd name="T17" fmla="*/ 0 h 36"/>
                <a:gd name="T18" fmla="*/ 2147483647 w 36"/>
                <a:gd name="T19" fmla="*/ 0 h 36"/>
                <a:gd name="T20" fmla="*/ 2147483647 w 36"/>
                <a:gd name="T21" fmla="*/ 2147483647 h 36"/>
                <a:gd name="T22" fmla="*/ 2147483647 w 36"/>
                <a:gd name="T23" fmla="*/ 2147483647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6"/>
                <a:gd name="T38" fmla="*/ 36 w 36"/>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6">
                  <a:moveTo>
                    <a:pt x="28" y="10"/>
                  </a:moveTo>
                  <a:lnTo>
                    <a:pt x="28" y="10"/>
                  </a:lnTo>
                  <a:lnTo>
                    <a:pt x="36" y="18"/>
                  </a:lnTo>
                  <a:lnTo>
                    <a:pt x="28" y="26"/>
                  </a:lnTo>
                  <a:lnTo>
                    <a:pt x="28" y="36"/>
                  </a:lnTo>
                  <a:lnTo>
                    <a:pt x="18" y="18"/>
                  </a:lnTo>
                  <a:lnTo>
                    <a:pt x="0" y="10"/>
                  </a:lnTo>
                  <a:lnTo>
                    <a:pt x="0" y="0"/>
                  </a:lnTo>
                  <a:lnTo>
                    <a:pt x="8" y="0"/>
                  </a:lnTo>
                  <a:lnTo>
                    <a:pt x="18" y="0"/>
                  </a:lnTo>
                  <a:lnTo>
                    <a:pt x="28"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68" name="Freeform 82"/>
            <p:cNvSpPr>
              <a:spLocks/>
            </p:cNvSpPr>
            <p:nvPr/>
          </p:nvSpPr>
          <p:spPr bwMode="auto">
            <a:xfrm>
              <a:off x="2574839" y="4457702"/>
              <a:ext cx="19052" cy="14288"/>
            </a:xfrm>
            <a:custGeom>
              <a:avLst/>
              <a:gdLst>
                <a:gd name="T0" fmla="*/ 2147483647 w 10"/>
                <a:gd name="T1" fmla="*/ 2147483647 h 8"/>
                <a:gd name="T2" fmla="*/ 2147483647 w 10"/>
                <a:gd name="T3" fmla="*/ 2147483647 h 8"/>
                <a:gd name="T4" fmla="*/ 2147483647 w 10"/>
                <a:gd name="T5" fmla="*/ 0 h 8"/>
                <a:gd name="T6" fmla="*/ 0 w 10"/>
                <a:gd name="T7" fmla="*/ 0 h 8"/>
                <a:gd name="T8" fmla="*/ 2147483647 w 10"/>
                <a:gd name="T9" fmla="*/ 2147483647 h 8"/>
                <a:gd name="T10" fmla="*/ 2147483647 w 10"/>
                <a:gd name="T11" fmla="*/ 2147483647 h 8"/>
                <a:gd name="T12" fmla="*/ 0 60000 65536"/>
                <a:gd name="T13" fmla="*/ 0 60000 65536"/>
                <a:gd name="T14" fmla="*/ 0 60000 65536"/>
                <a:gd name="T15" fmla="*/ 0 60000 65536"/>
                <a:gd name="T16" fmla="*/ 0 60000 65536"/>
                <a:gd name="T17" fmla="*/ 0 60000 65536"/>
                <a:gd name="T18" fmla="*/ 0 w 10"/>
                <a:gd name="T19" fmla="*/ 0 h 8"/>
                <a:gd name="T20" fmla="*/ 10 w 10"/>
                <a:gd name="T21" fmla="*/ 8 h 8"/>
              </a:gdLst>
              <a:ahLst/>
              <a:cxnLst>
                <a:cxn ang="T12">
                  <a:pos x="T0" y="T1"/>
                </a:cxn>
                <a:cxn ang="T13">
                  <a:pos x="T2" y="T3"/>
                </a:cxn>
                <a:cxn ang="T14">
                  <a:pos x="T4" y="T5"/>
                </a:cxn>
                <a:cxn ang="T15">
                  <a:pos x="T6" y="T7"/>
                </a:cxn>
                <a:cxn ang="T16">
                  <a:pos x="T8" y="T9"/>
                </a:cxn>
                <a:cxn ang="T17">
                  <a:pos x="T10" y="T11"/>
                </a:cxn>
              </a:cxnLst>
              <a:rect l="T18" t="T19" r="T20" b="T21"/>
              <a:pathLst>
                <a:path w="10" h="8">
                  <a:moveTo>
                    <a:pt x="10" y="8"/>
                  </a:moveTo>
                  <a:lnTo>
                    <a:pt x="10" y="8"/>
                  </a:lnTo>
                  <a:lnTo>
                    <a:pt x="10" y="0"/>
                  </a:lnTo>
                  <a:lnTo>
                    <a:pt x="0" y="0"/>
                  </a:lnTo>
                  <a:lnTo>
                    <a:pt x="1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69" name="Freeform 83"/>
            <p:cNvSpPr>
              <a:spLocks/>
            </p:cNvSpPr>
            <p:nvPr/>
          </p:nvSpPr>
          <p:spPr bwMode="auto">
            <a:xfrm>
              <a:off x="3254354" y="4560890"/>
              <a:ext cx="65094" cy="95250"/>
            </a:xfrm>
            <a:custGeom>
              <a:avLst/>
              <a:gdLst>
                <a:gd name="T0" fmla="*/ 0 w 36"/>
                <a:gd name="T1" fmla="*/ 2147483647 h 52"/>
                <a:gd name="T2" fmla="*/ 0 w 36"/>
                <a:gd name="T3" fmla="*/ 2147483647 h 52"/>
                <a:gd name="T4" fmla="*/ 2147483647 w 36"/>
                <a:gd name="T5" fmla="*/ 2147483647 h 52"/>
                <a:gd name="T6" fmla="*/ 2147483647 w 36"/>
                <a:gd name="T7" fmla="*/ 2147483647 h 52"/>
                <a:gd name="T8" fmla="*/ 2147483647 w 36"/>
                <a:gd name="T9" fmla="*/ 2147483647 h 52"/>
                <a:gd name="T10" fmla="*/ 0 w 36"/>
                <a:gd name="T11" fmla="*/ 0 h 52"/>
                <a:gd name="T12" fmla="*/ 0 w 36"/>
                <a:gd name="T13" fmla="*/ 2147483647 h 52"/>
                <a:gd name="T14" fmla="*/ 0 w 36"/>
                <a:gd name="T15" fmla="*/ 2147483647 h 52"/>
                <a:gd name="T16" fmla="*/ 0 w 36"/>
                <a:gd name="T17" fmla="*/ 2147483647 h 52"/>
                <a:gd name="T18" fmla="*/ 0 w 36"/>
                <a:gd name="T19" fmla="*/ 2147483647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52"/>
                <a:gd name="T32" fmla="*/ 36 w 36"/>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52">
                  <a:moveTo>
                    <a:pt x="0" y="44"/>
                  </a:moveTo>
                  <a:lnTo>
                    <a:pt x="0" y="44"/>
                  </a:lnTo>
                  <a:lnTo>
                    <a:pt x="8" y="52"/>
                  </a:lnTo>
                  <a:lnTo>
                    <a:pt x="18" y="44"/>
                  </a:lnTo>
                  <a:lnTo>
                    <a:pt x="36" y="26"/>
                  </a:lnTo>
                  <a:lnTo>
                    <a:pt x="0" y="0"/>
                  </a:lnTo>
                  <a:lnTo>
                    <a:pt x="0" y="10"/>
                  </a:lnTo>
                  <a:lnTo>
                    <a:pt x="0" y="26"/>
                  </a:lnTo>
                  <a:lnTo>
                    <a:pt x="0" y="4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70" name="Freeform 84"/>
            <p:cNvSpPr>
              <a:spLocks/>
            </p:cNvSpPr>
            <p:nvPr/>
          </p:nvSpPr>
          <p:spPr bwMode="auto">
            <a:xfrm>
              <a:off x="3152744" y="4560890"/>
              <a:ext cx="101610" cy="95250"/>
            </a:xfrm>
            <a:custGeom>
              <a:avLst/>
              <a:gdLst>
                <a:gd name="T0" fmla="*/ 2147483647 w 56"/>
                <a:gd name="T1" fmla="*/ 2147483647 h 52"/>
                <a:gd name="T2" fmla="*/ 2147483647 w 56"/>
                <a:gd name="T3" fmla="*/ 2147483647 h 52"/>
                <a:gd name="T4" fmla="*/ 2147483647 w 56"/>
                <a:gd name="T5" fmla="*/ 2147483647 h 52"/>
                <a:gd name="T6" fmla="*/ 2147483647 w 56"/>
                <a:gd name="T7" fmla="*/ 2147483647 h 52"/>
                <a:gd name="T8" fmla="*/ 2147483647 w 56"/>
                <a:gd name="T9" fmla="*/ 0 h 52"/>
                <a:gd name="T10" fmla="*/ 2147483647 w 56"/>
                <a:gd name="T11" fmla="*/ 0 h 52"/>
                <a:gd name="T12" fmla="*/ 0 w 56"/>
                <a:gd name="T13" fmla="*/ 2147483647 h 52"/>
                <a:gd name="T14" fmla="*/ 2147483647 w 56"/>
                <a:gd name="T15" fmla="*/ 2147483647 h 52"/>
                <a:gd name="T16" fmla="*/ 2147483647 w 56"/>
                <a:gd name="T17" fmla="*/ 2147483647 h 52"/>
                <a:gd name="T18" fmla="*/ 2147483647 w 56"/>
                <a:gd name="T19" fmla="*/ 2147483647 h 52"/>
                <a:gd name="T20" fmla="*/ 2147483647 w 56"/>
                <a:gd name="T21" fmla="*/ 2147483647 h 52"/>
                <a:gd name="T22" fmla="*/ 2147483647 w 56"/>
                <a:gd name="T23" fmla="*/ 2147483647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52"/>
                <a:gd name="T38" fmla="*/ 56 w 56"/>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52">
                  <a:moveTo>
                    <a:pt x="56" y="44"/>
                  </a:moveTo>
                  <a:lnTo>
                    <a:pt x="56" y="44"/>
                  </a:lnTo>
                  <a:lnTo>
                    <a:pt x="56" y="26"/>
                  </a:lnTo>
                  <a:lnTo>
                    <a:pt x="56" y="10"/>
                  </a:lnTo>
                  <a:lnTo>
                    <a:pt x="56" y="0"/>
                  </a:lnTo>
                  <a:lnTo>
                    <a:pt x="18" y="0"/>
                  </a:lnTo>
                  <a:lnTo>
                    <a:pt x="0" y="18"/>
                  </a:lnTo>
                  <a:lnTo>
                    <a:pt x="18" y="52"/>
                  </a:lnTo>
                  <a:lnTo>
                    <a:pt x="28" y="52"/>
                  </a:lnTo>
                  <a:lnTo>
                    <a:pt x="36" y="44"/>
                  </a:lnTo>
                  <a:lnTo>
                    <a:pt x="56" y="4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71" name="Freeform 85"/>
            <p:cNvSpPr>
              <a:spLocks/>
            </p:cNvSpPr>
            <p:nvPr/>
          </p:nvSpPr>
          <p:spPr bwMode="auto">
            <a:xfrm>
              <a:off x="3070187" y="4497390"/>
              <a:ext cx="115899" cy="180975"/>
            </a:xfrm>
            <a:custGeom>
              <a:avLst/>
              <a:gdLst>
                <a:gd name="T0" fmla="*/ 2147483647 w 64"/>
                <a:gd name="T1" fmla="*/ 0 h 98"/>
                <a:gd name="T2" fmla="*/ 2147483647 w 64"/>
                <a:gd name="T3" fmla="*/ 0 h 98"/>
                <a:gd name="T4" fmla="*/ 2147483647 w 64"/>
                <a:gd name="T5" fmla="*/ 2147483647 h 98"/>
                <a:gd name="T6" fmla="*/ 2147483647 w 64"/>
                <a:gd name="T7" fmla="*/ 2147483647 h 98"/>
                <a:gd name="T8" fmla="*/ 2147483647 w 64"/>
                <a:gd name="T9" fmla="*/ 2147483647 h 98"/>
                <a:gd name="T10" fmla="*/ 2147483647 w 64"/>
                <a:gd name="T11" fmla="*/ 2147483647 h 98"/>
                <a:gd name="T12" fmla="*/ 2147483647 w 64"/>
                <a:gd name="T13" fmla="*/ 2147483647 h 98"/>
                <a:gd name="T14" fmla="*/ 2147483647 w 64"/>
                <a:gd name="T15" fmla="*/ 2147483647 h 98"/>
                <a:gd name="T16" fmla="*/ 2147483647 w 64"/>
                <a:gd name="T17" fmla="*/ 2147483647 h 98"/>
                <a:gd name="T18" fmla="*/ 2147483647 w 64"/>
                <a:gd name="T19" fmla="*/ 2147483647 h 98"/>
                <a:gd name="T20" fmla="*/ 2147483647 w 64"/>
                <a:gd name="T21" fmla="*/ 2147483647 h 98"/>
                <a:gd name="T22" fmla="*/ 2147483647 w 64"/>
                <a:gd name="T23" fmla="*/ 2147483647 h 98"/>
                <a:gd name="T24" fmla="*/ 2147483647 w 64"/>
                <a:gd name="T25" fmla="*/ 2147483647 h 98"/>
                <a:gd name="T26" fmla="*/ 2147483647 w 64"/>
                <a:gd name="T27" fmla="*/ 2147483647 h 98"/>
                <a:gd name="T28" fmla="*/ 0 w 64"/>
                <a:gd name="T29" fmla="*/ 2147483647 h 98"/>
                <a:gd name="T30" fmla="*/ 0 w 64"/>
                <a:gd name="T31" fmla="*/ 2147483647 h 98"/>
                <a:gd name="T32" fmla="*/ 2147483647 w 64"/>
                <a:gd name="T33" fmla="*/ 2147483647 h 98"/>
                <a:gd name="T34" fmla="*/ 2147483647 w 64"/>
                <a:gd name="T35" fmla="*/ 2147483647 h 98"/>
                <a:gd name="T36" fmla="*/ 2147483647 w 64"/>
                <a:gd name="T37" fmla="*/ 0 h 98"/>
                <a:gd name="T38" fmla="*/ 2147483647 w 64"/>
                <a:gd name="T39" fmla="*/ 0 h 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98"/>
                <a:gd name="T62" fmla="*/ 64 w 64"/>
                <a:gd name="T63" fmla="*/ 98 h 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98">
                  <a:moveTo>
                    <a:pt x="18" y="0"/>
                  </a:moveTo>
                  <a:lnTo>
                    <a:pt x="18" y="0"/>
                  </a:lnTo>
                  <a:lnTo>
                    <a:pt x="36" y="8"/>
                  </a:lnTo>
                  <a:lnTo>
                    <a:pt x="36" y="18"/>
                  </a:lnTo>
                  <a:lnTo>
                    <a:pt x="44" y="18"/>
                  </a:lnTo>
                  <a:lnTo>
                    <a:pt x="64" y="36"/>
                  </a:lnTo>
                  <a:lnTo>
                    <a:pt x="44" y="54"/>
                  </a:lnTo>
                  <a:lnTo>
                    <a:pt x="64" y="88"/>
                  </a:lnTo>
                  <a:lnTo>
                    <a:pt x="36" y="98"/>
                  </a:lnTo>
                  <a:lnTo>
                    <a:pt x="26" y="98"/>
                  </a:lnTo>
                  <a:lnTo>
                    <a:pt x="18" y="80"/>
                  </a:lnTo>
                  <a:lnTo>
                    <a:pt x="18" y="54"/>
                  </a:lnTo>
                  <a:lnTo>
                    <a:pt x="18" y="46"/>
                  </a:lnTo>
                  <a:lnTo>
                    <a:pt x="8" y="46"/>
                  </a:lnTo>
                  <a:lnTo>
                    <a:pt x="0" y="36"/>
                  </a:lnTo>
                  <a:lnTo>
                    <a:pt x="0" y="18"/>
                  </a:lnTo>
                  <a:lnTo>
                    <a:pt x="8" y="18"/>
                  </a:lnTo>
                  <a:lnTo>
                    <a:pt x="8" y="8"/>
                  </a:lnTo>
                  <a:lnTo>
                    <a:pt x="18"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72" name="Freeform 86"/>
            <p:cNvSpPr>
              <a:spLocks/>
            </p:cNvSpPr>
            <p:nvPr/>
          </p:nvSpPr>
          <p:spPr bwMode="auto">
            <a:xfrm>
              <a:off x="2457353" y="4083052"/>
              <a:ext cx="261963" cy="95250"/>
            </a:xfrm>
            <a:custGeom>
              <a:avLst/>
              <a:gdLst>
                <a:gd name="T0" fmla="*/ 0 w 146"/>
                <a:gd name="T1" fmla="*/ 2147483647 h 52"/>
                <a:gd name="T2" fmla="*/ 0 w 146"/>
                <a:gd name="T3" fmla="*/ 2147483647 h 52"/>
                <a:gd name="T4" fmla="*/ 2147483647 w 146"/>
                <a:gd name="T5" fmla="*/ 2147483647 h 52"/>
                <a:gd name="T6" fmla="*/ 2147483647 w 146"/>
                <a:gd name="T7" fmla="*/ 2147483647 h 52"/>
                <a:gd name="T8" fmla="*/ 2147483647 w 146"/>
                <a:gd name="T9" fmla="*/ 2147483647 h 52"/>
                <a:gd name="T10" fmla="*/ 2147483647 w 146"/>
                <a:gd name="T11" fmla="*/ 2147483647 h 52"/>
                <a:gd name="T12" fmla="*/ 2147483647 w 146"/>
                <a:gd name="T13" fmla="*/ 2147483647 h 52"/>
                <a:gd name="T14" fmla="*/ 2147483647 w 146"/>
                <a:gd name="T15" fmla="*/ 2147483647 h 52"/>
                <a:gd name="T16" fmla="*/ 2147483647 w 146"/>
                <a:gd name="T17" fmla="*/ 2147483647 h 52"/>
                <a:gd name="T18" fmla="*/ 2147483647 w 146"/>
                <a:gd name="T19" fmla="*/ 2147483647 h 52"/>
                <a:gd name="T20" fmla="*/ 2147483647 w 146"/>
                <a:gd name="T21" fmla="*/ 2147483647 h 52"/>
                <a:gd name="T22" fmla="*/ 2147483647 w 146"/>
                <a:gd name="T23" fmla="*/ 2147483647 h 52"/>
                <a:gd name="T24" fmla="*/ 2147483647 w 146"/>
                <a:gd name="T25" fmla="*/ 2147483647 h 52"/>
                <a:gd name="T26" fmla="*/ 2147483647 w 146"/>
                <a:gd name="T27" fmla="*/ 2147483647 h 52"/>
                <a:gd name="T28" fmla="*/ 2147483647 w 146"/>
                <a:gd name="T29" fmla="*/ 2147483647 h 52"/>
                <a:gd name="T30" fmla="*/ 2147483647 w 146"/>
                <a:gd name="T31" fmla="*/ 2147483647 h 52"/>
                <a:gd name="T32" fmla="*/ 2147483647 w 146"/>
                <a:gd name="T33" fmla="*/ 0 h 52"/>
                <a:gd name="T34" fmla="*/ 2147483647 w 146"/>
                <a:gd name="T35" fmla="*/ 2147483647 h 52"/>
                <a:gd name="T36" fmla="*/ 0 w 146"/>
                <a:gd name="T37" fmla="*/ 2147483647 h 52"/>
                <a:gd name="T38" fmla="*/ 0 w 146"/>
                <a:gd name="T39" fmla="*/ 2147483647 h 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
                <a:gd name="T61" fmla="*/ 0 h 52"/>
                <a:gd name="T62" fmla="*/ 146 w 146"/>
                <a:gd name="T63" fmla="*/ 52 h 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 h="52">
                  <a:moveTo>
                    <a:pt x="0" y="26"/>
                  </a:moveTo>
                  <a:lnTo>
                    <a:pt x="0" y="26"/>
                  </a:lnTo>
                  <a:lnTo>
                    <a:pt x="10" y="26"/>
                  </a:lnTo>
                  <a:lnTo>
                    <a:pt x="28" y="8"/>
                  </a:lnTo>
                  <a:lnTo>
                    <a:pt x="46" y="16"/>
                  </a:lnTo>
                  <a:lnTo>
                    <a:pt x="38" y="16"/>
                  </a:lnTo>
                  <a:lnTo>
                    <a:pt x="46" y="16"/>
                  </a:lnTo>
                  <a:lnTo>
                    <a:pt x="82" y="26"/>
                  </a:lnTo>
                  <a:lnTo>
                    <a:pt x="92" y="42"/>
                  </a:lnTo>
                  <a:lnTo>
                    <a:pt x="110" y="42"/>
                  </a:lnTo>
                  <a:lnTo>
                    <a:pt x="102" y="52"/>
                  </a:lnTo>
                  <a:lnTo>
                    <a:pt x="146" y="52"/>
                  </a:lnTo>
                  <a:lnTo>
                    <a:pt x="138" y="42"/>
                  </a:lnTo>
                  <a:lnTo>
                    <a:pt x="128" y="42"/>
                  </a:lnTo>
                  <a:lnTo>
                    <a:pt x="128" y="34"/>
                  </a:lnTo>
                  <a:lnTo>
                    <a:pt x="92" y="16"/>
                  </a:lnTo>
                  <a:lnTo>
                    <a:pt x="46" y="0"/>
                  </a:lnTo>
                  <a:lnTo>
                    <a:pt x="18" y="8"/>
                  </a:lnTo>
                  <a:lnTo>
                    <a:pt x="0"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73" name="Freeform 87"/>
            <p:cNvSpPr>
              <a:spLocks/>
            </p:cNvSpPr>
            <p:nvPr/>
          </p:nvSpPr>
          <p:spPr bwMode="auto">
            <a:xfrm>
              <a:off x="2922535" y="4211640"/>
              <a:ext cx="33340" cy="19050"/>
            </a:xfrm>
            <a:custGeom>
              <a:avLst/>
              <a:gdLst>
                <a:gd name="T0" fmla="*/ 0 w 18"/>
                <a:gd name="T1" fmla="*/ 2147483647 h 10"/>
                <a:gd name="T2" fmla="*/ 0 w 18"/>
                <a:gd name="T3" fmla="*/ 2147483647 h 10"/>
                <a:gd name="T4" fmla="*/ 2147483647 w 18"/>
                <a:gd name="T5" fmla="*/ 2147483647 h 10"/>
                <a:gd name="T6" fmla="*/ 0 w 18"/>
                <a:gd name="T7" fmla="*/ 0 h 10"/>
                <a:gd name="T8" fmla="*/ 0 w 18"/>
                <a:gd name="T9" fmla="*/ 2147483647 h 10"/>
                <a:gd name="T10" fmla="*/ 0 w 18"/>
                <a:gd name="T11" fmla="*/ 2147483647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10"/>
                  </a:moveTo>
                  <a:lnTo>
                    <a:pt x="0" y="10"/>
                  </a:lnTo>
                  <a:lnTo>
                    <a:pt x="18" y="10"/>
                  </a:lnTo>
                  <a:lnTo>
                    <a:pt x="0" y="0"/>
                  </a:lnTo>
                  <a:lnTo>
                    <a:pt x="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74" name="Freeform 88"/>
            <p:cNvSpPr>
              <a:spLocks/>
            </p:cNvSpPr>
            <p:nvPr/>
          </p:nvSpPr>
          <p:spPr bwMode="auto">
            <a:xfrm>
              <a:off x="4532415" y="3003551"/>
              <a:ext cx="230209" cy="306388"/>
            </a:xfrm>
            <a:custGeom>
              <a:avLst/>
              <a:gdLst>
                <a:gd name="T0" fmla="*/ 2147483647 w 128"/>
                <a:gd name="T1" fmla="*/ 2147483647 h 166"/>
                <a:gd name="T2" fmla="*/ 2147483647 w 128"/>
                <a:gd name="T3" fmla="*/ 2147483647 h 166"/>
                <a:gd name="T4" fmla="*/ 2147483647 w 128"/>
                <a:gd name="T5" fmla="*/ 2147483647 h 166"/>
                <a:gd name="T6" fmla="*/ 2147483647 w 128"/>
                <a:gd name="T7" fmla="*/ 2147483647 h 166"/>
                <a:gd name="T8" fmla="*/ 2147483647 w 128"/>
                <a:gd name="T9" fmla="*/ 2147483647 h 166"/>
                <a:gd name="T10" fmla="*/ 2147483647 w 128"/>
                <a:gd name="T11" fmla="*/ 2147483647 h 166"/>
                <a:gd name="T12" fmla="*/ 2147483647 w 128"/>
                <a:gd name="T13" fmla="*/ 2147483647 h 166"/>
                <a:gd name="T14" fmla="*/ 2147483647 w 128"/>
                <a:gd name="T15" fmla="*/ 2147483647 h 166"/>
                <a:gd name="T16" fmla="*/ 2147483647 w 128"/>
                <a:gd name="T17" fmla="*/ 2147483647 h 166"/>
                <a:gd name="T18" fmla="*/ 2147483647 w 128"/>
                <a:gd name="T19" fmla="*/ 2147483647 h 166"/>
                <a:gd name="T20" fmla="*/ 2147483647 w 128"/>
                <a:gd name="T21" fmla="*/ 2147483647 h 166"/>
                <a:gd name="T22" fmla="*/ 2147483647 w 128"/>
                <a:gd name="T23" fmla="*/ 2147483647 h 166"/>
                <a:gd name="T24" fmla="*/ 2147483647 w 128"/>
                <a:gd name="T25" fmla="*/ 2147483647 h 166"/>
                <a:gd name="T26" fmla="*/ 2147483647 w 128"/>
                <a:gd name="T27" fmla="*/ 2147483647 h 166"/>
                <a:gd name="T28" fmla="*/ 2147483647 w 128"/>
                <a:gd name="T29" fmla="*/ 2147483647 h 166"/>
                <a:gd name="T30" fmla="*/ 2147483647 w 128"/>
                <a:gd name="T31" fmla="*/ 2147483647 h 166"/>
                <a:gd name="T32" fmla="*/ 2147483647 w 128"/>
                <a:gd name="T33" fmla="*/ 2147483647 h 166"/>
                <a:gd name="T34" fmla="*/ 2147483647 w 128"/>
                <a:gd name="T35" fmla="*/ 2147483647 h 166"/>
                <a:gd name="T36" fmla="*/ 0 w 128"/>
                <a:gd name="T37" fmla="*/ 2147483647 h 166"/>
                <a:gd name="T38" fmla="*/ 0 w 128"/>
                <a:gd name="T39" fmla="*/ 2147483647 h 166"/>
                <a:gd name="T40" fmla="*/ 0 w 128"/>
                <a:gd name="T41" fmla="*/ 2147483647 h 166"/>
                <a:gd name="T42" fmla="*/ 0 w 128"/>
                <a:gd name="T43" fmla="*/ 2147483647 h 166"/>
                <a:gd name="T44" fmla="*/ 2147483647 w 128"/>
                <a:gd name="T45" fmla="*/ 2147483647 h 166"/>
                <a:gd name="T46" fmla="*/ 2147483647 w 128"/>
                <a:gd name="T47" fmla="*/ 2147483647 h 166"/>
                <a:gd name="T48" fmla="*/ 2147483647 w 128"/>
                <a:gd name="T49" fmla="*/ 2147483647 h 166"/>
                <a:gd name="T50" fmla="*/ 2147483647 w 128"/>
                <a:gd name="T51" fmla="*/ 2147483647 h 166"/>
                <a:gd name="T52" fmla="*/ 2147483647 w 128"/>
                <a:gd name="T53" fmla="*/ 2147483647 h 166"/>
                <a:gd name="T54" fmla="*/ 2147483647 w 128"/>
                <a:gd name="T55" fmla="*/ 2147483647 h 166"/>
                <a:gd name="T56" fmla="*/ 2147483647 w 128"/>
                <a:gd name="T57" fmla="*/ 0 h 166"/>
                <a:gd name="T58" fmla="*/ 2147483647 w 128"/>
                <a:gd name="T59" fmla="*/ 0 h 166"/>
                <a:gd name="T60" fmla="*/ 2147483647 w 128"/>
                <a:gd name="T61" fmla="*/ 0 h 166"/>
                <a:gd name="T62" fmla="*/ 2147483647 w 128"/>
                <a:gd name="T63" fmla="*/ 2147483647 h 166"/>
                <a:gd name="T64" fmla="*/ 2147483647 w 128"/>
                <a:gd name="T65" fmla="*/ 2147483647 h 166"/>
                <a:gd name="T66" fmla="*/ 2147483647 w 128"/>
                <a:gd name="T67" fmla="*/ 2147483647 h 166"/>
                <a:gd name="T68" fmla="*/ 2147483647 w 128"/>
                <a:gd name="T69" fmla="*/ 2147483647 h 166"/>
                <a:gd name="T70" fmla="*/ 2147483647 w 128"/>
                <a:gd name="T71" fmla="*/ 2147483647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8"/>
                <a:gd name="T109" fmla="*/ 0 h 166"/>
                <a:gd name="T110" fmla="*/ 128 w 128"/>
                <a:gd name="T111" fmla="*/ 166 h 1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8" h="166">
                  <a:moveTo>
                    <a:pt x="72" y="26"/>
                  </a:moveTo>
                  <a:lnTo>
                    <a:pt x="72" y="26"/>
                  </a:lnTo>
                  <a:lnTo>
                    <a:pt x="110" y="8"/>
                  </a:lnTo>
                  <a:lnTo>
                    <a:pt x="110" y="16"/>
                  </a:lnTo>
                  <a:lnTo>
                    <a:pt x="100" y="16"/>
                  </a:lnTo>
                  <a:lnTo>
                    <a:pt x="118" y="26"/>
                  </a:lnTo>
                  <a:lnTo>
                    <a:pt x="128" y="96"/>
                  </a:lnTo>
                  <a:lnTo>
                    <a:pt x="118" y="86"/>
                  </a:lnTo>
                  <a:lnTo>
                    <a:pt x="100" y="96"/>
                  </a:lnTo>
                  <a:lnTo>
                    <a:pt x="82" y="104"/>
                  </a:lnTo>
                  <a:lnTo>
                    <a:pt x="92" y="122"/>
                  </a:lnTo>
                  <a:lnTo>
                    <a:pt x="110" y="140"/>
                  </a:lnTo>
                  <a:lnTo>
                    <a:pt x="100" y="148"/>
                  </a:lnTo>
                  <a:lnTo>
                    <a:pt x="100" y="158"/>
                  </a:lnTo>
                  <a:lnTo>
                    <a:pt x="64" y="166"/>
                  </a:lnTo>
                  <a:lnTo>
                    <a:pt x="46" y="166"/>
                  </a:lnTo>
                  <a:lnTo>
                    <a:pt x="18" y="166"/>
                  </a:lnTo>
                  <a:lnTo>
                    <a:pt x="28" y="140"/>
                  </a:lnTo>
                  <a:lnTo>
                    <a:pt x="0" y="122"/>
                  </a:lnTo>
                  <a:lnTo>
                    <a:pt x="0" y="114"/>
                  </a:lnTo>
                  <a:lnTo>
                    <a:pt x="0" y="96"/>
                  </a:lnTo>
                  <a:lnTo>
                    <a:pt x="0" y="68"/>
                  </a:lnTo>
                  <a:lnTo>
                    <a:pt x="8" y="60"/>
                  </a:lnTo>
                  <a:lnTo>
                    <a:pt x="18" y="34"/>
                  </a:lnTo>
                  <a:lnTo>
                    <a:pt x="36" y="34"/>
                  </a:lnTo>
                  <a:lnTo>
                    <a:pt x="46" y="16"/>
                  </a:lnTo>
                  <a:lnTo>
                    <a:pt x="36" y="16"/>
                  </a:lnTo>
                  <a:lnTo>
                    <a:pt x="46" y="8"/>
                  </a:lnTo>
                  <a:lnTo>
                    <a:pt x="36" y="0"/>
                  </a:lnTo>
                  <a:lnTo>
                    <a:pt x="46" y="0"/>
                  </a:lnTo>
                  <a:lnTo>
                    <a:pt x="56" y="0"/>
                  </a:lnTo>
                  <a:lnTo>
                    <a:pt x="56" y="8"/>
                  </a:lnTo>
                  <a:lnTo>
                    <a:pt x="72" y="16"/>
                  </a:lnTo>
                  <a:lnTo>
                    <a:pt x="64" y="26"/>
                  </a:lnTo>
                  <a:lnTo>
                    <a:pt x="72"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75" name="Freeform 89"/>
            <p:cNvSpPr>
              <a:spLocks/>
            </p:cNvSpPr>
            <p:nvPr/>
          </p:nvSpPr>
          <p:spPr bwMode="auto">
            <a:xfrm>
              <a:off x="1557154" y="1920876"/>
              <a:ext cx="482646" cy="242888"/>
            </a:xfrm>
            <a:custGeom>
              <a:avLst/>
              <a:gdLst>
                <a:gd name="T0" fmla="*/ 2147483647 w 269"/>
                <a:gd name="T1" fmla="*/ 2147483647 h 132"/>
                <a:gd name="T2" fmla="*/ 2147483647 w 269"/>
                <a:gd name="T3" fmla="*/ 2147483647 h 132"/>
                <a:gd name="T4" fmla="*/ 2147483647 w 269"/>
                <a:gd name="T5" fmla="*/ 2147483647 h 132"/>
                <a:gd name="T6" fmla="*/ 2147483647 w 269"/>
                <a:gd name="T7" fmla="*/ 2147483647 h 132"/>
                <a:gd name="T8" fmla="*/ 2147483647 w 269"/>
                <a:gd name="T9" fmla="*/ 2147483647 h 132"/>
                <a:gd name="T10" fmla="*/ 2147483647 w 269"/>
                <a:gd name="T11" fmla="*/ 2147483647 h 132"/>
                <a:gd name="T12" fmla="*/ 2147483647 w 269"/>
                <a:gd name="T13" fmla="*/ 2147483647 h 132"/>
                <a:gd name="T14" fmla="*/ 2147483647 w 269"/>
                <a:gd name="T15" fmla="*/ 2147483647 h 132"/>
                <a:gd name="T16" fmla="*/ 2147483647 w 269"/>
                <a:gd name="T17" fmla="*/ 2147483647 h 132"/>
                <a:gd name="T18" fmla="*/ 2147483647 w 269"/>
                <a:gd name="T19" fmla="*/ 2147483647 h 132"/>
                <a:gd name="T20" fmla="*/ 2147483647 w 269"/>
                <a:gd name="T21" fmla="*/ 2147483647 h 132"/>
                <a:gd name="T22" fmla="*/ 2147483647 w 269"/>
                <a:gd name="T23" fmla="*/ 2147483647 h 132"/>
                <a:gd name="T24" fmla="*/ 2147483647 w 269"/>
                <a:gd name="T25" fmla="*/ 2147483647 h 132"/>
                <a:gd name="T26" fmla="*/ 2147483647 w 269"/>
                <a:gd name="T27" fmla="*/ 2147483647 h 132"/>
                <a:gd name="T28" fmla="*/ 2147483647 w 269"/>
                <a:gd name="T29" fmla="*/ 2147483647 h 132"/>
                <a:gd name="T30" fmla="*/ 2147483647 w 269"/>
                <a:gd name="T31" fmla="*/ 2147483647 h 132"/>
                <a:gd name="T32" fmla="*/ 2147483647 w 269"/>
                <a:gd name="T33" fmla="*/ 2147483647 h 132"/>
                <a:gd name="T34" fmla="*/ 2147483647 w 269"/>
                <a:gd name="T35" fmla="*/ 2147483647 h 132"/>
                <a:gd name="T36" fmla="*/ 2147483647 w 269"/>
                <a:gd name="T37" fmla="*/ 2147483647 h 132"/>
                <a:gd name="T38" fmla="*/ 0 w 269"/>
                <a:gd name="T39" fmla="*/ 2147483647 h 132"/>
                <a:gd name="T40" fmla="*/ 2147483647 w 269"/>
                <a:gd name="T41" fmla="*/ 2147483647 h 132"/>
                <a:gd name="T42" fmla="*/ 2147483647 w 269"/>
                <a:gd name="T43" fmla="*/ 2147483647 h 132"/>
                <a:gd name="T44" fmla="*/ 2147483647 w 269"/>
                <a:gd name="T45" fmla="*/ 2147483647 h 132"/>
                <a:gd name="T46" fmla="*/ 2147483647 w 269"/>
                <a:gd name="T47" fmla="*/ 2147483647 h 132"/>
                <a:gd name="T48" fmla="*/ 2147483647 w 269"/>
                <a:gd name="T49" fmla="*/ 2147483647 h 132"/>
                <a:gd name="T50" fmla="*/ 2147483647 w 269"/>
                <a:gd name="T51" fmla="*/ 2147483647 h 132"/>
                <a:gd name="T52" fmla="*/ 2147483647 w 269"/>
                <a:gd name="T53" fmla="*/ 2147483647 h 132"/>
                <a:gd name="T54" fmla="*/ 2147483647 w 269"/>
                <a:gd name="T55" fmla="*/ 2147483647 h 132"/>
                <a:gd name="T56" fmla="*/ 2147483647 w 269"/>
                <a:gd name="T57" fmla="*/ 2147483647 h 132"/>
                <a:gd name="T58" fmla="*/ 2147483647 w 269"/>
                <a:gd name="T59" fmla="*/ 2147483647 h 132"/>
                <a:gd name="T60" fmla="*/ 2147483647 w 269"/>
                <a:gd name="T61" fmla="*/ 2147483647 h 132"/>
                <a:gd name="T62" fmla="*/ 2147483647 w 269"/>
                <a:gd name="T63" fmla="*/ 2147483647 h 132"/>
                <a:gd name="T64" fmla="*/ 2147483647 w 269"/>
                <a:gd name="T65" fmla="*/ 2147483647 h 132"/>
                <a:gd name="T66" fmla="*/ 2147483647 w 269"/>
                <a:gd name="T67" fmla="*/ 0 h 132"/>
                <a:gd name="T68" fmla="*/ 2147483647 w 269"/>
                <a:gd name="T69" fmla="*/ 0 h 132"/>
                <a:gd name="T70" fmla="*/ 2147483647 w 269"/>
                <a:gd name="T71" fmla="*/ 2147483647 h 132"/>
                <a:gd name="T72" fmla="*/ 2147483647 w 269"/>
                <a:gd name="T73" fmla="*/ 2147483647 h 132"/>
                <a:gd name="T74" fmla="*/ 2147483647 w 269"/>
                <a:gd name="T75" fmla="*/ 2147483647 h 132"/>
                <a:gd name="T76" fmla="*/ 2147483647 w 269"/>
                <a:gd name="T77" fmla="*/ 2147483647 h 132"/>
                <a:gd name="T78" fmla="*/ 2147483647 w 269"/>
                <a:gd name="T79" fmla="*/ 2147483647 h 132"/>
                <a:gd name="T80" fmla="*/ 2147483647 w 269"/>
                <a:gd name="T81" fmla="*/ 2147483647 h 132"/>
                <a:gd name="T82" fmla="*/ 2147483647 w 269"/>
                <a:gd name="T83" fmla="*/ 2147483647 h 1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132"/>
                <a:gd name="T128" fmla="*/ 269 w 269"/>
                <a:gd name="T129" fmla="*/ 132 h 1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132">
                  <a:moveTo>
                    <a:pt x="242" y="104"/>
                  </a:moveTo>
                  <a:lnTo>
                    <a:pt x="242" y="112"/>
                  </a:lnTo>
                  <a:lnTo>
                    <a:pt x="242" y="122"/>
                  </a:lnTo>
                  <a:lnTo>
                    <a:pt x="250" y="122"/>
                  </a:lnTo>
                  <a:lnTo>
                    <a:pt x="242" y="122"/>
                  </a:lnTo>
                  <a:lnTo>
                    <a:pt x="242" y="132"/>
                  </a:lnTo>
                  <a:lnTo>
                    <a:pt x="224" y="132"/>
                  </a:lnTo>
                  <a:lnTo>
                    <a:pt x="204" y="122"/>
                  </a:lnTo>
                  <a:lnTo>
                    <a:pt x="194" y="122"/>
                  </a:lnTo>
                  <a:lnTo>
                    <a:pt x="176" y="122"/>
                  </a:lnTo>
                  <a:lnTo>
                    <a:pt x="166" y="122"/>
                  </a:lnTo>
                  <a:lnTo>
                    <a:pt x="148" y="122"/>
                  </a:lnTo>
                  <a:lnTo>
                    <a:pt x="148" y="132"/>
                  </a:lnTo>
                  <a:lnTo>
                    <a:pt x="130" y="132"/>
                  </a:lnTo>
                  <a:lnTo>
                    <a:pt x="112" y="132"/>
                  </a:lnTo>
                  <a:lnTo>
                    <a:pt x="92" y="132"/>
                  </a:lnTo>
                  <a:lnTo>
                    <a:pt x="84" y="132"/>
                  </a:lnTo>
                  <a:lnTo>
                    <a:pt x="84" y="122"/>
                  </a:lnTo>
                  <a:lnTo>
                    <a:pt x="74" y="122"/>
                  </a:lnTo>
                  <a:lnTo>
                    <a:pt x="66" y="122"/>
                  </a:lnTo>
                  <a:lnTo>
                    <a:pt x="56" y="122"/>
                  </a:lnTo>
                  <a:lnTo>
                    <a:pt x="38" y="122"/>
                  </a:lnTo>
                  <a:lnTo>
                    <a:pt x="28" y="112"/>
                  </a:lnTo>
                  <a:lnTo>
                    <a:pt x="18" y="104"/>
                  </a:lnTo>
                  <a:lnTo>
                    <a:pt x="38" y="94"/>
                  </a:lnTo>
                  <a:lnTo>
                    <a:pt x="56" y="94"/>
                  </a:lnTo>
                  <a:lnTo>
                    <a:pt x="74" y="94"/>
                  </a:lnTo>
                  <a:lnTo>
                    <a:pt x="84" y="94"/>
                  </a:lnTo>
                  <a:lnTo>
                    <a:pt x="84" y="84"/>
                  </a:lnTo>
                  <a:lnTo>
                    <a:pt x="66" y="84"/>
                  </a:lnTo>
                  <a:lnTo>
                    <a:pt x="56" y="84"/>
                  </a:lnTo>
                  <a:lnTo>
                    <a:pt x="38" y="84"/>
                  </a:lnTo>
                  <a:lnTo>
                    <a:pt x="18" y="84"/>
                  </a:lnTo>
                  <a:lnTo>
                    <a:pt x="10" y="74"/>
                  </a:lnTo>
                  <a:lnTo>
                    <a:pt x="18" y="64"/>
                  </a:lnTo>
                  <a:lnTo>
                    <a:pt x="28" y="64"/>
                  </a:lnTo>
                  <a:lnTo>
                    <a:pt x="18" y="64"/>
                  </a:lnTo>
                  <a:lnTo>
                    <a:pt x="10" y="64"/>
                  </a:lnTo>
                  <a:lnTo>
                    <a:pt x="0" y="64"/>
                  </a:lnTo>
                  <a:lnTo>
                    <a:pt x="0" y="56"/>
                  </a:lnTo>
                  <a:lnTo>
                    <a:pt x="10" y="36"/>
                  </a:lnTo>
                  <a:lnTo>
                    <a:pt x="38" y="18"/>
                  </a:lnTo>
                  <a:lnTo>
                    <a:pt x="66" y="8"/>
                  </a:lnTo>
                  <a:lnTo>
                    <a:pt x="66" y="18"/>
                  </a:lnTo>
                  <a:lnTo>
                    <a:pt x="74" y="26"/>
                  </a:lnTo>
                  <a:lnTo>
                    <a:pt x="74" y="36"/>
                  </a:lnTo>
                  <a:lnTo>
                    <a:pt x="74" y="26"/>
                  </a:lnTo>
                  <a:lnTo>
                    <a:pt x="84" y="18"/>
                  </a:lnTo>
                  <a:lnTo>
                    <a:pt x="102" y="26"/>
                  </a:lnTo>
                  <a:lnTo>
                    <a:pt x="112" y="26"/>
                  </a:lnTo>
                  <a:lnTo>
                    <a:pt x="112" y="36"/>
                  </a:lnTo>
                  <a:lnTo>
                    <a:pt x="122" y="36"/>
                  </a:lnTo>
                  <a:lnTo>
                    <a:pt x="122" y="26"/>
                  </a:lnTo>
                  <a:lnTo>
                    <a:pt x="130" y="26"/>
                  </a:lnTo>
                  <a:lnTo>
                    <a:pt x="140" y="26"/>
                  </a:lnTo>
                  <a:lnTo>
                    <a:pt x="148" y="26"/>
                  </a:lnTo>
                  <a:lnTo>
                    <a:pt x="148" y="36"/>
                  </a:lnTo>
                  <a:lnTo>
                    <a:pt x="148" y="46"/>
                  </a:lnTo>
                  <a:lnTo>
                    <a:pt x="148" y="56"/>
                  </a:lnTo>
                  <a:lnTo>
                    <a:pt x="158" y="56"/>
                  </a:lnTo>
                  <a:lnTo>
                    <a:pt x="166" y="56"/>
                  </a:lnTo>
                  <a:lnTo>
                    <a:pt x="158" y="36"/>
                  </a:lnTo>
                  <a:lnTo>
                    <a:pt x="158" y="26"/>
                  </a:lnTo>
                  <a:lnTo>
                    <a:pt x="148" y="18"/>
                  </a:lnTo>
                  <a:lnTo>
                    <a:pt x="158" y="8"/>
                  </a:lnTo>
                  <a:lnTo>
                    <a:pt x="166" y="8"/>
                  </a:lnTo>
                  <a:lnTo>
                    <a:pt x="176" y="8"/>
                  </a:lnTo>
                  <a:lnTo>
                    <a:pt x="176" y="0"/>
                  </a:lnTo>
                  <a:lnTo>
                    <a:pt x="184" y="0"/>
                  </a:lnTo>
                  <a:lnTo>
                    <a:pt x="194" y="0"/>
                  </a:lnTo>
                  <a:lnTo>
                    <a:pt x="204" y="0"/>
                  </a:lnTo>
                  <a:lnTo>
                    <a:pt x="204" y="8"/>
                  </a:lnTo>
                  <a:lnTo>
                    <a:pt x="204" y="18"/>
                  </a:lnTo>
                  <a:lnTo>
                    <a:pt x="204" y="26"/>
                  </a:lnTo>
                  <a:lnTo>
                    <a:pt x="204" y="36"/>
                  </a:lnTo>
                  <a:lnTo>
                    <a:pt x="204" y="56"/>
                  </a:lnTo>
                  <a:lnTo>
                    <a:pt x="214" y="64"/>
                  </a:lnTo>
                  <a:lnTo>
                    <a:pt x="224" y="84"/>
                  </a:lnTo>
                  <a:lnTo>
                    <a:pt x="242" y="94"/>
                  </a:lnTo>
                  <a:lnTo>
                    <a:pt x="269" y="104"/>
                  </a:lnTo>
                  <a:lnTo>
                    <a:pt x="260" y="104"/>
                  </a:lnTo>
                  <a:lnTo>
                    <a:pt x="250" y="104"/>
                  </a:lnTo>
                  <a:lnTo>
                    <a:pt x="242" y="10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76" name="Freeform 90"/>
            <p:cNvSpPr>
              <a:spLocks/>
            </p:cNvSpPr>
            <p:nvPr/>
          </p:nvSpPr>
          <p:spPr bwMode="auto">
            <a:xfrm>
              <a:off x="1369811" y="1865314"/>
              <a:ext cx="287365" cy="192087"/>
            </a:xfrm>
            <a:custGeom>
              <a:avLst/>
              <a:gdLst>
                <a:gd name="T0" fmla="*/ 2147483647 w 160"/>
                <a:gd name="T1" fmla="*/ 2147483647 h 104"/>
                <a:gd name="T2" fmla="*/ 2147483647 w 160"/>
                <a:gd name="T3" fmla="*/ 2147483647 h 104"/>
                <a:gd name="T4" fmla="*/ 2147483647 w 160"/>
                <a:gd name="T5" fmla="*/ 2147483647 h 104"/>
                <a:gd name="T6" fmla="*/ 2147483647 w 160"/>
                <a:gd name="T7" fmla="*/ 2147483647 h 104"/>
                <a:gd name="T8" fmla="*/ 0 w 160"/>
                <a:gd name="T9" fmla="*/ 2147483647 h 104"/>
                <a:gd name="T10" fmla="*/ 2147483647 w 160"/>
                <a:gd name="T11" fmla="*/ 2147483647 h 104"/>
                <a:gd name="T12" fmla="*/ 2147483647 w 160"/>
                <a:gd name="T13" fmla="*/ 2147483647 h 104"/>
                <a:gd name="T14" fmla="*/ 2147483647 w 160"/>
                <a:gd name="T15" fmla="*/ 2147483647 h 104"/>
                <a:gd name="T16" fmla="*/ 2147483647 w 160"/>
                <a:gd name="T17" fmla="*/ 2147483647 h 104"/>
                <a:gd name="T18" fmla="*/ 2147483647 w 160"/>
                <a:gd name="T19" fmla="*/ 2147483647 h 104"/>
                <a:gd name="T20" fmla="*/ 2147483647 w 160"/>
                <a:gd name="T21" fmla="*/ 2147483647 h 104"/>
                <a:gd name="T22" fmla="*/ 2147483647 w 160"/>
                <a:gd name="T23" fmla="*/ 0 h 104"/>
                <a:gd name="T24" fmla="*/ 2147483647 w 160"/>
                <a:gd name="T25" fmla="*/ 0 h 104"/>
                <a:gd name="T26" fmla="*/ 2147483647 w 160"/>
                <a:gd name="T27" fmla="*/ 2147483647 h 104"/>
                <a:gd name="T28" fmla="*/ 2147483647 w 160"/>
                <a:gd name="T29" fmla="*/ 0 h 104"/>
                <a:gd name="T30" fmla="*/ 2147483647 w 160"/>
                <a:gd name="T31" fmla="*/ 0 h 104"/>
                <a:gd name="T32" fmla="*/ 2147483647 w 160"/>
                <a:gd name="T33" fmla="*/ 2147483647 h 104"/>
                <a:gd name="T34" fmla="*/ 2147483647 w 160"/>
                <a:gd name="T35" fmla="*/ 2147483647 h 104"/>
                <a:gd name="T36" fmla="*/ 2147483647 w 160"/>
                <a:gd name="T37" fmla="*/ 2147483647 h 104"/>
                <a:gd name="T38" fmla="*/ 2147483647 w 160"/>
                <a:gd name="T39" fmla="*/ 2147483647 h 104"/>
                <a:gd name="T40" fmla="*/ 2147483647 w 160"/>
                <a:gd name="T41" fmla="*/ 2147483647 h 104"/>
                <a:gd name="T42" fmla="*/ 2147483647 w 160"/>
                <a:gd name="T43" fmla="*/ 2147483647 h 104"/>
                <a:gd name="T44" fmla="*/ 2147483647 w 160"/>
                <a:gd name="T45" fmla="*/ 2147483647 h 104"/>
                <a:gd name="T46" fmla="*/ 2147483647 w 160"/>
                <a:gd name="T47" fmla="*/ 2147483647 h 104"/>
                <a:gd name="T48" fmla="*/ 2147483647 w 160"/>
                <a:gd name="T49" fmla="*/ 2147483647 h 104"/>
                <a:gd name="T50" fmla="*/ 2147483647 w 160"/>
                <a:gd name="T51" fmla="*/ 2147483647 h 104"/>
                <a:gd name="T52" fmla="*/ 2147483647 w 160"/>
                <a:gd name="T53" fmla="*/ 2147483647 h 104"/>
                <a:gd name="T54" fmla="*/ 2147483647 w 160"/>
                <a:gd name="T55" fmla="*/ 2147483647 h 104"/>
                <a:gd name="T56" fmla="*/ 2147483647 w 160"/>
                <a:gd name="T57" fmla="*/ 2147483647 h 104"/>
                <a:gd name="T58" fmla="*/ 2147483647 w 160"/>
                <a:gd name="T59" fmla="*/ 2147483647 h 104"/>
                <a:gd name="T60" fmla="*/ 2147483647 w 160"/>
                <a:gd name="T61" fmla="*/ 2147483647 h 104"/>
                <a:gd name="T62" fmla="*/ 2147483647 w 160"/>
                <a:gd name="T63" fmla="*/ 2147483647 h 104"/>
                <a:gd name="T64" fmla="*/ 2147483647 w 160"/>
                <a:gd name="T65" fmla="*/ 2147483647 h 104"/>
                <a:gd name="T66" fmla="*/ 2147483647 w 160"/>
                <a:gd name="T67" fmla="*/ 2147483647 h 104"/>
                <a:gd name="T68" fmla="*/ 2147483647 w 160"/>
                <a:gd name="T69" fmla="*/ 2147483647 h 104"/>
                <a:gd name="T70" fmla="*/ 2147483647 w 160"/>
                <a:gd name="T71" fmla="*/ 2147483647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0"/>
                <a:gd name="T109" fmla="*/ 0 h 104"/>
                <a:gd name="T110" fmla="*/ 160 w 160"/>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0" h="104">
                  <a:moveTo>
                    <a:pt x="28" y="94"/>
                  </a:moveTo>
                  <a:lnTo>
                    <a:pt x="28" y="86"/>
                  </a:lnTo>
                  <a:lnTo>
                    <a:pt x="18" y="86"/>
                  </a:lnTo>
                  <a:lnTo>
                    <a:pt x="10" y="86"/>
                  </a:lnTo>
                  <a:lnTo>
                    <a:pt x="0" y="76"/>
                  </a:lnTo>
                  <a:lnTo>
                    <a:pt x="10" y="66"/>
                  </a:lnTo>
                  <a:lnTo>
                    <a:pt x="28" y="38"/>
                  </a:lnTo>
                  <a:lnTo>
                    <a:pt x="28" y="28"/>
                  </a:lnTo>
                  <a:lnTo>
                    <a:pt x="28" y="20"/>
                  </a:lnTo>
                  <a:lnTo>
                    <a:pt x="28" y="10"/>
                  </a:lnTo>
                  <a:lnTo>
                    <a:pt x="18" y="10"/>
                  </a:lnTo>
                  <a:lnTo>
                    <a:pt x="28" y="0"/>
                  </a:lnTo>
                  <a:lnTo>
                    <a:pt x="38" y="0"/>
                  </a:lnTo>
                  <a:lnTo>
                    <a:pt x="56" y="10"/>
                  </a:lnTo>
                  <a:lnTo>
                    <a:pt x="66" y="0"/>
                  </a:lnTo>
                  <a:lnTo>
                    <a:pt x="74" y="0"/>
                  </a:lnTo>
                  <a:lnTo>
                    <a:pt x="84" y="10"/>
                  </a:lnTo>
                  <a:lnTo>
                    <a:pt x="96" y="10"/>
                  </a:lnTo>
                  <a:lnTo>
                    <a:pt x="104" y="20"/>
                  </a:lnTo>
                  <a:lnTo>
                    <a:pt x="114" y="10"/>
                  </a:lnTo>
                  <a:lnTo>
                    <a:pt x="122" y="10"/>
                  </a:lnTo>
                  <a:lnTo>
                    <a:pt x="132" y="20"/>
                  </a:lnTo>
                  <a:lnTo>
                    <a:pt x="152" y="28"/>
                  </a:lnTo>
                  <a:lnTo>
                    <a:pt x="160" y="28"/>
                  </a:lnTo>
                  <a:lnTo>
                    <a:pt x="152" y="38"/>
                  </a:lnTo>
                  <a:lnTo>
                    <a:pt x="132" y="48"/>
                  </a:lnTo>
                  <a:lnTo>
                    <a:pt x="122" y="48"/>
                  </a:lnTo>
                  <a:lnTo>
                    <a:pt x="104" y="56"/>
                  </a:lnTo>
                  <a:lnTo>
                    <a:pt x="96" y="66"/>
                  </a:lnTo>
                  <a:lnTo>
                    <a:pt x="84" y="86"/>
                  </a:lnTo>
                  <a:lnTo>
                    <a:pt x="74" y="94"/>
                  </a:lnTo>
                  <a:lnTo>
                    <a:pt x="56" y="94"/>
                  </a:lnTo>
                  <a:lnTo>
                    <a:pt x="38" y="104"/>
                  </a:lnTo>
                  <a:lnTo>
                    <a:pt x="38" y="94"/>
                  </a:lnTo>
                  <a:lnTo>
                    <a:pt x="28" y="9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77" name="Freeform 91"/>
            <p:cNvSpPr>
              <a:spLocks/>
            </p:cNvSpPr>
            <p:nvPr/>
          </p:nvSpPr>
          <p:spPr bwMode="auto">
            <a:xfrm>
              <a:off x="1592083" y="1739901"/>
              <a:ext cx="309592" cy="144463"/>
            </a:xfrm>
            <a:custGeom>
              <a:avLst/>
              <a:gdLst>
                <a:gd name="T0" fmla="*/ 2147483647 w 172"/>
                <a:gd name="T1" fmla="*/ 2147483647 h 78"/>
                <a:gd name="T2" fmla="*/ 2147483647 w 172"/>
                <a:gd name="T3" fmla="*/ 2147483647 h 78"/>
                <a:gd name="T4" fmla="*/ 2147483647 w 172"/>
                <a:gd name="T5" fmla="*/ 2147483647 h 78"/>
                <a:gd name="T6" fmla="*/ 2147483647 w 172"/>
                <a:gd name="T7" fmla="*/ 2147483647 h 78"/>
                <a:gd name="T8" fmla="*/ 2147483647 w 172"/>
                <a:gd name="T9" fmla="*/ 2147483647 h 78"/>
                <a:gd name="T10" fmla="*/ 2147483647 w 172"/>
                <a:gd name="T11" fmla="*/ 2147483647 h 78"/>
                <a:gd name="T12" fmla="*/ 2147483647 w 172"/>
                <a:gd name="T13" fmla="*/ 2147483647 h 78"/>
                <a:gd name="T14" fmla="*/ 0 w 172"/>
                <a:gd name="T15" fmla="*/ 2147483647 h 78"/>
                <a:gd name="T16" fmla="*/ 2147483647 w 172"/>
                <a:gd name="T17" fmla="*/ 2147483647 h 78"/>
                <a:gd name="T18" fmla="*/ 2147483647 w 172"/>
                <a:gd name="T19" fmla="*/ 2147483647 h 78"/>
                <a:gd name="T20" fmla="*/ 2147483647 w 172"/>
                <a:gd name="T21" fmla="*/ 2147483647 h 78"/>
                <a:gd name="T22" fmla="*/ 2147483647 w 172"/>
                <a:gd name="T23" fmla="*/ 2147483647 h 78"/>
                <a:gd name="T24" fmla="*/ 2147483647 w 172"/>
                <a:gd name="T25" fmla="*/ 2147483647 h 78"/>
                <a:gd name="T26" fmla="*/ 2147483647 w 172"/>
                <a:gd name="T27" fmla="*/ 2147483647 h 78"/>
                <a:gd name="T28" fmla="*/ 2147483647 w 172"/>
                <a:gd name="T29" fmla="*/ 2147483647 h 78"/>
                <a:gd name="T30" fmla="*/ 2147483647 w 172"/>
                <a:gd name="T31" fmla="*/ 2147483647 h 78"/>
                <a:gd name="T32" fmla="*/ 2147483647 w 172"/>
                <a:gd name="T33" fmla="*/ 2147483647 h 78"/>
                <a:gd name="T34" fmla="*/ 2147483647 w 172"/>
                <a:gd name="T35" fmla="*/ 2147483647 h 78"/>
                <a:gd name="T36" fmla="*/ 2147483647 w 172"/>
                <a:gd name="T37" fmla="*/ 2147483647 h 78"/>
                <a:gd name="T38" fmla="*/ 2147483647 w 172"/>
                <a:gd name="T39" fmla="*/ 2147483647 h 78"/>
                <a:gd name="T40" fmla="*/ 2147483647 w 172"/>
                <a:gd name="T41" fmla="*/ 2147483647 h 78"/>
                <a:gd name="T42" fmla="*/ 2147483647 w 172"/>
                <a:gd name="T43" fmla="*/ 2147483647 h 78"/>
                <a:gd name="T44" fmla="*/ 2147483647 w 172"/>
                <a:gd name="T45" fmla="*/ 2147483647 h 78"/>
                <a:gd name="T46" fmla="*/ 2147483647 w 172"/>
                <a:gd name="T47" fmla="*/ 2147483647 h 78"/>
                <a:gd name="T48" fmla="*/ 2147483647 w 172"/>
                <a:gd name="T49" fmla="*/ 2147483647 h 78"/>
                <a:gd name="T50" fmla="*/ 2147483647 w 172"/>
                <a:gd name="T51" fmla="*/ 2147483647 h 78"/>
                <a:gd name="T52" fmla="*/ 2147483647 w 172"/>
                <a:gd name="T53" fmla="*/ 0 h 78"/>
                <a:gd name="T54" fmla="*/ 2147483647 w 172"/>
                <a:gd name="T55" fmla="*/ 2147483647 h 78"/>
                <a:gd name="T56" fmla="*/ 2147483647 w 172"/>
                <a:gd name="T57" fmla="*/ 2147483647 h 78"/>
                <a:gd name="T58" fmla="*/ 2147483647 w 172"/>
                <a:gd name="T59" fmla="*/ 2147483647 h 78"/>
                <a:gd name="T60" fmla="*/ 2147483647 w 172"/>
                <a:gd name="T61" fmla="*/ 2147483647 h 78"/>
                <a:gd name="T62" fmla="*/ 2147483647 w 172"/>
                <a:gd name="T63" fmla="*/ 2147483647 h 78"/>
                <a:gd name="T64" fmla="*/ 2147483647 w 172"/>
                <a:gd name="T65" fmla="*/ 2147483647 h 78"/>
                <a:gd name="T66" fmla="*/ 2147483647 w 172"/>
                <a:gd name="T67" fmla="*/ 2147483647 h 78"/>
                <a:gd name="T68" fmla="*/ 2147483647 w 172"/>
                <a:gd name="T69" fmla="*/ 2147483647 h 78"/>
                <a:gd name="T70" fmla="*/ 2147483647 w 172"/>
                <a:gd name="T71" fmla="*/ 2147483647 h 7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2"/>
                <a:gd name="T109" fmla="*/ 0 h 78"/>
                <a:gd name="T110" fmla="*/ 172 w 172"/>
                <a:gd name="T111" fmla="*/ 78 h 7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2" h="78">
                  <a:moveTo>
                    <a:pt x="64" y="78"/>
                  </a:moveTo>
                  <a:lnTo>
                    <a:pt x="54" y="68"/>
                  </a:lnTo>
                  <a:lnTo>
                    <a:pt x="44" y="68"/>
                  </a:lnTo>
                  <a:lnTo>
                    <a:pt x="54" y="68"/>
                  </a:lnTo>
                  <a:lnTo>
                    <a:pt x="64" y="68"/>
                  </a:lnTo>
                  <a:lnTo>
                    <a:pt x="64" y="58"/>
                  </a:lnTo>
                  <a:lnTo>
                    <a:pt x="54" y="58"/>
                  </a:lnTo>
                  <a:lnTo>
                    <a:pt x="54" y="48"/>
                  </a:lnTo>
                  <a:lnTo>
                    <a:pt x="44" y="48"/>
                  </a:lnTo>
                  <a:lnTo>
                    <a:pt x="44" y="58"/>
                  </a:lnTo>
                  <a:lnTo>
                    <a:pt x="36" y="58"/>
                  </a:lnTo>
                  <a:lnTo>
                    <a:pt x="26" y="58"/>
                  </a:lnTo>
                  <a:lnTo>
                    <a:pt x="18" y="58"/>
                  </a:lnTo>
                  <a:lnTo>
                    <a:pt x="8" y="58"/>
                  </a:lnTo>
                  <a:lnTo>
                    <a:pt x="0" y="58"/>
                  </a:lnTo>
                  <a:lnTo>
                    <a:pt x="0" y="48"/>
                  </a:lnTo>
                  <a:lnTo>
                    <a:pt x="0" y="38"/>
                  </a:lnTo>
                  <a:lnTo>
                    <a:pt x="8" y="38"/>
                  </a:lnTo>
                  <a:lnTo>
                    <a:pt x="18" y="38"/>
                  </a:lnTo>
                  <a:lnTo>
                    <a:pt x="26" y="38"/>
                  </a:lnTo>
                  <a:lnTo>
                    <a:pt x="36" y="38"/>
                  </a:lnTo>
                  <a:lnTo>
                    <a:pt x="26" y="38"/>
                  </a:lnTo>
                  <a:lnTo>
                    <a:pt x="18" y="38"/>
                  </a:lnTo>
                  <a:lnTo>
                    <a:pt x="8" y="38"/>
                  </a:lnTo>
                  <a:lnTo>
                    <a:pt x="8" y="30"/>
                  </a:lnTo>
                  <a:lnTo>
                    <a:pt x="18" y="30"/>
                  </a:lnTo>
                  <a:lnTo>
                    <a:pt x="26" y="30"/>
                  </a:lnTo>
                  <a:lnTo>
                    <a:pt x="36" y="30"/>
                  </a:lnTo>
                  <a:lnTo>
                    <a:pt x="44" y="30"/>
                  </a:lnTo>
                  <a:lnTo>
                    <a:pt x="36" y="30"/>
                  </a:lnTo>
                  <a:lnTo>
                    <a:pt x="26" y="30"/>
                  </a:lnTo>
                  <a:lnTo>
                    <a:pt x="18" y="30"/>
                  </a:lnTo>
                  <a:lnTo>
                    <a:pt x="18" y="20"/>
                  </a:lnTo>
                  <a:lnTo>
                    <a:pt x="26" y="20"/>
                  </a:lnTo>
                  <a:lnTo>
                    <a:pt x="36" y="20"/>
                  </a:lnTo>
                  <a:lnTo>
                    <a:pt x="26" y="10"/>
                  </a:lnTo>
                  <a:lnTo>
                    <a:pt x="36" y="10"/>
                  </a:lnTo>
                  <a:lnTo>
                    <a:pt x="44" y="10"/>
                  </a:lnTo>
                  <a:lnTo>
                    <a:pt x="54" y="20"/>
                  </a:lnTo>
                  <a:lnTo>
                    <a:pt x="64" y="20"/>
                  </a:lnTo>
                  <a:lnTo>
                    <a:pt x="72" y="30"/>
                  </a:lnTo>
                  <a:lnTo>
                    <a:pt x="90" y="38"/>
                  </a:lnTo>
                  <a:lnTo>
                    <a:pt x="108" y="38"/>
                  </a:lnTo>
                  <a:lnTo>
                    <a:pt x="118" y="38"/>
                  </a:lnTo>
                  <a:lnTo>
                    <a:pt x="128" y="38"/>
                  </a:lnTo>
                  <a:lnTo>
                    <a:pt x="118" y="38"/>
                  </a:lnTo>
                  <a:lnTo>
                    <a:pt x="108" y="38"/>
                  </a:lnTo>
                  <a:lnTo>
                    <a:pt x="118" y="30"/>
                  </a:lnTo>
                  <a:lnTo>
                    <a:pt x="118" y="20"/>
                  </a:lnTo>
                  <a:lnTo>
                    <a:pt x="108" y="20"/>
                  </a:lnTo>
                  <a:lnTo>
                    <a:pt x="100" y="20"/>
                  </a:lnTo>
                  <a:lnTo>
                    <a:pt x="100" y="10"/>
                  </a:lnTo>
                  <a:lnTo>
                    <a:pt x="108" y="0"/>
                  </a:lnTo>
                  <a:lnTo>
                    <a:pt x="118" y="0"/>
                  </a:lnTo>
                  <a:lnTo>
                    <a:pt x="128" y="0"/>
                  </a:lnTo>
                  <a:lnTo>
                    <a:pt x="128" y="10"/>
                  </a:lnTo>
                  <a:lnTo>
                    <a:pt x="128" y="20"/>
                  </a:lnTo>
                  <a:lnTo>
                    <a:pt x="136" y="30"/>
                  </a:lnTo>
                  <a:lnTo>
                    <a:pt x="154" y="30"/>
                  </a:lnTo>
                  <a:lnTo>
                    <a:pt x="164" y="20"/>
                  </a:lnTo>
                  <a:lnTo>
                    <a:pt x="164" y="30"/>
                  </a:lnTo>
                  <a:lnTo>
                    <a:pt x="172" y="30"/>
                  </a:lnTo>
                  <a:lnTo>
                    <a:pt x="172" y="38"/>
                  </a:lnTo>
                  <a:lnTo>
                    <a:pt x="164" y="58"/>
                  </a:lnTo>
                  <a:lnTo>
                    <a:pt x="154" y="58"/>
                  </a:lnTo>
                  <a:lnTo>
                    <a:pt x="128" y="58"/>
                  </a:lnTo>
                  <a:lnTo>
                    <a:pt x="118" y="68"/>
                  </a:lnTo>
                  <a:lnTo>
                    <a:pt x="100" y="68"/>
                  </a:lnTo>
                  <a:lnTo>
                    <a:pt x="90" y="68"/>
                  </a:lnTo>
                  <a:lnTo>
                    <a:pt x="82" y="68"/>
                  </a:lnTo>
                  <a:lnTo>
                    <a:pt x="72" y="68"/>
                  </a:lnTo>
                  <a:lnTo>
                    <a:pt x="64" y="7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78" name="Freeform 92"/>
            <p:cNvSpPr>
              <a:spLocks/>
            </p:cNvSpPr>
            <p:nvPr/>
          </p:nvSpPr>
          <p:spPr bwMode="auto">
            <a:xfrm>
              <a:off x="1455544" y="1704976"/>
              <a:ext cx="182580" cy="104775"/>
            </a:xfrm>
            <a:custGeom>
              <a:avLst/>
              <a:gdLst>
                <a:gd name="T0" fmla="*/ 2147483647 w 102"/>
                <a:gd name="T1" fmla="*/ 0 h 57"/>
                <a:gd name="T2" fmla="*/ 2147483647 w 102"/>
                <a:gd name="T3" fmla="*/ 2147483647 h 57"/>
                <a:gd name="T4" fmla="*/ 2147483647 w 102"/>
                <a:gd name="T5" fmla="*/ 2147483647 h 57"/>
                <a:gd name="T6" fmla="*/ 2147483647 w 102"/>
                <a:gd name="T7" fmla="*/ 2147483647 h 57"/>
                <a:gd name="T8" fmla="*/ 2147483647 w 102"/>
                <a:gd name="T9" fmla="*/ 2147483647 h 57"/>
                <a:gd name="T10" fmla="*/ 2147483647 w 102"/>
                <a:gd name="T11" fmla="*/ 2147483647 h 57"/>
                <a:gd name="T12" fmla="*/ 2147483647 w 102"/>
                <a:gd name="T13" fmla="*/ 2147483647 h 57"/>
                <a:gd name="T14" fmla="*/ 2147483647 w 102"/>
                <a:gd name="T15" fmla="*/ 2147483647 h 57"/>
                <a:gd name="T16" fmla="*/ 2147483647 w 102"/>
                <a:gd name="T17" fmla="*/ 2147483647 h 57"/>
                <a:gd name="T18" fmla="*/ 2147483647 w 102"/>
                <a:gd name="T19" fmla="*/ 2147483647 h 57"/>
                <a:gd name="T20" fmla="*/ 2147483647 w 102"/>
                <a:gd name="T21" fmla="*/ 2147483647 h 57"/>
                <a:gd name="T22" fmla="*/ 2147483647 w 102"/>
                <a:gd name="T23" fmla="*/ 2147483647 h 57"/>
                <a:gd name="T24" fmla="*/ 2147483647 w 102"/>
                <a:gd name="T25" fmla="*/ 2147483647 h 57"/>
                <a:gd name="T26" fmla="*/ 2147483647 w 102"/>
                <a:gd name="T27" fmla="*/ 2147483647 h 57"/>
                <a:gd name="T28" fmla="*/ 2147483647 w 102"/>
                <a:gd name="T29" fmla="*/ 2147483647 h 57"/>
                <a:gd name="T30" fmla="*/ 2147483647 w 102"/>
                <a:gd name="T31" fmla="*/ 2147483647 h 57"/>
                <a:gd name="T32" fmla="*/ 2147483647 w 102"/>
                <a:gd name="T33" fmla="*/ 2147483647 h 57"/>
                <a:gd name="T34" fmla="*/ 2147483647 w 102"/>
                <a:gd name="T35" fmla="*/ 2147483647 h 57"/>
                <a:gd name="T36" fmla="*/ 2147483647 w 102"/>
                <a:gd name="T37" fmla="*/ 2147483647 h 57"/>
                <a:gd name="T38" fmla="*/ 0 w 102"/>
                <a:gd name="T39" fmla="*/ 2147483647 h 57"/>
                <a:gd name="T40" fmla="*/ 0 w 102"/>
                <a:gd name="T41" fmla="*/ 2147483647 h 57"/>
                <a:gd name="T42" fmla="*/ 2147483647 w 102"/>
                <a:gd name="T43" fmla="*/ 2147483647 h 57"/>
                <a:gd name="T44" fmla="*/ 2147483647 w 102"/>
                <a:gd name="T45" fmla="*/ 2147483647 h 57"/>
                <a:gd name="T46" fmla="*/ 2147483647 w 102"/>
                <a:gd name="T47" fmla="*/ 2147483647 h 57"/>
                <a:gd name="T48" fmla="*/ 2147483647 w 102"/>
                <a:gd name="T49" fmla="*/ 2147483647 h 57"/>
                <a:gd name="T50" fmla="*/ 2147483647 w 102"/>
                <a:gd name="T51" fmla="*/ 2147483647 h 57"/>
                <a:gd name="T52" fmla="*/ 2147483647 w 102"/>
                <a:gd name="T53" fmla="*/ 2147483647 h 57"/>
                <a:gd name="T54" fmla="*/ 2147483647 w 102"/>
                <a:gd name="T55" fmla="*/ 0 h 57"/>
                <a:gd name="T56" fmla="*/ 2147483647 w 102"/>
                <a:gd name="T57" fmla="*/ 0 h 57"/>
                <a:gd name="T58" fmla="*/ 2147483647 w 102"/>
                <a:gd name="T59" fmla="*/ 0 h 57"/>
                <a:gd name="T60" fmla="*/ 2147483647 w 102"/>
                <a:gd name="T61" fmla="*/ 0 h 57"/>
                <a:gd name="T62" fmla="*/ 2147483647 w 102"/>
                <a:gd name="T63" fmla="*/ 0 h 57"/>
                <a:gd name="T64" fmla="*/ 2147483647 w 102"/>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57"/>
                <a:gd name="T101" fmla="*/ 102 w 102"/>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57">
                  <a:moveTo>
                    <a:pt x="102" y="0"/>
                  </a:moveTo>
                  <a:lnTo>
                    <a:pt x="102" y="8"/>
                  </a:lnTo>
                  <a:lnTo>
                    <a:pt x="92" y="8"/>
                  </a:lnTo>
                  <a:lnTo>
                    <a:pt x="92" y="19"/>
                  </a:lnTo>
                  <a:lnTo>
                    <a:pt x="102" y="19"/>
                  </a:lnTo>
                  <a:lnTo>
                    <a:pt x="92" y="19"/>
                  </a:lnTo>
                  <a:lnTo>
                    <a:pt x="74" y="37"/>
                  </a:lnTo>
                  <a:lnTo>
                    <a:pt x="66" y="29"/>
                  </a:lnTo>
                  <a:lnTo>
                    <a:pt x="66" y="19"/>
                  </a:lnTo>
                  <a:lnTo>
                    <a:pt x="56" y="29"/>
                  </a:lnTo>
                  <a:lnTo>
                    <a:pt x="56" y="37"/>
                  </a:lnTo>
                  <a:lnTo>
                    <a:pt x="46" y="37"/>
                  </a:lnTo>
                  <a:lnTo>
                    <a:pt x="46" y="47"/>
                  </a:lnTo>
                  <a:lnTo>
                    <a:pt x="46" y="57"/>
                  </a:lnTo>
                  <a:lnTo>
                    <a:pt x="36" y="57"/>
                  </a:lnTo>
                  <a:lnTo>
                    <a:pt x="26" y="57"/>
                  </a:lnTo>
                  <a:lnTo>
                    <a:pt x="26" y="47"/>
                  </a:lnTo>
                  <a:lnTo>
                    <a:pt x="18" y="47"/>
                  </a:lnTo>
                  <a:lnTo>
                    <a:pt x="8" y="47"/>
                  </a:lnTo>
                  <a:lnTo>
                    <a:pt x="0" y="47"/>
                  </a:lnTo>
                  <a:lnTo>
                    <a:pt x="0" y="37"/>
                  </a:lnTo>
                  <a:lnTo>
                    <a:pt x="8" y="29"/>
                  </a:lnTo>
                  <a:lnTo>
                    <a:pt x="18" y="29"/>
                  </a:lnTo>
                  <a:lnTo>
                    <a:pt x="26" y="19"/>
                  </a:lnTo>
                  <a:lnTo>
                    <a:pt x="36" y="19"/>
                  </a:lnTo>
                  <a:lnTo>
                    <a:pt x="46" y="19"/>
                  </a:lnTo>
                  <a:lnTo>
                    <a:pt x="46" y="8"/>
                  </a:lnTo>
                  <a:lnTo>
                    <a:pt x="56" y="0"/>
                  </a:lnTo>
                  <a:lnTo>
                    <a:pt x="66" y="0"/>
                  </a:lnTo>
                  <a:lnTo>
                    <a:pt x="74" y="0"/>
                  </a:lnTo>
                  <a:lnTo>
                    <a:pt x="92" y="0"/>
                  </a:lnTo>
                  <a:lnTo>
                    <a:pt x="102"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79" name="Freeform 93"/>
            <p:cNvSpPr>
              <a:spLocks/>
            </p:cNvSpPr>
            <p:nvPr/>
          </p:nvSpPr>
          <p:spPr bwMode="auto">
            <a:xfrm>
              <a:off x="1703218" y="1630364"/>
              <a:ext cx="101610" cy="38100"/>
            </a:xfrm>
            <a:custGeom>
              <a:avLst/>
              <a:gdLst>
                <a:gd name="T0" fmla="*/ 2147483647 w 56"/>
                <a:gd name="T1" fmla="*/ 2147483647 h 20"/>
                <a:gd name="T2" fmla="*/ 2147483647 w 56"/>
                <a:gd name="T3" fmla="*/ 2147483647 h 20"/>
                <a:gd name="T4" fmla="*/ 0 w 56"/>
                <a:gd name="T5" fmla="*/ 2147483647 h 20"/>
                <a:gd name="T6" fmla="*/ 0 w 56"/>
                <a:gd name="T7" fmla="*/ 2147483647 h 20"/>
                <a:gd name="T8" fmla="*/ 0 w 56"/>
                <a:gd name="T9" fmla="*/ 0 h 20"/>
                <a:gd name="T10" fmla="*/ 2147483647 w 56"/>
                <a:gd name="T11" fmla="*/ 0 h 20"/>
                <a:gd name="T12" fmla="*/ 2147483647 w 56"/>
                <a:gd name="T13" fmla="*/ 0 h 20"/>
                <a:gd name="T14" fmla="*/ 2147483647 w 56"/>
                <a:gd name="T15" fmla="*/ 0 h 20"/>
                <a:gd name="T16" fmla="*/ 2147483647 w 56"/>
                <a:gd name="T17" fmla="*/ 0 h 20"/>
                <a:gd name="T18" fmla="*/ 2147483647 w 56"/>
                <a:gd name="T19" fmla="*/ 2147483647 h 20"/>
                <a:gd name="T20" fmla="*/ 2147483647 w 56"/>
                <a:gd name="T21" fmla="*/ 2147483647 h 20"/>
                <a:gd name="T22" fmla="*/ 2147483647 w 56"/>
                <a:gd name="T23" fmla="*/ 2147483647 h 20"/>
                <a:gd name="T24" fmla="*/ 2147483647 w 56"/>
                <a:gd name="T25" fmla="*/ 2147483647 h 20"/>
                <a:gd name="T26" fmla="*/ 2147483647 w 56"/>
                <a:gd name="T27" fmla="*/ 2147483647 h 20"/>
                <a:gd name="T28" fmla="*/ 2147483647 w 56"/>
                <a:gd name="T29" fmla="*/ 2147483647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20"/>
                <a:gd name="T47" fmla="*/ 56 w 56"/>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20">
                  <a:moveTo>
                    <a:pt x="18" y="20"/>
                  </a:moveTo>
                  <a:lnTo>
                    <a:pt x="8" y="10"/>
                  </a:lnTo>
                  <a:lnTo>
                    <a:pt x="0" y="10"/>
                  </a:lnTo>
                  <a:lnTo>
                    <a:pt x="0" y="20"/>
                  </a:lnTo>
                  <a:lnTo>
                    <a:pt x="0" y="0"/>
                  </a:lnTo>
                  <a:lnTo>
                    <a:pt x="18" y="0"/>
                  </a:lnTo>
                  <a:lnTo>
                    <a:pt x="28" y="0"/>
                  </a:lnTo>
                  <a:lnTo>
                    <a:pt x="38" y="0"/>
                  </a:lnTo>
                  <a:lnTo>
                    <a:pt x="46" y="0"/>
                  </a:lnTo>
                  <a:lnTo>
                    <a:pt x="56" y="10"/>
                  </a:lnTo>
                  <a:lnTo>
                    <a:pt x="46" y="10"/>
                  </a:lnTo>
                  <a:lnTo>
                    <a:pt x="38" y="20"/>
                  </a:lnTo>
                  <a:lnTo>
                    <a:pt x="28" y="20"/>
                  </a:lnTo>
                  <a:lnTo>
                    <a:pt x="18" y="2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80" name="Freeform 94"/>
            <p:cNvSpPr>
              <a:spLocks/>
            </p:cNvSpPr>
            <p:nvPr/>
          </p:nvSpPr>
          <p:spPr bwMode="auto">
            <a:xfrm>
              <a:off x="1703218" y="1668464"/>
              <a:ext cx="87320" cy="55562"/>
            </a:xfrm>
            <a:custGeom>
              <a:avLst/>
              <a:gdLst>
                <a:gd name="T0" fmla="*/ 2147483647 w 48"/>
                <a:gd name="T1" fmla="*/ 2147483647 h 30"/>
                <a:gd name="T2" fmla="*/ 2147483647 w 48"/>
                <a:gd name="T3" fmla="*/ 2147483647 h 30"/>
                <a:gd name="T4" fmla="*/ 2147483647 w 48"/>
                <a:gd name="T5" fmla="*/ 2147483647 h 30"/>
                <a:gd name="T6" fmla="*/ 0 w 48"/>
                <a:gd name="T7" fmla="*/ 2147483647 h 30"/>
                <a:gd name="T8" fmla="*/ 0 w 48"/>
                <a:gd name="T9" fmla="*/ 2147483647 h 30"/>
                <a:gd name="T10" fmla="*/ 0 w 48"/>
                <a:gd name="T11" fmla="*/ 0 h 30"/>
                <a:gd name="T12" fmla="*/ 2147483647 w 48"/>
                <a:gd name="T13" fmla="*/ 0 h 30"/>
                <a:gd name="T14" fmla="*/ 2147483647 w 48"/>
                <a:gd name="T15" fmla="*/ 0 h 30"/>
                <a:gd name="T16" fmla="*/ 2147483647 w 48"/>
                <a:gd name="T17" fmla="*/ 0 h 30"/>
                <a:gd name="T18" fmla="*/ 2147483647 w 48"/>
                <a:gd name="T19" fmla="*/ 2147483647 h 30"/>
                <a:gd name="T20" fmla="*/ 2147483647 w 48"/>
                <a:gd name="T21" fmla="*/ 2147483647 h 30"/>
                <a:gd name="T22" fmla="*/ 2147483647 w 48"/>
                <a:gd name="T23" fmla="*/ 2147483647 h 30"/>
                <a:gd name="T24" fmla="*/ 2147483647 w 48"/>
                <a:gd name="T25" fmla="*/ 2147483647 h 30"/>
                <a:gd name="T26" fmla="*/ 2147483647 w 48"/>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30"/>
                <a:gd name="T44" fmla="*/ 48 w 48"/>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30">
                  <a:moveTo>
                    <a:pt x="38" y="12"/>
                  </a:moveTo>
                  <a:lnTo>
                    <a:pt x="28" y="20"/>
                  </a:lnTo>
                  <a:lnTo>
                    <a:pt x="8" y="30"/>
                  </a:lnTo>
                  <a:lnTo>
                    <a:pt x="0" y="20"/>
                  </a:lnTo>
                  <a:lnTo>
                    <a:pt x="0" y="12"/>
                  </a:lnTo>
                  <a:lnTo>
                    <a:pt x="0" y="0"/>
                  </a:lnTo>
                  <a:lnTo>
                    <a:pt x="28" y="0"/>
                  </a:lnTo>
                  <a:lnTo>
                    <a:pt x="38" y="0"/>
                  </a:lnTo>
                  <a:lnTo>
                    <a:pt x="48" y="0"/>
                  </a:lnTo>
                  <a:lnTo>
                    <a:pt x="48" y="12"/>
                  </a:lnTo>
                  <a:lnTo>
                    <a:pt x="38" y="12"/>
                  </a:lnTo>
                  <a:lnTo>
                    <a:pt x="28" y="12"/>
                  </a:lnTo>
                  <a:lnTo>
                    <a:pt x="38" y="1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81" name="Freeform 95"/>
            <p:cNvSpPr>
              <a:spLocks/>
            </p:cNvSpPr>
            <p:nvPr/>
          </p:nvSpPr>
          <p:spPr bwMode="auto">
            <a:xfrm>
              <a:off x="1923901" y="1739901"/>
              <a:ext cx="184168" cy="111125"/>
            </a:xfrm>
            <a:custGeom>
              <a:avLst/>
              <a:gdLst>
                <a:gd name="T0" fmla="*/ 2147483647 w 103"/>
                <a:gd name="T1" fmla="*/ 2147483647 h 60"/>
                <a:gd name="T2" fmla="*/ 2147483647 w 103"/>
                <a:gd name="T3" fmla="*/ 2147483647 h 60"/>
                <a:gd name="T4" fmla="*/ 0 w 103"/>
                <a:gd name="T5" fmla="*/ 0 h 60"/>
                <a:gd name="T6" fmla="*/ 2147483647 w 103"/>
                <a:gd name="T7" fmla="*/ 0 h 60"/>
                <a:gd name="T8" fmla="*/ 2147483647 w 103"/>
                <a:gd name="T9" fmla="*/ 2147483647 h 60"/>
                <a:gd name="T10" fmla="*/ 2147483647 w 103"/>
                <a:gd name="T11" fmla="*/ 2147483647 h 60"/>
                <a:gd name="T12" fmla="*/ 2147483647 w 103"/>
                <a:gd name="T13" fmla="*/ 2147483647 h 60"/>
                <a:gd name="T14" fmla="*/ 2147483647 w 103"/>
                <a:gd name="T15" fmla="*/ 2147483647 h 60"/>
                <a:gd name="T16" fmla="*/ 2147483647 w 103"/>
                <a:gd name="T17" fmla="*/ 2147483647 h 60"/>
                <a:gd name="T18" fmla="*/ 2147483647 w 103"/>
                <a:gd name="T19" fmla="*/ 2147483647 h 60"/>
                <a:gd name="T20" fmla="*/ 2147483647 w 103"/>
                <a:gd name="T21" fmla="*/ 2147483647 h 60"/>
                <a:gd name="T22" fmla="*/ 2147483647 w 103"/>
                <a:gd name="T23" fmla="*/ 2147483647 h 60"/>
                <a:gd name="T24" fmla="*/ 2147483647 w 103"/>
                <a:gd name="T25" fmla="*/ 2147483647 h 60"/>
                <a:gd name="T26" fmla="*/ 2147483647 w 103"/>
                <a:gd name="T27" fmla="*/ 2147483647 h 60"/>
                <a:gd name="T28" fmla="*/ 2147483647 w 103"/>
                <a:gd name="T29" fmla="*/ 2147483647 h 60"/>
                <a:gd name="T30" fmla="*/ 2147483647 w 103"/>
                <a:gd name="T31" fmla="*/ 2147483647 h 60"/>
                <a:gd name="T32" fmla="*/ 2147483647 w 103"/>
                <a:gd name="T33" fmla="*/ 0 h 60"/>
                <a:gd name="T34" fmla="*/ 2147483647 w 103"/>
                <a:gd name="T35" fmla="*/ 0 h 60"/>
                <a:gd name="T36" fmla="*/ 2147483647 w 103"/>
                <a:gd name="T37" fmla="*/ 2147483647 h 60"/>
                <a:gd name="T38" fmla="*/ 2147483647 w 103"/>
                <a:gd name="T39" fmla="*/ 2147483647 h 60"/>
                <a:gd name="T40" fmla="*/ 2147483647 w 103"/>
                <a:gd name="T41" fmla="*/ 2147483647 h 60"/>
                <a:gd name="T42" fmla="*/ 2147483647 w 103"/>
                <a:gd name="T43" fmla="*/ 0 h 60"/>
                <a:gd name="T44" fmla="*/ 2147483647 w 103"/>
                <a:gd name="T45" fmla="*/ 2147483647 h 60"/>
                <a:gd name="T46" fmla="*/ 2147483647 w 103"/>
                <a:gd name="T47" fmla="*/ 2147483647 h 60"/>
                <a:gd name="T48" fmla="*/ 2147483647 w 103"/>
                <a:gd name="T49" fmla="*/ 2147483647 h 60"/>
                <a:gd name="T50" fmla="*/ 2147483647 w 103"/>
                <a:gd name="T51" fmla="*/ 2147483647 h 60"/>
                <a:gd name="T52" fmla="*/ 2147483647 w 103"/>
                <a:gd name="T53" fmla="*/ 2147483647 h 60"/>
                <a:gd name="T54" fmla="*/ 2147483647 w 103"/>
                <a:gd name="T55" fmla="*/ 2147483647 h 60"/>
                <a:gd name="T56" fmla="*/ 2147483647 w 103"/>
                <a:gd name="T57" fmla="*/ 2147483647 h 60"/>
                <a:gd name="T58" fmla="*/ 2147483647 w 103"/>
                <a:gd name="T59" fmla="*/ 2147483647 h 60"/>
                <a:gd name="T60" fmla="*/ 2147483647 w 103"/>
                <a:gd name="T61" fmla="*/ 2147483647 h 60"/>
                <a:gd name="T62" fmla="*/ 2147483647 w 103"/>
                <a:gd name="T63" fmla="*/ 2147483647 h 60"/>
                <a:gd name="T64" fmla="*/ 2147483647 w 103"/>
                <a:gd name="T65" fmla="*/ 2147483647 h 60"/>
                <a:gd name="T66" fmla="*/ 2147483647 w 103"/>
                <a:gd name="T67" fmla="*/ 2147483647 h 60"/>
                <a:gd name="T68" fmla="*/ 2147483647 w 103"/>
                <a:gd name="T69" fmla="*/ 2147483647 h 60"/>
                <a:gd name="T70" fmla="*/ 2147483647 w 103"/>
                <a:gd name="T71" fmla="*/ 2147483647 h 60"/>
                <a:gd name="T72" fmla="*/ 2147483647 w 103"/>
                <a:gd name="T73" fmla="*/ 2147483647 h 60"/>
                <a:gd name="T74" fmla="*/ 2147483647 w 103"/>
                <a:gd name="T75" fmla="*/ 2147483647 h 60"/>
                <a:gd name="T76" fmla="*/ 2147483647 w 103"/>
                <a:gd name="T77" fmla="*/ 2147483647 h 60"/>
                <a:gd name="T78" fmla="*/ 2147483647 w 103"/>
                <a:gd name="T79" fmla="*/ 2147483647 h 60"/>
                <a:gd name="T80" fmla="*/ 2147483647 w 103"/>
                <a:gd name="T81" fmla="*/ 2147483647 h 60"/>
                <a:gd name="T82" fmla="*/ 2147483647 w 103"/>
                <a:gd name="T83" fmla="*/ 2147483647 h 60"/>
                <a:gd name="T84" fmla="*/ 2147483647 w 103"/>
                <a:gd name="T85" fmla="*/ 2147483647 h 60"/>
                <a:gd name="T86" fmla="*/ 2147483647 w 103"/>
                <a:gd name="T87" fmla="*/ 2147483647 h 60"/>
                <a:gd name="T88" fmla="*/ 2147483647 w 103"/>
                <a:gd name="T89" fmla="*/ 2147483647 h 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
                <a:gd name="T136" fmla="*/ 0 h 60"/>
                <a:gd name="T137" fmla="*/ 103 w 103"/>
                <a:gd name="T138" fmla="*/ 60 h 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 h="60">
                  <a:moveTo>
                    <a:pt x="10" y="20"/>
                  </a:moveTo>
                  <a:lnTo>
                    <a:pt x="10" y="10"/>
                  </a:lnTo>
                  <a:lnTo>
                    <a:pt x="0" y="0"/>
                  </a:lnTo>
                  <a:lnTo>
                    <a:pt x="10" y="0"/>
                  </a:lnTo>
                  <a:lnTo>
                    <a:pt x="30" y="10"/>
                  </a:lnTo>
                  <a:lnTo>
                    <a:pt x="38" y="30"/>
                  </a:lnTo>
                  <a:lnTo>
                    <a:pt x="56" y="30"/>
                  </a:lnTo>
                  <a:lnTo>
                    <a:pt x="48" y="30"/>
                  </a:lnTo>
                  <a:lnTo>
                    <a:pt x="38" y="20"/>
                  </a:lnTo>
                  <a:lnTo>
                    <a:pt x="38" y="10"/>
                  </a:lnTo>
                  <a:lnTo>
                    <a:pt x="48" y="20"/>
                  </a:lnTo>
                  <a:lnTo>
                    <a:pt x="67" y="20"/>
                  </a:lnTo>
                  <a:lnTo>
                    <a:pt x="67" y="30"/>
                  </a:lnTo>
                  <a:lnTo>
                    <a:pt x="67" y="20"/>
                  </a:lnTo>
                  <a:lnTo>
                    <a:pt x="67" y="10"/>
                  </a:lnTo>
                  <a:lnTo>
                    <a:pt x="56" y="10"/>
                  </a:lnTo>
                  <a:lnTo>
                    <a:pt x="56" y="0"/>
                  </a:lnTo>
                  <a:lnTo>
                    <a:pt x="67" y="0"/>
                  </a:lnTo>
                  <a:lnTo>
                    <a:pt x="77" y="10"/>
                  </a:lnTo>
                  <a:lnTo>
                    <a:pt x="85" y="10"/>
                  </a:lnTo>
                  <a:lnTo>
                    <a:pt x="95" y="10"/>
                  </a:lnTo>
                  <a:lnTo>
                    <a:pt x="95" y="0"/>
                  </a:lnTo>
                  <a:lnTo>
                    <a:pt x="95" y="10"/>
                  </a:lnTo>
                  <a:lnTo>
                    <a:pt x="103" y="10"/>
                  </a:lnTo>
                  <a:lnTo>
                    <a:pt x="103" y="20"/>
                  </a:lnTo>
                  <a:lnTo>
                    <a:pt x="103" y="40"/>
                  </a:lnTo>
                  <a:lnTo>
                    <a:pt x="95" y="40"/>
                  </a:lnTo>
                  <a:lnTo>
                    <a:pt x="95" y="60"/>
                  </a:lnTo>
                  <a:lnTo>
                    <a:pt x="85" y="60"/>
                  </a:lnTo>
                  <a:lnTo>
                    <a:pt x="77" y="60"/>
                  </a:lnTo>
                  <a:lnTo>
                    <a:pt x="67" y="60"/>
                  </a:lnTo>
                  <a:lnTo>
                    <a:pt x="67" y="50"/>
                  </a:lnTo>
                  <a:lnTo>
                    <a:pt x="67" y="40"/>
                  </a:lnTo>
                  <a:lnTo>
                    <a:pt x="77" y="40"/>
                  </a:lnTo>
                  <a:lnTo>
                    <a:pt x="67" y="40"/>
                  </a:lnTo>
                  <a:lnTo>
                    <a:pt x="48" y="40"/>
                  </a:lnTo>
                  <a:lnTo>
                    <a:pt x="38" y="40"/>
                  </a:lnTo>
                  <a:lnTo>
                    <a:pt x="30" y="40"/>
                  </a:lnTo>
                  <a:lnTo>
                    <a:pt x="20" y="40"/>
                  </a:lnTo>
                  <a:lnTo>
                    <a:pt x="20" y="30"/>
                  </a:lnTo>
                  <a:lnTo>
                    <a:pt x="10" y="30"/>
                  </a:lnTo>
                  <a:lnTo>
                    <a:pt x="10" y="20"/>
                  </a:lnTo>
                  <a:lnTo>
                    <a:pt x="10" y="10"/>
                  </a:lnTo>
                  <a:lnTo>
                    <a:pt x="10" y="2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82" name="Freeform 96"/>
            <p:cNvSpPr>
              <a:spLocks/>
            </p:cNvSpPr>
            <p:nvPr/>
          </p:nvSpPr>
          <p:spPr bwMode="auto">
            <a:xfrm>
              <a:off x="1887386" y="1685926"/>
              <a:ext cx="36516" cy="38100"/>
            </a:xfrm>
            <a:custGeom>
              <a:avLst/>
              <a:gdLst>
                <a:gd name="T0" fmla="*/ 2147483647 w 20"/>
                <a:gd name="T1" fmla="*/ 2147483647 h 20"/>
                <a:gd name="T2" fmla="*/ 2147483647 w 20"/>
                <a:gd name="T3" fmla="*/ 2147483647 h 20"/>
                <a:gd name="T4" fmla="*/ 2147483647 w 20"/>
                <a:gd name="T5" fmla="*/ 2147483647 h 20"/>
                <a:gd name="T6" fmla="*/ 0 w 20"/>
                <a:gd name="T7" fmla="*/ 2147483647 h 20"/>
                <a:gd name="T8" fmla="*/ 0 w 20"/>
                <a:gd name="T9" fmla="*/ 0 h 20"/>
                <a:gd name="T10" fmla="*/ 2147483647 w 20"/>
                <a:gd name="T11" fmla="*/ 0 h 20"/>
                <a:gd name="T12" fmla="*/ 2147483647 w 20"/>
                <a:gd name="T13" fmla="*/ 2147483647 h 20"/>
                <a:gd name="T14" fmla="*/ 2147483647 w 20"/>
                <a:gd name="T15" fmla="*/ 2147483647 h 2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20"/>
                <a:gd name="T26" fmla="*/ 20 w 20"/>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20">
                  <a:moveTo>
                    <a:pt x="20" y="10"/>
                  </a:moveTo>
                  <a:lnTo>
                    <a:pt x="20" y="20"/>
                  </a:lnTo>
                  <a:lnTo>
                    <a:pt x="10" y="20"/>
                  </a:lnTo>
                  <a:lnTo>
                    <a:pt x="0" y="10"/>
                  </a:lnTo>
                  <a:lnTo>
                    <a:pt x="0" y="0"/>
                  </a:lnTo>
                  <a:lnTo>
                    <a:pt x="10" y="0"/>
                  </a:lnTo>
                  <a:lnTo>
                    <a:pt x="2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83" name="Freeform 97"/>
            <p:cNvSpPr>
              <a:spLocks/>
            </p:cNvSpPr>
            <p:nvPr/>
          </p:nvSpPr>
          <p:spPr bwMode="auto">
            <a:xfrm>
              <a:off x="1923901" y="1809751"/>
              <a:ext cx="34928" cy="41275"/>
            </a:xfrm>
            <a:custGeom>
              <a:avLst/>
              <a:gdLst>
                <a:gd name="T0" fmla="*/ 2147483647 w 20"/>
                <a:gd name="T1" fmla="*/ 0 h 22"/>
                <a:gd name="T2" fmla="*/ 2147483647 w 20"/>
                <a:gd name="T3" fmla="*/ 2147483647 h 22"/>
                <a:gd name="T4" fmla="*/ 2147483647 w 20"/>
                <a:gd name="T5" fmla="*/ 2147483647 h 22"/>
                <a:gd name="T6" fmla="*/ 0 w 20"/>
                <a:gd name="T7" fmla="*/ 2147483647 h 22"/>
                <a:gd name="T8" fmla="*/ 0 w 20"/>
                <a:gd name="T9" fmla="*/ 2147483647 h 22"/>
                <a:gd name="T10" fmla="*/ 0 w 20"/>
                <a:gd name="T11" fmla="*/ 0 h 22"/>
                <a:gd name="T12" fmla="*/ 2147483647 w 20"/>
                <a:gd name="T13" fmla="*/ 0 h 22"/>
                <a:gd name="T14" fmla="*/ 2147483647 w 20"/>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22"/>
                <a:gd name="T26" fmla="*/ 20 w 20"/>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22">
                  <a:moveTo>
                    <a:pt x="10" y="0"/>
                  </a:moveTo>
                  <a:lnTo>
                    <a:pt x="20" y="12"/>
                  </a:lnTo>
                  <a:lnTo>
                    <a:pt x="10" y="22"/>
                  </a:lnTo>
                  <a:lnTo>
                    <a:pt x="0" y="22"/>
                  </a:lnTo>
                  <a:lnTo>
                    <a:pt x="0" y="12"/>
                  </a:lnTo>
                  <a:lnTo>
                    <a:pt x="0" y="0"/>
                  </a:lnTo>
                  <a:lnTo>
                    <a:pt x="1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84" name="Freeform 98"/>
            <p:cNvSpPr>
              <a:spLocks/>
            </p:cNvSpPr>
            <p:nvPr/>
          </p:nvSpPr>
          <p:spPr bwMode="auto">
            <a:xfrm>
              <a:off x="1988996" y="1668464"/>
              <a:ext cx="31753" cy="17462"/>
            </a:xfrm>
            <a:custGeom>
              <a:avLst/>
              <a:gdLst>
                <a:gd name="T0" fmla="*/ 0 w 18"/>
                <a:gd name="T1" fmla="*/ 2147483647 h 10"/>
                <a:gd name="T2" fmla="*/ 0 w 18"/>
                <a:gd name="T3" fmla="*/ 0 h 10"/>
                <a:gd name="T4" fmla="*/ 2147483647 w 18"/>
                <a:gd name="T5" fmla="*/ 0 h 10"/>
                <a:gd name="T6" fmla="*/ 2147483647 w 18"/>
                <a:gd name="T7" fmla="*/ 2147483647 h 10"/>
                <a:gd name="T8" fmla="*/ 2147483647 w 18"/>
                <a:gd name="T9" fmla="*/ 2147483647 h 10"/>
                <a:gd name="T10" fmla="*/ 2147483647 w 18"/>
                <a:gd name="T11" fmla="*/ 2147483647 h 10"/>
                <a:gd name="T12" fmla="*/ 0 w 18"/>
                <a:gd name="T13" fmla="*/ 2147483647 h 10"/>
                <a:gd name="T14" fmla="*/ 0 w 18"/>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0"/>
                <a:gd name="T26" fmla="*/ 18 w 18"/>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0">
                  <a:moveTo>
                    <a:pt x="0" y="10"/>
                  </a:moveTo>
                  <a:lnTo>
                    <a:pt x="0" y="0"/>
                  </a:lnTo>
                  <a:lnTo>
                    <a:pt x="10" y="0"/>
                  </a:lnTo>
                  <a:lnTo>
                    <a:pt x="10" y="10"/>
                  </a:lnTo>
                  <a:lnTo>
                    <a:pt x="18" y="10"/>
                  </a:lnTo>
                  <a:lnTo>
                    <a:pt x="10" y="10"/>
                  </a:lnTo>
                  <a:lnTo>
                    <a:pt x="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85" name="Freeform 99"/>
            <p:cNvSpPr>
              <a:spLocks/>
            </p:cNvSpPr>
            <p:nvPr/>
          </p:nvSpPr>
          <p:spPr bwMode="auto">
            <a:xfrm>
              <a:off x="2058852" y="1543050"/>
              <a:ext cx="31753" cy="17463"/>
            </a:xfrm>
            <a:custGeom>
              <a:avLst/>
              <a:gdLst>
                <a:gd name="T0" fmla="*/ 2147483647 w 18"/>
                <a:gd name="T1" fmla="*/ 0 h 10"/>
                <a:gd name="T2" fmla="*/ 2147483647 w 18"/>
                <a:gd name="T3" fmla="*/ 2147483647 h 10"/>
                <a:gd name="T4" fmla="*/ 2147483647 w 18"/>
                <a:gd name="T5" fmla="*/ 2147483647 h 10"/>
                <a:gd name="T6" fmla="*/ 0 w 18"/>
                <a:gd name="T7" fmla="*/ 0 h 10"/>
                <a:gd name="T8" fmla="*/ 2147483647 w 18"/>
                <a:gd name="T9" fmla="*/ 0 h 10"/>
                <a:gd name="T10" fmla="*/ 2147483647 w 18"/>
                <a:gd name="T11" fmla="*/ 0 h 10"/>
                <a:gd name="T12" fmla="*/ 2147483647 w 18"/>
                <a:gd name="T13" fmla="*/ 0 h 10"/>
                <a:gd name="T14" fmla="*/ 0 60000 65536"/>
                <a:gd name="T15" fmla="*/ 0 60000 65536"/>
                <a:gd name="T16" fmla="*/ 0 60000 65536"/>
                <a:gd name="T17" fmla="*/ 0 60000 65536"/>
                <a:gd name="T18" fmla="*/ 0 60000 65536"/>
                <a:gd name="T19" fmla="*/ 0 60000 65536"/>
                <a:gd name="T20" fmla="*/ 0 60000 65536"/>
                <a:gd name="T21" fmla="*/ 0 w 18"/>
                <a:gd name="T22" fmla="*/ 0 h 10"/>
                <a:gd name="T23" fmla="*/ 18 w 1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0">
                  <a:moveTo>
                    <a:pt x="18" y="0"/>
                  </a:moveTo>
                  <a:lnTo>
                    <a:pt x="18" y="10"/>
                  </a:lnTo>
                  <a:lnTo>
                    <a:pt x="8" y="10"/>
                  </a:lnTo>
                  <a:lnTo>
                    <a:pt x="0" y="0"/>
                  </a:lnTo>
                  <a:lnTo>
                    <a:pt x="8" y="0"/>
                  </a:lnTo>
                  <a:lnTo>
                    <a:pt x="18"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86" name="Freeform 100"/>
            <p:cNvSpPr>
              <a:spLocks/>
            </p:cNvSpPr>
            <p:nvPr/>
          </p:nvSpPr>
          <p:spPr bwMode="auto">
            <a:xfrm>
              <a:off x="1908025" y="1579564"/>
              <a:ext cx="171466" cy="106362"/>
            </a:xfrm>
            <a:custGeom>
              <a:avLst/>
              <a:gdLst>
                <a:gd name="T0" fmla="*/ 2147483647 w 95"/>
                <a:gd name="T1" fmla="*/ 2147483647 h 58"/>
                <a:gd name="T2" fmla="*/ 2147483647 w 95"/>
                <a:gd name="T3" fmla="*/ 2147483647 h 58"/>
                <a:gd name="T4" fmla="*/ 2147483647 w 95"/>
                <a:gd name="T5" fmla="*/ 2147483647 h 58"/>
                <a:gd name="T6" fmla="*/ 2147483647 w 95"/>
                <a:gd name="T7" fmla="*/ 2147483647 h 58"/>
                <a:gd name="T8" fmla="*/ 2147483647 w 95"/>
                <a:gd name="T9" fmla="*/ 2147483647 h 58"/>
                <a:gd name="T10" fmla="*/ 2147483647 w 95"/>
                <a:gd name="T11" fmla="*/ 2147483647 h 58"/>
                <a:gd name="T12" fmla="*/ 2147483647 w 95"/>
                <a:gd name="T13" fmla="*/ 2147483647 h 58"/>
                <a:gd name="T14" fmla="*/ 2147483647 w 95"/>
                <a:gd name="T15" fmla="*/ 2147483647 h 58"/>
                <a:gd name="T16" fmla="*/ 2147483647 w 95"/>
                <a:gd name="T17" fmla="*/ 2147483647 h 58"/>
                <a:gd name="T18" fmla="*/ 2147483647 w 95"/>
                <a:gd name="T19" fmla="*/ 2147483647 h 58"/>
                <a:gd name="T20" fmla="*/ 0 w 95"/>
                <a:gd name="T21" fmla="*/ 2147483647 h 58"/>
                <a:gd name="T22" fmla="*/ 0 w 95"/>
                <a:gd name="T23" fmla="*/ 2147483647 h 58"/>
                <a:gd name="T24" fmla="*/ 2147483647 w 95"/>
                <a:gd name="T25" fmla="*/ 2147483647 h 58"/>
                <a:gd name="T26" fmla="*/ 2147483647 w 95"/>
                <a:gd name="T27" fmla="*/ 0 h 58"/>
                <a:gd name="T28" fmla="*/ 2147483647 w 95"/>
                <a:gd name="T29" fmla="*/ 2147483647 h 58"/>
                <a:gd name="T30" fmla="*/ 2147483647 w 95"/>
                <a:gd name="T31" fmla="*/ 2147483647 h 58"/>
                <a:gd name="T32" fmla="*/ 2147483647 w 95"/>
                <a:gd name="T33" fmla="*/ 2147483647 h 58"/>
                <a:gd name="T34" fmla="*/ 2147483647 w 95"/>
                <a:gd name="T35" fmla="*/ 2147483647 h 58"/>
                <a:gd name="T36" fmla="*/ 2147483647 w 95"/>
                <a:gd name="T37" fmla="*/ 2147483647 h 58"/>
                <a:gd name="T38" fmla="*/ 2147483647 w 95"/>
                <a:gd name="T39" fmla="*/ 2147483647 h 58"/>
                <a:gd name="T40" fmla="*/ 2147483647 w 95"/>
                <a:gd name="T41" fmla="*/ 2147483647 h 58"/>
                <a:gd name="T42" fmla="*/ 2147483647 w 95"/>
                <a:gd name="T43" fmla="*/ 2147483647 h 58"/>
                <a:gd name="T44" fmla="*/ 2147483647 w 95"/>
                <a:gd name="T45" fmla="*/ 2147483647 h 58"/>
                <a:gd name="T46" fmla="*/ 2147483647 w 95"/>
                <a:gd name="T47" fmla="*/ 2147483647 h 58"/>
                <a:gd name="T48" fmla="*/ 2147483647 w 95"/>
                <a:gd name="T49" fmla="*/ 2147483647 h 58"/>
                <a:gd name="T50" fmla="*/ 2147483647 w 95"/>
                <a:gd name="T51" fmla="*/ 2147483647 h 58"/>
                <a:gd name="T52" fmla="*/ 2147483647 w 95"/>
                <a:gd name="T53" fmla="*/ 2147483647 h 58"/>
                <a:gd name="T54" fmla="*/ 2147483647 w 95"/>
                <a:gd name="T55" fmla="*/ 2147483647 h 58"/>
                <a:gd name="T56" fmla="*/ 2147483647 w 95"/>
                <a:gd name="T57" fmla="*/ 2147483647 h 58"/>
                <a:gd name="T58" fmla="*/ 2147483647 w 95"/>
                <a:gd name="T59" fmla="*/ 2147483647 h 58"/>
                <a:gd name="T60" fmla="*/ 2147483647 w 95"/>
                <a:gd name="T61" fmla="*/ 2147483647 h 58"/>
                <a:gd name="T62" fmla="*/ 2147483647 w 95"/>
                <a:gd name="T63" fmla="*/ 2147483647 h 58"/>
                <a:gd name="T64" fmla="*/ 2147483647 w 95"/>
                <a:gd name="T65" fmla="*/ 2147483647 h 58"/>
                <a:gd name="T66" fmla="*/ 2147483647 w 95"/>
                <a:gd name="T67" fmla="*/ 2147483647 h 58"/>
                <a:gd name="T68" fmla="*/ 2147483647 w 95"/>
                <a:gd name="T69" fmla="*/ 2147483647 h 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5"/>
                <a:gd name="T106" fmla="*/ 0 h 58"/>
                <a:gd name="T107" fmla="*/ 95 w 95"/>
                <a:gd name="T108" fmla="*/ 58 h 5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5" h="58">
                  <a:moveTo>
                    <a:pt x="68" y="48"/>
                  </a:moveTo>
                  <a:lnTo>
                    <a:pt x="48" y="38"/>
                  </a:lnTo>
                  <a:lnTo>
                    <a:pt x="38" y="38"/>
                  </a:lnTo>
                  <a:lnTo>
                    <a:pt x="30" y="38"/>
                  </a:lnTo>
                  <a:lnTo>
                    <a:pt x="22" y="38"/>
                  </a:lnTo>
                  <a:lnTo>
                    <a:pt x="10" y="38"/>
                  </a:lnTo>
                  <a:lnTo>
                    <a:pt x="10" y="28"/>
                  </a:lnTo>
                  <a:lnTo>
                    <a:pt x="22" y="28"/>
                  </a:lnTo>
                  <a:lnTo>
                    <a:pt x="10" y="28"/>
                  </a:lnTo>
                  <a:lnTo>
                    <a:pt x="10" y="20"/>
                  </a:lnTo>
                  <a:lnTo>
                    <a:pt x="0" y="20"/>
                  </a:lnTo>
                  <a:lnTo>
                    <a:pt x="0" y="10"/>
                  </a:lnTo>
                  <a:lnTo>
                    <a:pt x="10" y="10"/>
                  </a:lnTo>
                  <a:lnTo>
                    <a:pt x="10" y="0"/>
                  </a:lnTo>
                  <a:lnTo>
                    <a:pt x="22" y="10"/>
                  </a:lnTo>
                  <a:lnTo>
                    <a:pt x="30" y="10"/>
                  </a:lnTo>
                  <a:lnTo>
                    <a:pt x="38" y="20"/>
                  </a:lnTo>
                  <a:lnTo>
                    <a:pt x="38" y="10"/>
                  </a:lnTo>
                  <a:lnTo>
                    <a:pt x="48" y="10"/>
                  </a:lnTo>
                  <a:lnTo>
                    <a:pt x="58" y="20"/>
                  </a:lnTo>
                  <a:lnTo>
                    <a:pt x="58" y="28"/>
                  </a:lnTo>
                  <a:lnTo>
                    <a:pt x="68" y="28"/>
                  </a:lnTo>
                  <a:lnTo>
                    <a:pt x="68" y="20"/>
                  </a:lnTo>
                  <a:lnTo>
                    <a:pt x="77" y="20"/>
                  </a:lnTo>
                  <a:lnTo>
                    <a:pt x="77" y="28"/>
                  </a:lnTo>
                  <a:lnTo>
                    <a:pt x="87" y="28"/>
                  </a:lnTo>
                  <a:lnTo>
                    <a:pt x="77" y="28"/>
                  </a:lnTo>
                  <a:lnTo>
                    <a:pt x="87" y="38"/>
                  </a:lnTo>
                  <a:lnTo>
                    <a:pt x="95" y="48"/>
                  </a:lnTo>
                  <a:lnTo>
                    <a:pt x="95" y="58"/>
                  </a:lnTo>
                  <a:lnTo>
                    <a:pt x="87" y="58"/>
                  </a:lnTo>
                  <a:lnTo>
                    <a:pt x="77" y="58"/>
                  </a:lnTo>
                  <a:lnTo>
                    <a:pt x="77" y="48"/>
                  </a:lnTo>
                  <a:lnTo>
                    <a:pt x="68" y="4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87" name="Freeform 101"/>
            <p:cNvSpPr>
              <a:spLocks/>
            </p:cNvSpPr>
            <p:nvPr/>
          </p:nvSpPr>
          <p:spPr bwMode="auto">
            <a:xfrm>
              <a:off x="2139822" y="1724026"/>
              <a:ext cx="454069" cy="141288"/>
            </a:xfrm>
            <a:custGeom>
              <a:avLst/>
              <a:gdLst>
                <a:gd name="T0" fmla="*/ 2147483647 w 252"/>
                <a:gd name="T1" fmla="*/ 2147483647 h 77"/>
                <a:gd name="T2" fmla="*/ 2147483647 w 252"/>
                <a:gd name="T3" fmla="*/ 2147483647 h 77"/>
                <a:gd name="T4" fmla="*/ 2147483647 w 252"/>
                <a:gd name="T5" fmla="*/ 2147483647 h 77"/>
                <a:gd name="T6" fmla="*/ 2147483647 w 252"/>
                <a:gd name="T7" fmla="*/ 2147483647 h 77"/>
                <a:gd name="T8" fmla="*/ 2147483647 w 252"/>
                <a:gd name="T9" fmla="*/ 2147483647 h 77"/>
                <a:gd name="T10" fmla="*/ 2147483647 w 252"/>
                <a:gd name="T11" fmla="*/ 2147483647 h 77"/>
                <a:gd name="T12" fmla="*/ 2147483647 w 252"/>
                <a:gd name="T13" fmla="*/ 2147483647 h 77"/>
                <a:gd name="T14" fmla="*/ 2147483647 w 252"/>
                <a:gd name="T15" fmla="*/ 2147483647 h 77"/>
                <a:gd name="T16" fmla="*/ 2147483647 w 252"/>
                <a:gd name="T17" fmla="*/ 2147483647 h 77"/>
                <a:gd name="T18" fmla="*/ 2147483647 w 252"/>
                <a:gd name="T19" fmla="*/ 2147483647 h 77"/>
                <a:gd name="T20" fmla="*/ 2147483647 w 252"/>
                <a:gd name="T21" fmla="*/ 2147483647 h 77"/>
                <a:gd name="T22" fmla="*/ 2147483647 w 252"/>
                <a:gd name="T23" fmla="*/ 2147483647 h 77"/>
                <a:gd name="T24" fmla="*/ 2147483647 w 252"/>
                <a:gd name="T25" fmla="*/ 2147483647 h 77"/>
                <a:gd name="T26" fmla="*/ 2147483647 w 252"/>
                <a:gd name="T27" fmla="*/ 2147483647 h 77"/>
                <a:gd name="T28" fmla="*/ 2147483647 w 252"/>
                <a:gd name="T29" fmla="*/ 2147483647 h 77"/>
                <a:gd name="T30" fmla="*/ 2147483647 w 252"/>
                <a:gd name="T31" fmla="*/ 2147483647 h 77"/>
                <a:gd name="T32" fmla="*/ 2147483647 w 252"/>
                <a:gd name="T33" fmla="*/ 2147483647 h 77"/>
                <a:gd name="T34" fmla="*/ 2147483647 w 252"/>
                <a:gd name="T35" fmla="*/ 2147483647 h 77"/>
                <a:gd name="T36" fmla="*/ 2147483647 w 252"/>
                <a:gd name="T37" fmla="*/ 2147483647 h 77"/>
                <a:gd name="T38" fmla="*/ 2147483647 w 252"/>
                <a:gd name="T39" fmla="*/ 2147483647 h 77"/>
                <a:gd name="T40" fmla="*/ 2147483647 w 252"/>
                <a:gd name="T41" fmla="*/ 2147483647 h 77"/>
                <a:gd name="T42" fmla="*/ 2147483647 w 252"/>
                <a:gd name="T43" fmla="*/ 2147483647 h 77"/>
                <a:gd name="T44" fmla="*/ 2147483647 w 252"/>
                <a:gd name="T45" fmla="*/ 2147483647 h 77"/>
                <a:gd name="T46" fmla="*/ 2147483647 w 252"/>
                <a:gd name="T47" fmla="*/ 2147483647 h 77"/>
                <a:gd name="T48" fmla="*/ 2147483647 w 252"/>
                <a:gd name="T49" fmla="*/ 2147483647 h 77"/>
                <a:gd name="T50" fmla="*/ 2147483647 w 252"/>
                <a:gd name="T51" fmla="*/ 2147483647 h 77"/>
                <a:gd name="T52" fmla="*/ 0 w 252"/>
                <a:gd name="T53" fmla="*/ 2147483647 h 77"/>
                <a:gd name="T54" fmla="*/ 2147483647 w 252"/>
                <a:gd name="T55" fmla="*/ 2147483647 h 77"/>
                <a:gd name="T56" fmla="*/ 2147483647 w 252"/>
                <a:gd name="T57" fmla="*/ 0 h 77"/>
                <a:gd name="T58" fmla="*/ 2147483647 w 252"/>
                <a:gd name="T59" fmla="*/ 2147483647 h 77"/>
                <a:gd name="T60" fmla="*/ 2147483647 w 252"/>
                <a:gd name="T61" fmla="*/ 2147483647 h 77"/>
                <a:gd name="T62" fmla="*/ 2147483647 w 252"/>
                <a:gd name="T63" fmla="*/ 2147483647 h 77"/>
                <a:gd name="T64" fmla="*/ 2147483647 w 252"/>
                <a:gd name="T65" fmla="*/ 2147483647 h 77"/>
                <a:gd name="T66" fmla="*/ 2147483647 w 252"/>
                <a:gd name="T67" fmla="*/ 2147483647 h 77"/>
                <a:gd name="T68" fmla="*/ 2147483647 w 252"/>
                <a:gd name="T69" fmla="*/ 2147483647 h 77"/>
                <a:gd name="T70" fmla="*/ 2147483647 w 252"/>
                <a:gd name="T71" fmla="*/ 2147483647 h 77"/>
                <a:gd name="T72" fmla="*/ 2147483647 w 252"/>
                <a:gd name="T73" fmla="*/ 2147483647 h 77"/>
                <a:gd name="T74" fmla="*/ 2147483647 w 252"/>
                <a:gd name="T75" fmla="*/ 2147483647 h 77"/>
                <a:gd name="T76" fmla="*/ 2147483647 w 252"/>
                <a:gd name="T77" fmla="*/ 2147483647 h 77"/>
                <a:gd name="T78" fmla="*/ 2147483647 w 252"/>
                <a:gd name="T79" fmla="*/ 2147483647 h 77"/>
                <a:gd name="T80" fmla="*/ 2147483647 w 252"/>
                <a:gd name="T81" fmla="*/ 2147483647 h 77"/>
                <a:gd name="T82" fmla="*/ 2147483647 w 252"/>
                <a:gd name="T83" fmla="*/ 2147483647 h 77"/>
                <a:gd name="T84" fmla="*/ 2147483647 w 252"/>
                <a:gd name="T85" fmla="*/ 2147483647 h 77"/>
                <a:gd name="T86" fmla="*/ 2147483647 w 252"/>
                <a:gd name="T87" fmla="*/ 2147483647 h 77"/>
                <a:gd name="T88" fmla="*/ 2147483647 w 252"/>
                <a:gd name="T89" fmla="*/ 2147483647 h 77"/>
                <a:gd name="T90" fmla="*/ 2147483647 w 252"/>
                <a:gd name="T91" fmla="*/ 2147483647 h 77"/>
                <a:gd name="T92" fmla="*/ 2147483647 w 252"/>
                <a:gd name="T93" fmla="*/ 2147483647 h 77"/>
                <a:gd name="T94" fmla="*/ 2147483647 w 252"/>
                <a:gd name="T95" fmla="*/ 2147483647 h 77"/>
                <a:gd name="T96" fmla="*/ 2147483647 w 252"/>
                <a:gd name="T97" fmla="*/ 2147483647 h 77"/>
                <a:gd name="T98" fmla="*/ 2147483647 w 252"/>
                <a:gd name="T99" fmla="*/ 2147483647 h 77"/>
                <a:gd name="T100" fmla="*/ 2147483647 w 252"/>
                <a:gd name="T101" fmla="*/ 2147483647 h 77"/>
                <a:gd name="T102" fmla="*/ 2147483647 w 252"/>
                <a:gd name="T103" fmla="*/ 2147483647 h 77"/>
                <a:gd name="T104" fmla="*/ 2147483647 w 252"/>
                <a:gd name="T105" fmla="*/ 2147483647 h 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2"/>
                <a:gd name="T160" fmla="*/ 0 h 77"/>
                <a:gd name="T161" fmla="*/ 252 w 252"/>
                <a:gd name="T162" fmla="*/ 77 h 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2" h="77">
                  <a:moveTo>
                    <a:pt x="242" y="59"/>
                  </a:moveTo>
                  <a:lnTo>
                    <a:pt x="242" y="67"/>
                  </a:lnTo>
                  <a:lnTo>
                    <a:pt x="252" y="67"/>
                  </a:lnTo>
                  <a:lnTo>
                    <a:pt x="242" y="77"/>
                  </a:lnTo>
                  <a:lnTo>
                    <a:pt x="224" y="77"/>
                  </a:lnTo>
                  <a:lnTo>
                    <a:pt x="206" y="77"/>
                  </a:lnTo>
                  <a:lnTo>
                    <a:pt x="196" y="77"/>
                  </a:lnTo>
                  <a:lnTo>
                    <a:pt x="188" y="77"/>
                  </a:lnTo>
                  <a:lnTo>
                    <a:pt x="168" y="77"/>
                  </a:lnTo>
                  <a:lnTo>
                    <a:pt x="150" y="77"/>
                  </a:lnTo>
                  <a:lnTo>
                    <a:pt x="142" y="77"/>
                  </a:lnTo>
                  <a:lnTo>
                    <a:pt x="132" y="77"/>
                  </a:lnTo>
                  <a:lnTo>
                    <a:pt x="122" y="77"/>
                  </a:lnTo>
                  <a:lnTo>
                    <a:pt x="112" y="77"/>
                  </a:lnTo>
                  <a:lnTo>
                    <a:pt x="102" y="77"/>
                  </a:lnTo>
                  <a:lnTo>
                    <a:pt x="84" y="77"/>
                  </a:lnTo>
                  <a:lnTo>
                    <a:pt x="66" y="67"/>
                  </a:lnTo>
                  <a:lnTo>
                    <a:pt x="56" y="59"/>
                  </a:lnTo>
                  <a:lnTo>
                    <a:pt x="66" y="59"/>
                  </a:lnTo>
                  <a:lnTo>
                    <a:pt x="66" y="49"/>
                  </a:lnTo>
                  <a:lnTo>
                    <a:pt x="56" y="49"/>
                  </a:lnTo>
                  <a:lnTo>
                    <a:pt x="46" y="29"/>
                  </a:lnTo>
                  <a:lnTo>
                    <a:pt x="46" y="21"/>
                  </a:lnTo>
                  <a:lnTo>
                    <a:pt x="38" y="29"/>
                  </a:lnTo>
                  <a:lnTo>
                    <a:pt x="18" y="21"/>
                  </a:lnTo>
                  <a:lnTo>
                    <a:pt x="10" y="11"/>
                  </a:lnTo>
                  <a:lnTo>
                    <a:pt x="0" y="11"/>
                  </a:lnTo>
                  <a:lnTo>
                    <a:pt x="10" y="11"/>
                  </a:lnTo>
                  <a:lnTo>
                    <a:pt x="10" y="0"/>
                  </a:lnTo>
                  <a:lnTo>
                    <a:pt x="38" y="11"/>
                  </a:lnTo>
                  <a:lnTo>
                    <a:pt x="56" y="21"/>
                  </a:lnTo>
                  <a:lnTo>
                    <a:pt x="66" y="21"/>
                  </a:lnTo>
                  <a:lnTo>
                    <a:pt x="66" y="11"/>
                  </a:lnTo>
                  <a:lnTo>
                    <a:pt x="74" y="11"/>
                  </a:lnTo>
                  <a:lnTo>
                    <a:pt x="74" y="21"/>
                  </a:lnTo>
                  <a:lnTo>
                    <a:pt x="92" y="29"/>
                  </a:lnTo>
                  <a:lnTo>
                    <a:pt x="102" y="29"/>
                  </a:lnTo>
                  <a:lnTo>
                    <a:pt x="84" y="29"/>
                  </a:lnTo>
                  <a:lnTo>
                    <a:pt x="74" y="29"/>
                  </a:lnTo>
                  <a:lnTo>
                    <a:pt x="84" y="49"/>
                  </a:lnTo>
                  <a:lnTo>
                    <a:pt x="92" y="49"/>
                  </a:lnTo>
                  <a:lnTo>
                    <a:pt x="102" y="49"/>
                  </a:lnTo>
                  <a:lnTo>
                    <a:pt x="122" y="49"/>
                  </a:lnTo>
                  <a:lnTo>
                    <a:pt x="132" y="59"/>
                  </a:lnTo>
                  <a:lnTo>
                    <a:pt x="142" y="59"/>
                  </a:lnTo>
                  <a:lnTo>
                    <a:pt x="160" y="49"/>
                  </a:lnTo>
                  <a:lnTo>
                    <a:pt x="188" y="49"/>
                  </a:lnTo>
                  <a:lnTo>
                    <a:pt x="206" y="49"/>
                  </a:lnTo>
                  <a:lnTo>
                    <a:pt x="224" y="49"/>
                  </a:lnTo>
                  <a:lnTo>
                    <a:pt x="234" y="49"/>
                  </a:lnTo>
                  <a:lnTo>
                    <a:pt x="252" y="59"/>
                  </a:lnTo>
                  <a:lnTo>
                    <a:pt x="242" y="59"/>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88" name="Freeform 102"/>
            <p:cNvSpPr>
              <a:spLocks/>
            </p:cNvSpPr>
            <p:nvPr/>
          </p:nvSpPr>
          <p:spPr bwMode="auto">
            <a:xfrm>
              <a:off x="2139822" y="1809751"/>
              <a:ext cx="84146" cy="55563"/>
            </a:xfrm>
            <a:custGeom>
              <a:avLst/>
              <a:gdLst>
                <a:gd name="T0" fmla="*/ 2147483647 w 46"/>
                <a:gd name="T1" fmla="*/ 2147483647 h 30"/>
                <a:gd name="T2" fmla="*/ 2147483647 w 46"/>
                <a:gd name="T3" fmla="*/ 0 h 30"/>
                <a:gd name="T4" fmla="*/ 2147483647 w 46"/>
                <a:gd name="T5" fmla="*/ 0 h 30"/>
                <a:gd name="T6" fmla="*/ 2147483647 w 46"/>
                <a:gd name="T7" fmla="*/ 0 h 30"/>
                <a:gd name="T8" fmla="*/ 2147483647 w 46"/>
                <a:gd name="T9" fmla="*/ 2147483647 h 30"/>
                <a:gd name="T10" fmla="*/ 2147483647 w 46"/>
                <a:gd name="T11" fmla="*/ 2147483647 h 30"/>
                <a:gd name="T12" fmla="*/ 2147483647 w 46"/>
                <a:gd name="T13" fmla="*/ 2147483647 h 30"/>
                <a:gd name="T14" fmla="*/ 2147483647 w 46"/>
                <a:gd name="T15" fmla="*/ 2147483647 h 30"/>
                <a:gd name="T16" fmla="*/ 2147483647 w 46"/>
                <a:gd name="T17" fmla="*/ 2147483647 h 30"/>
                <a:gd name="T18" fmla="*/ 0 w 46"/>
                <a:gd name="T19" fmla="*/ 2147483647 h 30"/>
                <a:gd name="T20" fmla="*/ 2147483647 w 46"/>
                <a:gd name="T21" fmla="*/ 2147483647 h 30"/>
                <a:gd name="T22" fmla="*/ 2147483647 w 46"/>
                <a:gd name="T23" fmla="*/ 2147483647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30"/>
                <a:gd name="T38" fmla="*/ 46 w 4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30">
                  <a:moveTo>
                    <a:pt x="10" y="10"/>
                  </a:moveTo>
                  <a:lnTo>
                    <a:pt x="10" y="0"/>
                  </a:lnTo>
                  <a:lnTo>
                    <a:pt x="28" y="0"/>
                  </a:lnTo>
                  <a:lnTo>
                    <a:pt x="38" y="0"/>
                  </a:lnTo>
                  <a:lnTo>
                    <a:pt x="38" y="10"/>
                  </a:lnTo>
                  <a:lnTo>
                    <a:pt x="46" y="20"/>
                  </a:lnTo>
                  <a:lnTo>
                    <a:pt x="38" y="30"/>
                  </a:lnTo>
                  <a:lnTo>
                    <a:pt x="28" y="30"/>
                  </a:lnTo>
                  <a:lnTo>
                    <a:pt x="10" y="20"/>
                  </a:lnTo>
                  <a:lnTo>
                    <a:pt x="0" y="20"/>
                  </a:lnTo>
                  <a:lnTo>
                    <a:pt x="1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89" name="Freeform 103"/>
            <p:cNvSpPr>
              <a:spLocks/>
            </p:cNvSpPr>
            <p:nvPr/>
          </p:nvSpPr>
          <p:spPr bwMode="auto">
            <a:xfrm>
              <a:off x="2158874" y="1685926"/>
              <a:ext cx="65094" cy="19050"/>
            </a:xfrm>
            <a:custGeom>
              <a:avLst/>
              <a:gdLst>
                <a:gd name="T0" fmla="*/ 2147483647 w 36"/>
                <a:gd name="T1" fmla="*/ 0 h 10"/>
                <a:gd name="T2" fmla="*/ 2147483647 w 36"/>
                <a:gd name="T3" fmla="*/ 0 h 10"/>
                <a:gd name="T4" fmla="*/ 2147483647 w 36"/>
                <a:gd name="T5" fmla="*/ 2147483647 h 10"/>
                <a:gd name="T6" fmla="*/ 2147483647 w 36"/>
                <a:gd name="T7" fmla="*/ 2147483647 h 10"/>
                <a:gd name="T8" fmla="*/ 2147483647 w 36"/>
                <a:gd name="T9" fmla="*/ 2147483647 h 10"/>
                <a:gd name="T10" fmla="*/ 0 w 36"/>
                <a:gd name="T11" fmla="*/ 0 h 10"/>
                <a:gd name="T12" fmla="*/ 2147483647 w 36"/>
                <a:gd name="T13" fmla="*/ 0 h 10"/>
                <a:gd name="T14" fmla="*/ 2147483647 w 36"/>
                <a:gd name="T15" fmla="*/ 0 h 10"/>
                <a:gd name="T16" fmla="*/ 2147483647 w 36"/>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10"/>
                <a:gd name="T29" fmla="*/ 36 w 3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10">
                  <a:moveTo>
                    <a:pt x="28" y="0"/>
                  </a:moveTo>
                  <a:lnTo>
                    <a:pt x="36" y="0"/>
                  </a:lnTo>
                  <a:lnTo>
                    <a:pt x="36" y="10"/>
                  </a:lnTo>
                  <a:lnTo>
                    <a:pt x="28" y="10"/>
                  </a:lnTo>
                  <a:lnTo>
                    <a:pt x="18" y="10"/>
                  </a:lnTo>
                  <a:lnTo>
                    <a:pt x="0" y="0"/>
                  </a:lnTo>
                  <a:lnTo>
                    <a:pt x="18" y="0"/>
                  </a:lnTo>
                  <a:lnTo>
                    <a:pt x="28"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90" name="Freeform 104"/>
            <p:cNvSpPr>
              <a:spLocks/>
            </p:cNvSpPr>
            <p:nvPr/>
          </p:nvSpPr>
          <p:spPr bwMode="auto">
            <a:xfrm>
              <a:off x="2096956" y="1612901"/>
              <a:ext cx="101610" cy="73025"/>
            </a:xfrm>
            <a:custGeom>
              <a:avLst/>
              <a:gdLst>
                <a:gd name="T0" fmla="*/ 2147483647 w 56"/>
                <a:gd name="T1" fmla="*/ 2147483647 h 40"/>
                <a:gd name="T2" fmla="*/ 2147483647 w 56"/>
                <a:gd name="T3" fmla="*/ 2147483647 h 40"/>
                <a:gd name="T4" fmla="*/ 2147483647 w 56"/>
                <a:gd name="T5" fmla="*/ 2147483647 h 40"/>
                <a:gd name="T6" fmla="*/ 0 w 56"/>
                <a:gd name="T7" fmla="*/ 2147483647 h 40"/>
                <a:gd name="T8" fmla="*/ 2147483647 w 56"/>
                <a:gd name="T9" fmla="*/ 0 h 40"/>
                <a:gd name="T10" fmla="*/ 2147483647 w 56"/>
                <a:gd name="T11" fmla="*/ 0 h 40"/>
                <a:gd name="T12" fmla="*/ 2147483647 w 56"/>
                <a:gd name="T13" fmla="*/ 2147483647 h 40"/>
                <a:gd name="T14" fmla="*/ 2147483647 w 56"/>
                <a:gd name="T15" fmla="*/ 2147483647 h 40"/>
                <a:gd name="T16" fmla="*/ 2147483647 w 56"/>
                <a:gd name="T17" fmla="*/ 2147483647 h 40"/>
                <a:gd name="T18" fmla="*/ 2147483647 w 56"/>
                <a:gd name="T19" fmla="*/ 2147483647 h 40"/>
                <a:gd name="T20" fmla="*/ 2147483647 w 56"/>
                <a:gd name="T21" fmla="*/ 2147483647 h 40"/>
                <a:gd name="T22" fmla="*/ 2147483647 w 56"/>
                <a:gd name="T23" fmla="*/ 2147483647 h 40"/>
                <a:gd name="T24" fmla="*/ 2147483647 w 56"/>
                <a:gd name="T25" fmla="*/ 2147483647 h 40"/>
                <a:gd name="T26" fmla="*/ 2147483647 w 56"/>
                <a:gd name="T27" fmla="*/ 2147483647 h 40"/>
                <a:gd name="T28" fmla="*/ 2147483647 w 56"/>
                <a:gd name="T29" fmla="*/ 2147483647 h 40"/>
                <a:gd name="T30" fmla="*/ 2147483647 w 56"/>
                <a:gd name="T31" fmla="*/ 2147483647 h 40"/>
                <a:gd name="T32" fmla="*/ 2147483647 w 56"/>
                <a:gd name="T33" fmla="*/ 2147483647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40"/>
                <a:gd name="T53" fmla="*/ 56 w 56"/>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40">
                  <a:moveTo>
                    <a:pt x="18" y="40"/>
                  </a:moveTo>
                  <a:lnTo>
                    <a:pt x="18" y="30"/>
                  </a:lnTo>
                  <a:lnTo>
                    <a:pt x="10" y="20"/>
                  </a:lnTo>
                  <a:lnTo>
                    <a:pt x="0" y="10"/>
                  </a:lnTo>
                  <a:lnTo>
                    <a:pt x="10" y="0"/>
                  </a:lnTo>
                  <a:lnTo>
                    <a:pt x="18" y="0"/>
                  </a:lnTo>
                  <a:lnTo>
                    <a:pt x="18" y="10"/>
                  </a:lnTo>
                  <a:lnTo>
                    <a:pt x="28" y="10"/>
                  </a:lnTo>
                  <a:lnTo>
                    <a:pt x="38" y="10"/>
                  </a:lnTo>
                  <a:lnTo>
                    <a:pt x="46" y="10"/>
                  </a:lnTo>
                  <a:lnTo>
                    <a:pt x="56" y="20"/>
                  </a:lnTo>
                  <a:lnTo>
                    <a:pt x="46" y="20"/>
                  </a:lnTo>
                  <a:lnTo>
                    <a:pt x="46" y="30"/>
                  </a:lnTo>
                  <a:lnTo>
                    <a:pt x="56" y="40"/>
                  </a:lnTo>
                  <a:lnTo>
                    <a:pt x="38" y="40"/>
                  </a:lnTo>
                  <a:lnTo>
                    <a:pt x="18" y="4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91" name="Freeform 105"/>
            <p:cNvSpPr>
              <a:spLocks/>
            </p:cNvSpPr>
            <p:nvPr/>
          </p:nvSpPr>
          <p:spPr bwMode="auto">
            <a:xfrm>
              <a:off x="2158874" y="1457325"/>
              <a:ext cx="269901" cy="211138"/>
            </a:xfrm>
            <a:custGeom>
              <a:avLst/>
              <a:gdLst>
                <a:gd name="T0" fmla="*/ 2147483647 w 150"/>
                <a:gd name="T1" fmla="*/ 2147483647 h 114"/>
                <a:gd name="T2" fmla="*/ 2147483647 w 150"/>
                <a:gd name="T3" fmla="*/ 2147483647 h 114"/>
                <a:gd name="T4" fmla="*/ 2147483647 w 150"/>
                <a:gd name="T5" fmla="*/ 2147483647 h 114"/>
                <a:gd name="T6" fmla="*/ 2147483647 w 150"/>
                <a:gd name="T7" fmla="*/ 2147483647 h 114"/>
                <a:gd name="T8" fmla="*/ 2147483647 w 150"/>
                <a:gd name="T9" fmla="*/ 2147483647 h 114"/>
                <a:gd name="T10" fmla="*/ 2147483647 w 150"/>
                <a:gd name="T11" fmla="*/ 2147483647 h 114"/>
                <a:gd name="T12" fmla="*/ 2147483647 w 150"/>
                <a:gd name="T13" fmla="*/ 2147483647 h 114"/>
                <a:gd name="T14" fmla="*/ 2147483647 w 150"/>
                <a:gd name="T15" fmla="*/ 2147483647 h 114"/>
                <a:gd name="T16" fmla="*/ 2147483647 w 150"/>
                <a:gd name="T17" fmla="*/ 2147483647 h 114"/>
                <a:gd name="T18" fmla="*/ 2147483647 w 150"/>
                <a:gd name="T19" fmla="*/ 2147483647 h 114"/>
                <a:gd name="T20" fmla="*/ 2147483647 w 150"/>
                <a:gd name="T21" fmla="*/ 2147483647 h 114"/>
                <a:gd name="T22" fmla="*/ 2147483647 w 150"/>
                <a:gd name="T23" fmla="*/ 2147483647 h 114"/>
                <a:gd name="T24" fmla="*/ 2147483647 w 150"/>
                <a:gd name="T25" fmla="*/ 2147483647 h 114"/>
                <a:gd name="T26" fmla="*/ 2147483647 w 150"/>
                <a:gd name="T27" fmla="*/ 2147483647 h 114"/>
                <a:gd name="T28" fmla="*/ 2147483647 w 150"/>
                <a:gd name="T29" fmla="*/ 2147483647 h 114"/>
                <a:gd name="T30" fmla="*/ 2147483647 w 150"/>
                <a:gd name="T31" fmla="*/ 2147483647 h 114"/>
                <a:gd name="T32" fmla="*/ 2147483647 w 150"/>
                <a:gd name="T33" fmla="*/ 2147483647 h 114"/>
                <a:gd name="T34" fmla="*/ 2147483647 w 150"/>
                <a:gd name="T35" fmla="*/ 2147483647 h 114"/>
                <a:gd name="T36" fmla="*/ 2147483647 w 150"/>
                <a:gd name="T37" fmla="*/ 2147483647 h 114"/>
                <a:gd name="T38" fmla="*/ 2147483647 w 150"/>
                <a:gd name="T39" fmla="*/ 2147483647 h 114"/>
                <a:gd name="T40" fmla="*/ 2147483647 w 150"/>
                <a:gd name="T41" fmla="*/ 2147483647 h 114"/>
                <a:gd name="T42" fmla="*/ 2147483647 w 150"/>
                <a:gd name="T43" fmla="*/ 2147483647 h 114"/>
                <a:gd name="T44" fmla="*/ 0 w 150"/>
                <a:gd name="T45" fmla="*/ 2147483647 h 114"/>
                <a:gd name="T46" fmla="*/ 2147483647 w 150"/>
                <a:gd name="T47" fmla="*/ 2147483647 h 114"/>
                <a:gd name="T48" fmla="*/ 2147483647 w 150"/>
                <a:gd name="T49" fmla="*/ 2147483647 h 114"/>
                <a:gd name="T50" fmla="*/ 0 w 150"/>
                <a:gd name="T51" fmla="*/ 2147483647 h 114"/>
                <a:gd name="T52" fmla="*/ 2147483647 w 150"/>
                <a:gd name="T53" fmla="*/ 2147483647 h 114"/>
                <a:gd name="T54" fmla="*/ 2147483647 w 150"/>
                <a:gd name="T55" fmla="*/ 2147483647 h 114"/>
                <a:gd name="T56" fmla="*/ 2147483647 w 150"/>
                <a:gd name="T57" fmla="*/ 2147483647 h 114"/>
                <a:gd name="T58" fmla="*/ 2147483647 w 150"/>
                <a:gd name="T59" fmla="*/ 2147483647 h 114"/>
                <a:gd name="T60" fmla="*/ 2147483647 w 150"/>
                <a:gd name="T61" fmla="*/ 2147483647 h 114"/>
                <a:gd name="T62" fmla="*/ 2147483647 w 150"/>
                <a:gd name="T63" fmla="*/ 2147483647 h 114"/>
                <a:gd name="T64" fmla="*/ 2147483647 w 150"/>
                <a:gd name="T65" fmla="*/ 0 h 114"/>
                <a:gd name="T66" fmla="*/ 2147483647 w 150"/>
                <a:gd name="T67" fmla="*/ 0 h 114"/>
                <a:gd name="T68" fmla="*/ 2147483647 w 150"/>
                <a:gd name="T69" fmla="*/ 2147483647 h 114"/>
                <a:gd name="T70" fmla="*/ 2147483647 w 150"/>
                <a:gd name="T71" fmla="*/ 2147483647 h 114"/>
                <a:gd name="T72" fmla="*/ 2147483647 w 150"/>
                <a:gd name="T73" fmla="*/ 2147483647 h 114"/>
                <a:gd name="T74" fmla="*/ 2147483647 w 150"/>
                <a:gd name="T75" fmla="*/ 2147483647 h 1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0"/>
                <a:gd name="T115" fmla="*/ 0 h 114"/>
                <a:gd name="T116" fmla="*/ 150 w 150"/>
                <a:gd name="T117" fmla="*/ 114 h 1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0" h="114">
                  <a:moveTo>
                    <a:pt x="104" y="48"/>
                  </a:moveTo>
                  <a:lnTo>
                    <a:pt x="112" y="48"/>
                  </a:lnTo>
                  <a:lnTo>
                    <a:pt x="112" y="40"/>
                  </a:lnTo>
                  <a:lnTo>
                    <a:pt x="122" y="40"/>
                  </a:lnTo>
                  <a:lnTo>
                    <a:pt x="122" y="48"/>
                  </a:lnTo>
                  <a:lnTo>
                    <a:pt x="122" y="58"/>
                  </a:lnTo>
                  <a:lnTo>
                    <a:pt x="132" y="58"/>
                  </a:lnTo>
                  <a:lnTo>
                    <a:pt x="140" y="58"/>
                  </a:lnTo>
                  <a:lnTo>
                    <a:pt x="150" y="68"/>
                  </a:lnTo>
                  <a:lnTo>
                    <a:pt x="150" y="76"/>
                  </a:lnTo>
                  <a:lnTo>
                    <a:pt x="132" y="86"/>
                  </a:lnTo>
                  <a:lnTo>
                    <a:pt x="122" y="96"/>
                  </a:lnTo>
                  <a:lnTo>
                    <a:pt x="112" y="96"/>
                  </a:lnTo>
                  <a:lnTo>
                    <a:pt x="112" y="86"/>
                  </a:lnTo>
                  <a:lnTo>
                    <a:pt x="112" y="96"/>
                  </a:lnTo>
                  <a:lnTo>
                    <a:pt x="104" y="96"/>
                  </a:lnTo>
                  <a:lnTo>
                    <a:pt x="112" y="96"/>
                  </a:lnTo>
                  <a:lnTo>
                    <a:pt x="112" y="104"/>
                  </a:lnTo>
                  <a:lnTo>
                    <a:pt x="104" y="104"/>
                  </a:lnTo>
                  <a:lnTo>
                    <a:pt x="104" y="114"/>
                  </a:lnTo>
                  <a:lnTo>
                    <a:pt x="94" y="104"/>
                  </a:lnTo>
                  <a:lnTo>
                    <a:pt x="94" y="96"/>
                  </a:lnTo>
                  <a:lnTo>
                    <a:pt x="84" y="104"/>
                  </a:lnTo>
                  <a:lnTo>
                    <a:pt x="84" y="114"/>
                  </a:lnTo>
                  <a:lnTo>
                    <a:pt x="74" y="114"/>
                  </a:lnTo>
                  <a:lnTo>
                    <a:pt x="64" y="114"/>
                  </a:lnTo>
                  <a:lnTo>
                    <a:pt x="56" y="104"/>
                  </a:lnTo>
                  <a:lnTo>
                    <a:pt x="56" y="96"/>
                  </a:lnTo>
                  <a:lnTo>
                    <a:pt x="38" y="96"/>
                  </a:lnTo>
                  <a:lnTo>
                    <a:pt x="38" y="86"/>
                  </a:lnTo>
                  <a:lnTo>
                    <a:pt x="46" y="76"/>
                  </a:lnTo>
                  <a:lnTo>
                    <a:pt x="56" y="76"/>
                  </a:lnTo>
                  <a:lnTo>
                    <a:pt x="74" y="76"/>
                  </a:lnTo>
                  <a:lnTo>
                    <a:pt x="64" y="76"/>
                  </a:lnTo>
                  <a:lnTo>
                    <a:pt x="56" y="68"/>
                  </a:lnTo>
                  <a:lnTo>
                    <a:pt x="46" y="68"/>
                  </a:lnTo>
                  <a:lnTo>
                    <a:pt x="46" y="76"/>
                  </a:lnTo>
                  <a:lnTo>
                    <a:pt x="38" y="76"/>
                  </a:lnTo>
                  <a:lnTo>
                    <a:pt x="28" y="68"/>
                  </a:lnTo>
                  <a:lnTo>
                    <a:pt x="28" y="76"/>
                  </a:lnTo>
                  <a:lnTo>
                    <a:pt x="18" y="68"/>
                  </a:lnTo>
                  <a:lnTo>
                    <a:pt x="28" y="68"/>
                  </a:lnTo>
                  <a:lnTo>
                    <a:pt x="28" y="58"/>
                  </a:lnTo>
                  <a:lnTo>
                    <a:pt x="18" y="58"/>
                  </a:lnTo>
                  <a:lnTo>
                    <a:pt x="0" y="58"/>
                  </a:lnTo>
                  <a:lnTo>
                    <a:pt x="0" y="48"/>
                  </a:lnTo>
                  <a:lnTo>
                    <a:pt x="8" y="48"/>
                  </a:lnTo>
                  <a:lnTo>
                    <a:pt x="18" y="48"/>
                  </a:lnTo>
                  <a:lnTo>
                    <a:pt x="28" y="48"/>
                  </a:lnTo>
                  <a:lnTo>
                    <a:pt x="18" y="40"/>
                  </a:lnTo>
                  <a:lnTo>
                    <a:pt x="8" y="40"/>
                  </a:lnTo>
                  <a:lnTo>
                    <a:pt x="0" y="30"/>
                  </a:lnTo>
                  <a:lnTo>
                    <a:pt x="8" y="30"/>
                  </a:lnTo>
                  <a:lnTo>
                    <a:pt x="18" y="30"/>
                  </a:lnTo>
                  <a:lnTo>
                    <a:pt x="28" y="30"/>
                  </a:lnTo>
                  <a:lnTo>
                    <a:pt x="38" y="30"/>
                  </a:lnTo>
                  <a:lnTo>
                    <a:pt x="28" y="30"/>
                  </a:lnTo>
                  <a:lnTo>
                    <a:pt x="18" y="30"/>
                  </a:lnTo>
                  <a:lnTo>
                    <a:pt x="18" y="20"/>
                  </a:lnTo>
                  <a:lnTo>
                    <a:pt x="28" y="10"/>
                  </a:lnTo>
                  <a:lnTo>
                    <a:pt x="28" y="20"/>
                  </a:lnTo>
                  <a:lnTo>
                    <a:pt x="38" y="20"/>
                  </a:lnTo>
                  <a:lnTo>
                    <a:pt x="46" y="20"/>
                  </a:lnTo>
                  <a:lnTo>
                    <a:pt x="38" y="10"/>
                  </a:lnTo>
                  <a:lnTo>
                    <a:pt x="28" y="10"/>
                  </a:lnTo>
                  <a:lnTo>
                    <a:pt x="28" y="0"/>
                  </a:lnTo>
                  <a:lnTo>
                    <a:pt x="38" y="0"/>
                  </a:lnTo>
                  <a:lnTo>
                    <a:pt x="56" y="0"/>
                  </a:lnTo>
                  <a:lnTo>
                    <a:pt x="56" y="10"/>
                  </a:lnTo>
                  <a:lnTo>
                    <a:pt x="64" y="20"/>
                  </a:lnTo>
                  <a:lnTo>
                    <a:pt x="64" y="30"/>
                  </a:lnTo>
                  <a:lnTo>
                    <a:pt x="74" y="30"/>
                  </a:lnTo>
                  <a:lnTo>
                    <a:pt x="84" y="30"/>
                  </a:lnTo>
                  <a:lnTo>
                    <a:pt x="94" y="30"/>
                  </a:lnTo>
                  <a:lnTo>
                    <a:pt x="104" y="40"/>
                  </a:lnTo>
                  <a:lnTo>
                    <a:pt x="104" y="4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92" name="Freeform 106"/>
            <p:cNvSpPr>
              <a:spLocks/>
            </p:cNvSpPr>
            <p:nvPr/>
          </p:nvSpPr>
          <p:spPr bwMode="auto">
            <a:xfrm>
              <a:off x="2255721" y="1331913"/>
              <a:ext cx="806527" cy="441325"/>
            </a:xfrm>
            <a:custGeom>
              <a:avLst/>
              <a:gdLst>
                <a:gd name="T0" fmla="*/ 2147483647 w 449"/>
                <a:gd name="T1" fmla="*/ 2147483647 h 239"/>
                <a:gd name="T2" fmla="*/ 2147483647 w 449"/>
                <a:gd name="T3" fmla="*/ 2147483647 h 239"/>
                <a:gd name="T4" fmla="*/ 2147483647 w 449"/>
                <a:gd name="T5" fmla="*/ 2147483647 h 239"/>
                <a:gd name="T6" fmla="*/ 2147483647 w 449"/>
                <a:gd name="T7" fmla="*/ 2147483647 h 239"/>
                <a:gd name="T8" fmla="*/ 2147483647 w 449"/>
                <a:gd name="T9" fmla="*/ 2147483647 h 239"/>
                <a:gd name="T10" fmla="*/ 2147483647 w 449"/>
                <a:gd name="T11" fmla="*/ 2147483647 h 239"/>
                <a:gd name="T12" fmla="*/ 2147483647 w 449"/>
                <a:gd name="T13" fmla="*/ 2147483647 h 239"/>
                <a:gd name="T14" fmla="*/ 2147483647 w 449"/>
                <a:gd name="T15" fmla="*/ 2147483647 h 239"/>
                <a:gd name="T16" fmla="*/ 2147483647 w 449"/>
                <a:gd name="T17" fmla="*/ 2147483647 h 239"/>
                <a:gd name="T18" fmla="*/ 2147483647 w 449"/>
                <a:gd name="T19" fmla="*/ 2147483647 h 239"/>
                <a:gd name="T20" fmla="*/ 2147483647 w 449"/>
                <a:gd name="T21" fmla="*/ 2147483647 h 239"/>
                <a:gd name="T22" fmla="*/ 2147483647 w 449"/>
                <a:gd name="T23" fmla="*/ 2147483647 h 239"/>
                <a:gd name="T24" fmla="*/ 2147483647 w 449"/>
                <a:gd name="T25" fmla="*/ 2147483647 h 239"/>
                <a:gd name="T26" fmla="*/ 2147483647 w 449"/>
                <a:gd name="T27" fmla="*/ 2147483647 h 239"/>
                <a:gd name="T28" fmla="*/ 2147483647 w 449"/>
                <a:gd name="T29" fmla="*/ 2147483647 h 239"/>
                <a:gd name="T30" fmla="*/ 2147483647 w 449"/>
                <a:gd name="T31" fmla="*/ 2147483647 h 239"/>
                <a:gd name="T32" fmla="*/ 2147483647 w 449"/>
                <a:gd name="T33" fmla="*/ 2147483647 h 239"/>
                <a:gd name="T34" fmla="*/ 2147483647 w 449"/>
                <a:gd name="T35" fmla="*/ 2147483647 h 239"/>
                <a:gd name="T36" fmla="*/ 2147483647 w 449"/>
                <a:gd name="T37" fmla="*/ 2147483647 h 239"/>
                <a:gd name="T38" fmla="*/ 2147483647 w 449"/>
                <a:gd name="T39" fmla="*/ 2147483647 h 239"/>
                <a:gd name="T40" fmla="*/ 2147483647 w 449"/>
                <a:gd name="T41" fmla="*/ 2147483647 h 239"/>
                <a:gd name="T42" fmla="*/ 2147483647 w 449"/>
                <a:gd name="T43" fmla="*/ 2147483647 h 239"/>
                <a:gd name="T44" fmla="*/ 2147483647 w 449"/>
                <a:gd name="T45" fmla="*/ 2147483647 h 239"/>
                <a:gd name="T46" fmla="*/ 2147483647 w 449"/>
                <a:gd name="T47" fmla="*/ 2147483647 h 239"/>
                <a:gd name="T48" fmla="*/ 2147483647 w 449"/>
                <a:gd name="T49" fmla="*/ 2147483647 h 239"/>
                <a:gd name="T50" fmla="*/ 2147483647 w 449"/>
                <a:gd name="T51" fmla="*/ 2147483647 h 239"/>
                <a:gd name="T52" fmla="*/ 2147483647 w 449"/>
                <a:gd name="T53" fmla="*/ 2147483647 h 239"/>
                <a:gd name="T54" fmla="*/ 2147483647 w 449"/>
                <a:gd name="T55" fmla="*/ 2147483647 h 239"/>
                <a:gd name="T56" fmla="*/ 2147483647 w 449"/>
                <a:gd name="T57" fmla="*/ 2147483647 h 239"/>
                <a:gd name="T58" fmla="*/ 2147483647 w 449"/>
                <a:gd name="T59" fmla="*/ 2147483647 h 239"/>
                <a:gd name="T60" fmla="*/ 2147483647 w 449"/>
                <a:gd name="T61" fmla="*/ 2147483647 h 239"/>
                <a:gd name="T62" fmla="*/ 2147483647 w 449"/>
                <a:gd name="T63" fmla="*/ 2147483647 h 239"/>
                <a:gd name="T64" fmla="*/ 2147483647 w 449"/>
                <a:gd name="T65" fmla="*/ 2147483647 h 239"/>
                <a:gd name="T66" fmla="*/ 2147483647 w 449"/>
                <a:gd name="T67" fmla="*/ 2147483647 h 239"/>
                <a:gd name="T68" fmla="*/ 2147483647 w 449"/>
                <a:gd name="T69" fmla="*/ 2147483647 h 239"/>
                <a:gd name="T70" fmla="*/ 2147483647 w 449"/>
                <a:gd name="T71" fmla="*/ 2147483647 h 239"/>
                <a:gd name="T72" fmla="*/ 2147483647 w 449"/>
                <a:gd name="T73" fmla="*/ 2147483647 h 239"/>
                <a:gd name="T74" fmla="*/ 2147483647 w 449"/>
                <a:gd name="T75" fmla="*/ 2147483647 h 239"/>
                <a:gd name="T76" fmla="*/ 2147483647 w 449"/>
                <a:gd name="T77" fmla="*/ 2147483647 h 239"/>
                <a:gd name="T78" fmla="*/ 2147483647 w 449"/>
                <a:gd name="T79" fmla="*/ 2147483647 h 239"/>
                <a:gd name="T80" fmla="*/ 2147483647 w 449"/>
                <a:gd name="T81" fmla="*/ 2147483647 h 239"/>
                <a:gd name="T82" fmla="*/ 2147483647 w 449"/>
                <a:gd name="T83" fmla="*/ 2147483647 h 239"/>
                <a:gd name="T84" fmla="*/ 2147483647 w 449"/>
                <a:gd name="T85" fmla="*/ 2147483647 h 239"/>
                <a:gd name="T86" fmla="*/ 2147483647 w 449"/>
                <a:gd name="T87" fmla="*/ 2147483647 h 239"/>
                <a:gd name="T88" fmla="*/ 2147483647 w 449"/>
                <a:gd name="T89" fmla="*/ 2147483647 h 239"/>
                <a:gd name="T90" fmla="*/ 2147483647 w 449"/>
                <a:gd name="T91" fmla="*/ 2147483647 h 239"/>
                <a:gd name="T92" fmla="*/ 2147483647 w 449"/>
                <a:gd name="T93" fmla="*/ 2147483647 h 239"/>
                <a:gd name="T94" fmla="*/ 2147483647 w 449"/>
                <a:gd name="T95" fmla="*/ 2147483647 h 239"/>
                <a:gd name="T96" fmla="*/ 2147483647 w 449"/>
                <a:gd name="T97" fmla="*/ 2147483647 h 239"/>
                <a:gd name="T98" fmla="*/ 2147483647 w 449"/>
                <a:gd name="T99" fmla="*/ 0 h 239"/>
                <a:gd name="T100" fmla="*/ 2147483647 w 449"/>
                <a:gd name="T101" fmla="*/ 2147483647 h 239"/>
                <a:gd name="T102" fmla="*/ 2147483647 w 449"/>
                <a:gd name="T103" fmla="*/ 0 h 239"/>
                <a:gd name="T104" fmla="*/ 2147483647 w 449"/>
                <a:gd name="T105" fmla="*/ 0 h 239"/>
                <a:gd name="T106" fmla="*/ 2147483647 w 449"/>
                <a:gd name="T107" fmla="*/ 2147483647 h 23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49"/>
                <a:gd name="T163" fmla="*/ 0 h 239"/>
                <a:gd name="T164" fmla="*/ 449 w 449"/>
                <a:gd name="T165" fmla="*/ 239 h 23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49" h="239">
                  <a:moveTo>
                    <a:pt x="375" y="10"/>
                  </a:moveTo>
                  <a:lnTo>
                    <a:pt x="365" y="20"/>
                  </a:lnTo>
                  <a:lnTo>
                    <a:pt x="357" y="20"/>
                  </a:lnTo>
                  <a:lnTo>
                    <a:pt x="375" y="20"/>
                  </a:lnTo>
                  <a:lnTo>
                    <a:pt x="385" y="10"/>
                  </a:lnTo>
                  <a:lnTo>
                    <a:pt x="403" y="10"/>
                  </a:lnTo>
                  <a:lnTo>
                    <a:pt x="413" y="20"/>
                  </a:lnTo>
                  <a:lnTo>
                    <a:pt x="431" y="30"/>
                  </a:lnTo>
                  <a:lnTo>
                    <a:pt x="441" y="30"/>
                  </a:lnTo>
                  <a:lnTo>
                    <a:pt x="449" y="30"/>
                  </a:lnTo>
                  <a:lnTo>
                    <a:pt x="449" y="40"/>
                  </a:lnTo>
                  <a:lnTo>
                    <a:pt x="441" y="40"/>
                  </a:lnTo>
                  <a:lnTo>
                    <a:pt x="413" y="50"/>
                  </a:lnTo>
                  <a:lnTo>
                    <a:pt x="395" y="58"/>
                  </a:lnTo>
                  <a:lnTo>
                    <a:pt x="365" y="68"/>
                  </a:lnTo>
                  <a:lnTo>
                    <a:pt x="375" y="68"/>
                  </a:lnTo>
                  <a:lnTo>
                    <a:pt x="395" y="68"/>
                  </a:lnTo>
                  <a:lnTo>
                    <a:pt x="403" y="68"/>
                  </a:lnTo>
                  <a:lnTo>
                    <a:pt x="385" y="78"/>
                  </a:lnTo>
                  <a:lnTo>
                    <a:pt x="365" y="88"/>
                  </a:lnTo>
                  <a:lnTo>
                    <a:pt x="347" y="96"/>
                  </a:lnTo>
                  <a:lnTo>
                    <a:pt x="329" y="96"/>
                  </a:lnTo>
                  <a:lnTo>
                    <a:pt x="309" y="116"/>
                  </a:lnTo>
                  <a:lnTo>
                    <a:pt x="301" y="126"/>
                  </a:lnTo>
                  <a:lnTo>
                    <a:pt x="291" y="126"/>
                  </a:lnTo>
                  <a:lnTo>
                    <a:pt x="283" y="126"/>
                  </a:lnTo>
                  <a:lnTo>
                    <a:pt x="273" y="126"/>
                  </a:lnTo>
                  <a:lnTo>
                    <a:pt x="254" y="134"/>
                  </a:lnTo>
                  <a:lnTo>
                    <a:pt x="244" y="144"/>
                  </a:lnTo>
                  <a:lnTo>
                    <a:pt x="254" y="144"/>
                  </a:lnTo>
                  <a:lnTo>
                    <a:pt x="254" y="154"/>
                  </a:lnTo>
                  <a:lnTo>
                    <a:pt x="244" y="154"/>
                  </a:lnTo>
                  <a:lnTo>
                    <a:pt x="254" y="162"/>
                  </a:lnTo>
                  <a:lnTo>
                    <a:pt x="244" y="172"/>
                  </a:lnTo>
                  <a:lnTo>
                    <a:pt x="234" y="182"/>
                  </a:lnTo>
                  <a:lnTo>
                    <a:pt x="224" y="192"/>
                  </a:lnTo>
                  <a:lnTo>
                    <a:pt x="216" y="192"/>
                  </a:lnTo>
                  <a:lnTo>
                    <a:pt x="206" y="192"/>
                  </a:lnTo>
                  <a:lnTo>
                    <a:pt x="206" y="200"/>
                  </a:lnTo>
                  <a:lnTo>
                    <a:pt x="188" y="210"/>
                  </a:lnTo>
                  <a:lnTo>
                    <a:pt x="188" y="221"/>
                  </a:lnTo>
                  <a:lnTo>
                    <a:pt x="198" y="221"/>
                  </a:lnTo>
                  <a:lnTo>
                    <a:pt x="206" y="221"/>
                  </a:lnTo>
                  <a:lnTo>
                    <a:pt x="198" y="231"/>
                  </a:lnTo>
                  <a:lnTo>
                    <a:pt x="188" y="239"/>
                  </a:lnTo>
                  <a:lnTo>
                    <a:pt x="168" y="239"/>
                  </a:lnTo>
                  <a:lnTo>
                    <a:pt x="160" y="239"/>
                  </a:lnTo>
                  <a:lnTo>
                    <a:pt x="150" y="231"/>
                  </a:lnTo>
                  <a:lnTo>
                    <a:pt x="132" y="231"/>
                  </a:lnTo>
                  <a:lnTo>
                    <a:pt x="114" y="231"/>
                  </a:lnTo>
                  <a:lnTo>
                    <a:pt x="104" y="231"/>
                  </a:lnTo>
                  <a:lnTo>
                    <a:pt x="104" y="239"/>
                  </a:lnTo>
                  <a:lnTo>
                    <a:pt x="94" y="239"/>
                  </a:lnTo>
                  <a:lnTo>
                    <a:pt x="86" y="239"/>
                  </a:lnTo>
                  <a:lnTo>
                    <a:pt x="66" y="231"/>
                  </a:lnTo>
                  <a:lnTo>
                    <a:pt x="48" y="231"/>
                  </a:lnTo>
                  <a:lnTo>
                    <a:pt x="38" y="231"/>
                  </a:lnTo>
                  <a:lnTo>
                    <a:pt x="48" y="221"/>
                  </a:lnTo>
                  <a:lnTo>
                    <a:pt x="66" y="210"/>
                  </a:lnTo>
                  <a:lnTo>
                    <a:pt x="76" y="210"/>
                  </a:lnTo>
                  <a:lnTo>
                    <a:pt x="66" y="200"/>
                  </a:lnTo>
                  <a:lnTo>
                    <a:pt x="58" y="192"/>
                  </a:lnTo>
                  <a:lnTo>
                    <a:pt x="66" y="192"/>
                  </a:lnTo>
                  <a:lnTo>
                    <a:pt x="86" y="192"/>
                  </a:lnTo>
                  <a:lnTo>
                    <a:pt x="94" y="192"/>
                  </a:lnTo>
                  <a:lnTo>
                    <a:pt x="104" y="200"/>
                  </a:lnTo>
                  <a:lnTo>
                    <a:pt x="114" y="200"/>
                  </a:lnTo>
                  <a:lnTo>
                    <a:pt x="104" y="192"/>
                  </a:lnTo>
                  <a:lnTo>
                    <a:pt x="94" y="192"/>
                  </a:lnTo>
                  <a:lnTo>
                    <a:pt x="94" y="182"/>
                  </a:lnTo>
                  <a:lnTo>
                    <a:pt x="86" y="182"/>
                  </a:lnTo>
                  <a:lnTo>
                    <a:pt x="76" y="182"/>
                  </a:lnTo>
                  <a:lnTo>
                    <a:pt x="66" y="182"/>
                  </a:lnTo>
                  <a:lnTo>
                    <a:pt x="66" y="172"/>
                  </a:lnTo>
                  <a:lnTo>
                    <a:pt x="66" y="162"/>
                  </a:lnTo>
                  <a:lnTo>
                    <a:pt x="76" y="162"/>
                  </a:lnTo>
                  <a:lnTo>
                    <a:pt x="86" y="162"/>
                  </a:lnTo>
                  <a:lnTo>
                    <a:pt x="94" y="162"/>
                  </a:lnTo>
                  <a:lnTo>
                    <a:pt x="104" y="154"/>
                  </a:lnTo>
                  <a:lnTo>
                    <a:pt x="114" y="144"/>
                  </a:lnTo>
                  <a:lnTo>
                    <a:pt x="104" y="126"/>
                  </a:lnTo>
                  <a:lnTo>
                    <a:pt x="86" y="126"/>
                  </a:lnTo>
                  <a:lnTo>
                    <a:pt x="76" y="116"/>
                  </a:lnTo>
                  <a:lnTo>
                    <a:pt x="86" y="116"/>
                  </a:lnTo>
                  <a:lnTo>
                    <a:pt x="94" y="116"/>
                  </a:lnTo>
                  <a:lnTo>
                    <a:pt x="86" y="116"/>
                  </a:lnTo>
                  <a:lnTo>
                    <a:pt x="86" y="106"/>
                  </a:lnTo>
                  <a:lnTo>
                    <a:pt x="94" y="106"/>
                  </a:lnTo>
                  <a:lnTo>
                    <a:pt x="104" y="106"/>
                  </a:lnTo>
                  <a:lnTo>
                    <a:pt x="114" y="106"/>
                  </a:lnTo>
                  <a:lnTo>
                    <a:pt x="132" y="116"/>
                  </a:lnTo>
                  <a:lnTo>
                    <a:pt x="132" y="126"/>
                  </a:lnTo>
                  <a:lnTo>
                    <a:pt x="150" y="126"/>
                  </a:lnTo>
                  <a:lnTo>
                    <a:pt x="142" y="126"/>
                  </a:lnTo>
                  <a:lnTo>
                    <a:pt x="132" y="116"/>
                  </a:lnTo>
                  <a:lnTo>
                    <a:pt x="132" y="106"/>
                  </a:lnTo>
                  <a:lnTo>
                    <a:pt x="142" y="106"/>
                  </a:lnTo>
                  <a:lnTo>
                    <a:pt x="150" y="106"/>
                  </a:lnTo>
                  <a:lnTo>
                    <a:pt x="160" y="106"/>
                  </a:lnTo>
                  <a:lnTo>
                    <a:pt x="168" y="96"/>
                  </a:lnTo>
                  <a:lnTo>
                    <a:pt x="178" y="96"/>
                  </a:lnTo>
                  <a:lnTo>
                    <a:pt x="188" y="96"/>
                  </a:lnTo>
                  <a:lnTo>
                    <a:pt x="178" y="96"/>
                  </a:lnTo>
                  <a:lnTo>
                    <a:pt x="160" y="96"/>
                  </a:lnTo>
                  <a:lnTo>
                    <a:pt x="150" y="96"/>
                  </a:lnTo>
                  <a:lnTo>
                    <a:pt x="132" y="96"/>
                  </a:lnTo>
                  <a:lnTo>
                    <a:pt x="122" y="96"/>
                  </a:lnTo>
                  <a:lnTo>
                    <a:pt x="114" y="96"/>
                  </a:lnTo>
                  <a:lnTo>
                    <a:pt x="104" y="96"/>
                  </a:lnTo>
                  <a:lnTo>
                    <a:pt x="94" y="96"/>
                  </a:lnTo>
                  <a:lnTo>
                    <a:pt x="86" y="96"/>
                  </a:lnTo>
                  <a:lnTo>
                    <a:pt x="76" y="96"/>
                  </a:lnTo>
                  <a:lnTo>
                    <a:pt x="66" y="96"/>
                  </a:lnTo>
                  <a:lnTo>
                    <a:pt x="48" y="96"/>
                  </a:lnTo>
                  <a:lnTo>
                    <a:pt x="38" y="88"/>
                  </a:lnTo>
                  <a:lnTo>
                    <a:pt x="48" y="88"/>
                  </a:lnTo>
                  <a:lnTo>
                    <a:pt x="58" y="78"/>
                  </a:lnTo>
                  <a:lnTo>
                    <a:pt x="48" y="78"/>
                  </a:lnTo>
                  <a:lnTo>
                    <a:pt x="38" y="78"/>
                  </a:lnTo>
                  <a:lnTo>
                    <a:pt x="38" y="68"/>
                  </a:lnTo>
                  <a:lnTo>
                    <a:pt x="48" y="68"/>
                  </a:lnTo>
                  <a:lnTo>
                    <a:pt x="66" y="68"/>
                  </a:lnTo>
                  <a:lnTo>
                    <a:pt x="58" y="68"/>
                  </a:lnTo>
                  <a:lnTo>
                    <a:pt x="48" y="68"/>
                  </a:lnTo>
                  <a:lnTo>
                    <a:pt x="38" y="68"/>
                  </a:lnTo>
                  <a:lnTo>
                    <a:pt x="28" y="68"/>
                  </a:lnTo>
                  <a:lnTo>
                    <a:pt x="38" y="68"/>
                  </a:lnTo>
                  <a:lnTo>
                    <a:pt x="28" y="68"/>
                  </a:lnTo>
                  <a:lnTo>
                    <a:pt x="20" y="68"/>
                  </a:lnTo>
                  <a:lnTo>
                    <a:pt x="10" y="68"/>
                  </a:lnTo>
                  <a:lnTo>
                    <a:pt x="0" y="68"/>
                  </a:lnTo>
                  <a:lnTo>
                    <a:pt x="10" y="58"/>
                  </a:lnTo>
                  <a:lnTo>
                    <a:pt x="38" y="50"/>
                  </a:lnTo>
                  <a:lnTo>
                    <a:pt x="58" y="40"/>
                  </a:lnTo>
                  <a:lnTo>
                    <a:pt x="66" y="40"/>
                  </a:lnTo>
                  <a:lnTo>
                    <a:pt x="86" y="30"/>
                  </a:lnTo>
                  <a:lnTo>
                    <a:pt x="94" y="30"/>
                  </a:lnTo>
                  <a:lnTo>
                    <a:pt x="104" y="30"/>
                  </a:lnTo>
                  <a:lnTo>
                    <a:pt x="114" y="30"/>
                  </a:lnTo>
                  <a:lnTo>
                    <a:pt x="132" y="40"/>
                  </a:lnTo>
                  <a:lnTo>
                    <a:pt x="132" y="30"/>
                  </a:lnTo>
                  <a:lnTo>
                    <a:pt x="142" y="20"/>
                  </a:lnTo>
                  <a:lnTo>
                    <a:pt x="150" y="20"/>
                  </a:lnTo>
                  <a:lnTo>
                    <a:pt x="160" y="20"/>
                  </a:lnTo>
                  <a:lnTo>
                    <a:pt x="160" y="10"/>
                  </a:lnTo>
                  <a:lnTo>
                    <a:pt x="168" y="10"/>
                  </a:lnTo>
                  <a:lnTo>
                    <a:pt x="188" y="10"/>
                  </a:lnTo>
                  <a:lnTo>
                    <a:pt x="206" y="10"/>
                  </a:lnTo>
                  <a:lnTo>
                    <a:pt x="224" y="10"/>
                  </a:lnTo>
                  <a:lnTo>
                    <a:pt x="234" y="0"/>
                  </a:lnTo>
                  <a:lnTo>
                    <a:pt x="244" y="0"/>
                  </a:lnTo>
                  <a:lnTo>
                    <a:pt x="254" y="10"/>
                  </a:lnTo>
                  <a:lnTo>
                    <a:pt x="262" y="10"/>
                  </a:lnTo>
                  <a:lnTo>
                    <a:pt x="262" y="0"/>
                  </a:lnTo>
                  <a:lnTo>
                    <a:pt x="273" y="0"/>
                  </a:lnTo>
                  <a:lnTo>
                    <a:pt x="283" y="0"/>
                  </a:lnTo>
                  <a:lnTo>
                    <a:pt x="291" y="0"/>
                  </a:lnTo>
                  <a:lnTo>
                    <a:pt x="301" y="0"/>
                  </a:lnTo>
                  <a:lnTo>
                    <a:pt x="319" y="0"/>
                  </a:lnTo>
                  <a:lnTo>
                    <a:pt x="347" y="10"/>
                  </a:lnTo>
                  <a:lnTo>
                    <a:pt x="375"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93" name="Freeform 107"/>
            <p:cNvSpPr>
              <a:spLocks/>
            </p:cNvSpPr>
            <p:nvPr/>
          </p:nvSpPr>
          <p:spPr bwMode="auto">
            <a:xfrm>
              <a:off x="1988996" y="1920876"/>
              <a:ext cx="169878" cy="122238"/>
            </a:xfrm>
            <a:custGeom>
              <a:avLst/>
              <a:gdLst>
                <a:gd name="T0" fmla="*/ 2147483647 w 95"/>
                <a:gd name="T1" fmla="*/ 2147483647 h 66"/>
                <a:gd name="T2" fmla="*/ 2147483647 w 95"/>
                <a:gd name="T3" fmla="*/ 2147483647 h 66"/>
                <a:gd name="T4" fmla="*/ 2147483647 w 95"/>
                <a:gd name="T5" fmla="*/ 2147483647 h 66"/>
                <a:gd name="T6" fmla="*/ 2147483647 w 95"/>
                <a:gd name="T7" fmla="*/ 2147483647 h 66"/>
                <a:gd name="T8" fmla="*/ 2147483647 w 95"/>
                <a:gd name="T9" fmla="*/ 2147483647 h 66"/>
                <a:gd name="T10" fmla="*/ 2147483647 w 95"/>
                <a:gd name="T11" fmla="*/ 2147483647 h 66"/>
                <a:gd name="T12" fmla="*/ 2147483647 w 95"/>
                <a:gd name="T13" fmla="*/ 2147483647 h 66"/>
                <a:gd name="T14" fmla="*/ 2147483647 w 95"/>
                <a:gd name="T15" fmla="*/ 2147483647 h 66"/>
                <a:gd name="T16" fmla="*/ 2147483647 w 95"/>
                <a:gd name="T17" fmla="*/ 2147483647 h 66"/>
                <a:gd name="T18" fmla="*/ 2147483647 w 95"/>
                <a:gd name="T19" fmla="*/ 2147483647 h 66"/>
                <a:gd name="T20" fmla="*/ 2147483647 w 95"/>
                <a:gd name="T21" fmla="*/ 2147483647 h 66"/>
                <a:gd name="T22" fmla="*/ 2147483647 w 95"/>
                <a:gd name="T23" fmla="*/ 2147483647 h 66"/>
                <a:gd name="T24" fmla="*/ 2147483647 w 95"/>
                <a:gd name="T25" fmla="*/ 2147483647 h 66"/>
                <a:gd name="T26" fmla="*/ 0 w 95"/>
                <a:gd name="T27" fmla="*/ 2147483647 h 66"/>
                <a:gd name="T28" fmla="*/ 0 w 95"/>
                <a:gd name="T29" fmla="*/ 2147483647 h 66"/>
                <a:gd name="T30" fmla="*/ 0 w 95"/>
                <a:gd name="T31" fmla="*/ 2147483647 h 66"/>
                <a:gd name="T32" fmla="*/ 2147483647 w 95"/>
                <a:gd name="T33" fmla="*/ 2147483647 h 66"/>
                <a:gd name="T34" fmla="*/ 2147483647 w 95"/>
                <a:gd name="T35" fmla="*/ 2147483647 h 66"/>
                <a:gd name="T36" fmla="*/ 2147483647 w 95"/>
                <a:gd name="T37" fmla="*/ 2147483647 h 66"/>
                <a:gd name="T38" fmla="*/ 2147483647 w 95"/>
                <a:gd name="T39" fmla="*/ 2147483647 h 66"/>
                <a:gd name="T40" fmla="*/ 2147483647 w 95"/>
                <a:gd name="T41" fmla="*/ 2147483647 h 66"/>
                <a:gd name="T42" fmla="*/ 2147483647 w 95"/>
                <a:gd name="T43" fmla="*/ 2147483647 h 66"/>
                <a:gd name="T44" fmla="*/ 2147483647 w 95"/>
                <a:gd name="T45" fmla="*/ 0 h 66"/>
                <a:gd name="T46" fmla="*/ 2147483647 w 95"/>
                <a:gd name="T47" fmla="*/ 0 h 66"/>
                <a:gd name="T48" fmla="*/ 2147483647 w 95"/>
                <a:gd name="T49" fmla="*/ 0 h 66"/>
                <a:gd name="T50" fmla="*/ 2147483647 w 95"/>
                <a:gd name="T51" fmla="*/ 0 h 66"/>
                <a:gd name="T52" fmla="*/ 2147483647 w 95"/>
                <a:gd name="T53" fmla="*/ 0 h 66"/>
                <a:gd name="T54" fmla="*/ 2147483647 w 95"/>
                <a:gd name="T55" fmla="*/ 0 h 66"/>
                <a:gd name="T56" fmla="*/ 2147483647 w 95"/>
                <a:gd name="T57" fmla="*/ 2147483647 h 66"/>
                <a:gd name="T58" fmla="*/ 2147483647 w 95"/>
                <a:gd name="T59" fmla="*/ 2147483647 h 66"/>
                <a:gd name="T60" fmla="*/ 2147483647 w 95"/>
                <a:gd name="T61" fmla="*/ 2147483647 h 66"/>
                <a:gd name="T62" fmla="*/ 2147483647 w 95"/>
                <a:gd name="T63" fmla="*/ 2147483647 h 66"/>
                <a:gd name="T64" fmla="*/ 2147483647 w 95"/>
                <a:gd name="T65" fmla="*/ 2147483647 h 66"/>
                <a:gd name="T66" fmla="*/ 2147483647 w 95"/>
                <a:gd name="T67" fmla="*/ 2147483647 h 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5"/>
                <a:gd name="T103" fmla="*/ 0 h 66"/>
                <a:gd name="T104" fmla="*/ 95 w 95"/>
                <a:gd name="T105" fmla="*/ 66 h 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5" h="66">
                  <a:moveTo>
                    <a:pt x="77" y="18"/>
                  </a:moveTo>
                  <a:lnTo>
                    <a:pt x="77" y="28"/>
                  </a:lnTo>
                  <a:lnTo>
                    <a:pt x="77" y="36"/>
                  </a:lnTo>
                  <a:lnTo>
                    <a:pt x="85" y="36"/>
                  </a:lnTo>
                  <a:lnTo>
                    <a:pt x="95" y="36"/>
                  </a:lnTo>
                  <a:lnTo>
                    <a:pt x="85" y="46"/>
                  </a:lnTo>
                  <a:lnTo>
                    <a:pt x="85" y="56"/>
                  </a:lnTo>
                  <a:lnTo>
                    <a:pt x="67" y="66"/>
                  </a:lnTo>
                  <a:lnTo>
                    <a:pt x="57" y="66"/>
                  </a:lnTo>
                  <a:lnTo>
                    <a:pt x="49" y="66"/>
                  </a:lnTo>
                  <a:lnTo>
                    <a:pt x="49" y="56"/>
                  </a:lnTo>
                  <a:lnTo>
                    <a:pt x="29" y="46"/>
                  </a:lnTo>
                  <a:lnTo>
                    <a:pt x="18" y="36"/>
                  </a:lnTo>
                  <a:lnTo>
                    <a:pt x="0" y="36"/>
                  </a:lnTo>
                  <a:lnTo>
                    <a:pt x="0" y="28"/>
                  </a:lnTo>
                  <a:lnTo>
                    <a:pt x="0" y="18"/>
                  </a:lnTo>
                  <a:lnTo>
                    <a:pt x="10" y="28"/>
                  </a:lnTo>
                  <a:lnTo>
                    <a:pt x="18" y="28"/>
                  </a:lnTo>
                  <a:lnTo>
                    <a:pt x="29" y="28"/>
                  </a:lnTo>
                  <a:lnTo>
                    <a:pt x="29" y="18"/>
                  </a:lnTo>
                  <a:lnTo>
                    <a:pt x="29" y="8"/>
                  </a:lnTo>
                  <a:lnTo>
                    <a:pt x="18" y="8"/>
                  </a:lnTo>
                  <a:lnTo>
                    <a:pt x="18" y="0"/>
                  </a:lnTo>
                  <a:lnTo>
                    <a:pt x="29" y="0"/>
                  </a:lnTo>
                  <a:lnTo>
                    <a:pt x="39" y="0"/>
                  </a:lnTo>
                  <a:lnTo>
                    <a:pt x="57" y="0"/>
                  </a:lnTo>
                  <a:lnTo>
                    <a:pt x="67" y="0"/>
                  </a:lnTo>
                  <a:lnTo>
                    <a:pt x="77" y="0"/>
                  </a:lnTo>
                  <a:lnTo>
                    <a:pt x="77" y="8"/>
                  </a:lnTo>
                  <a:lnTo>
                    <a:pt x="67" y="18"/>
                  </a:lnTo>
                  <a:lnTo>
                    <a:pt x="57" y="18"/>
                  </a:lnTo>
                  <a:lnTo>
                    <a:pt x="67" y="18"/>
                  </a:lnTo>
                  <a:lnTo>
                    <a:pt x="77"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94" name="Freeform 108"/>
            <p:cNvSpPr>
              <a:spLocks/>
            </p:cNvSpPr>
            <p:nvPr/>
          </p:nvSpPr>
          <p:spPr bwMode="auto">
            <a:xfrm>
              <a:off x="2071554" y="2108201"/>
              <a:ext cx="101610" cy="77788"/>
            </a:xfrm>
            <a:custGeom>
              <a:avLst/>
              <a:gdLst>
                <a:gd name="T0" fmla="*/ 2147483647 w 56"/>
                <a:gd name="T1" fmla="*/ 2147483647 h 42"/>
                <a:gd name="T2" fmla="*/ 2147483647 w 56"/>
                <a:gd name="T3" fmla="*/ 2147483647 h 42"/>
                <a:gd name="T4" fmla="*/ 2147483647 w 56"/>
                <a:gd name="T5" fmla="*/ 2147483647 h 42"/>
                <a:gd name="T6" fmla="*/ 0 w 56"/>
                <a:gd name="T7" fmla="*/ 2147483647 h 42"/>
                <a:gd name="T8" fmla="*/ 2147483647 w 56"/>
                <a:gd name="T9" fmla="*/ 2147483647 h 42"/>
                <a:gd name="T10" fmla="*/ 2147483647 w 56"/>
                <a:gd name="T11" fmla="*/ 2147483647 h 42"/>
                <a:gd name="T12" fmla="*/ 2147483647 w 56"/>
                <a:gd name="T13" fmla="*/ 0 h 42"/>
                <a:gd name="T14" fmla="*/ 2147483647 w 56"/>
                <a:gd name="T15" fmla="*/ 2147483647 h 42"/>
                <a:gd name="T16" fmla="*/ 2147483647 w 56"/>
                <a:gd name="T17" fmla="*/ 2147483647 h 42"/>
                <a:gd name="T18" fmla="*/ 2147483647 w 56"/>
                <a:gd name="T19" fmla="*/ 2147483647 h 42"/>
                <a:gd name="T20" fmla="*/ 2147483647 w 56"/>
                <a:gd name="T21" fmla="*/ 2147483647 h 42"/>
                <a:gd name="T22" fmla="*/ 2147483647 w 56"/>
                <a:gd name="T23" fmla="*/ 2147483647 h 42"/>
                <a:gd name="T24" fmla="*/ 2147483647 w 56"/>
                <a:gd name="T25" fmla="*/ 214748364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42"/>
                <a:gd name="T41" fmla="*/ 56 w 56"/>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42">
                  <a:moveTo>
                    <a:pt x="46" y="42"/>
                  </a:moveTo>
                  <a:lnTo>
                    <a:pt x="28" y="32"/>
                  </a:lnTo>
                  <a:lnTo>
                    <a:pt x="10" y="20"/>
                  </a:lnTo>
                  <a:lnTo>
                    <a:pt x="0" y="20"/>
                  </a:lnTo>
                  <a:lnTo>
                    <a:pt x="10" y="20"/>
                  </a:lnTo>
                  <a:lnTo>
                    <a:pt x="10" y="10"/>
                  </a:lnTo>
                  <a:lnTo>
                    <a:pt x="18" y="0"/>
                  </a:lnTo>
                  <a:lnTo>
                    <a:pt x="38" y="10"/>
                  </a:lnTo>
                  <a:lnTo>
                    <a:pt x="46" y="20"/>
                  </a:lnTo>
                  <a:lnTo>
                    <a:pt x="56" y="32"/>
                  </a:lnTo>
                  <a:lnTo>
                    <a:pt x="46" y="32"/>
                  </a:lnTo>
                  <a:lnTo>
                    <a:pt x="46" y="4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95" name="Freeform 109"/>
            <p:cNvSpPr>
              <a:spLocks/>
            </p:cNvSpPr>
            <p:nvPr/>
          </p:nvSpPr>
          <p:spPr bwMode="auto">
            <a:xfrm>
              <a:off x="2158874" y="1884364"/>
              <a:ext cx="146064" cy="120650"/>
            </a:xfrm>
            <a:custGeom>
              <a:avLst/>
              <a:gdLst>
                <a:gd name="T0" fmla="*/ 2147483647 w 82"/>
                <a:gd name="T1" fmla="*/ 2147483647 h 66"/>
                <a:gd name="T2" fmla="*/ 2147483647 w 82"/>
                <a:gd name="T3" fmla="*/ 2147483647 h 66"/>
                <a:gd name="T4" fmla="*/ 2147483647 w 82"/>
                <a:gd name="T5" fmla="*/ 2147483647 h 66"/>
                <a:gd name="T6" fmla="*/ 2147483647 w 82"/>
                <a:gd name="T7" fmla="*/ 2147483647 h 66"/>
                <a:gd name="T8" fmla="*/ 2147483647 w 82"/>
                <a:gd name="T9" fmla="*/ 2147483647 h 66"/>
                <a:gd name="T10" fmla="*/ 2147483647 w 82"/>
                <a:gd name="T11" fmla="*/ 2147483647 h 66"/>
                <a:gd name="T12" fmla="*/ 2147483647 w 82"/>
                <a:gd name="T13" fmla="*/ 2147483647 h 66"/>
                <a:gd name="T14" fmla="*/ 2147483647 w 82"/>
                <a:gd name="T15" fmla="*/ 2147483647 h 66"/>
                <a:gd name="T16" fmla="*/ 2147483647 w 82"/>
                <a:gd name="T17" fmla="*/ 2147483647 h 66"/>
                <a:gd name="T18" fmla="*/ 2147483647 w 82"/>
                <a:gd name="T19" fmla="*/ 2147483647 h 66"/>
                <a:gd name="T20" fmla="*/ 2147483647 w 82"/>
                <a:gd name="T21" fmla="*/ 2147483647 h 66"/>
                <a:gd name="T22" fmla="*/ 2147483647 w 82"/>
                <a:gd name="T23" fmla="*/ 2147483647 h 66"/>
                <a:gd name="T24" fmla="*/ 2147483647 w 82"/>
                <a:gd name="T25" fmla="*/ 2147483647 h 66"/>
                <a:gd name="T26" fmla="*/ 2147483647 w 82"/>
                <a:gd name="T27" fmla="*/ 2147483647 h 66"/>
                <a:gd name="T28" fmla="*/ 0 w 82"/>
                <a:gd name="T29" fmla="*/ 2147483647 h 66"/>
                <a:gd name="T30" fmla="*/ 2147483647 w 82"/>
                <a:gd name="T31" fmla="*/ 2147483647 h 66"/>
                <a:gd name="T32" fmla="*/ 2147483647 w 82"/>
                <a:gd name="T33" fmla="*/ 2147483647 h 66"/>
                <a:gd name="T34" fmla="*/ 2147483647 w 82"/>
                <a:gd name="T35" fmla="*/ 2147483647 h 66"/>
                <a:gd name="T36" fmla="*/ 2147483647 w 82"/>
                <a:gd name="T37" fmla="*/ 2147483647 h 66"/>
                <a:gd name="T38" fmla="*/ 2147483647 w 82"/>
                <a:gd name="T39" fmla="*/ 0 h 66"/>
                <a:gd name="T40" fmla="*/ 2147483647 w 82"/>
                <a:gd name="T41" fmla="*/ 2147483647 h 66"/>
                <a:gd name="T42" fmla="*/ 2147483647 w 82"/>
                <a:gd name="T43" fmla="*/ 2147483647 h 66"/>
                <a:gd name="T44" fmla="*/ 2147483647 w 82"/>
                <a:gd name="T45" fmla="*/ 2147483647 h 66"/>
                <a:gd name="T46" fmla="*/ 2147483647 w 82"/>
                <a:gd name="T47" fmla="*/ 2147483647 h 66"/>
                <a:gd name="T48" fmla="*/ 2147483647 w 82"/>
                <a:gd name="T49" fmla="*/ 2147483647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2"/>
                <a:gd name="T76" fmla="*/ 0 h 66"/>
                <a:gd name="T77" fmla="*/ 82 w 82"/>
                <a:gd name="T78" fmla="*/ 66 h 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2" h="66">
                  <a:moveTo>
                    <a:pt x="82" y="18"/>
                  </a:moveTo>
                  <a:lnTo>
                    <a:pt x="74" y="18"/>
                  </a:lnTo>
                  <a:lnTo>
                    <a:pt x="64" y="18"/>
                  </a:lnTo>
                  <a:lnTo>
                    <a:pt x="56" y="38"/>
                  </a:lnTo>
                  <a:lnTo>
                    <a:pt x="56" y="46"/>
                  </a:lnTo>
                  <a:lnTo>
                    <a:pt x="36" y="46"/>
                  </a:lnTo>
                  <a:lnTo>
                    <a:pt x="28" y="46"/>
                  </a:lnTo>
                  <a:lnTo>
                    <a:pt x="28" y="56"/>
                  </a:lnTo>
                  <a:lnTo>
                    <a:pt x="28" y="66"/>
                  </a:lnTo>
                  <a:lnTo>
                    <a:pt x="18" y="66"/>
                  </a:lnTo>
                  <a:lnTo>
                    <a:pt x="8" y="66"/>
                  </a:lnTo>
                  <a:lnTo>
                    <a:pt x="8" y="56"/>
                  </a:lnTo>
                  <a:lnTo>
                    <a:pt x="8" y="46"/>
                  </a:lnTo>
                  <a:lnTo>
                    <a:pt x="8" y="38"/>
                  </a:lnTo>
                  <a:lnTo>
                    <a:pt x="0" y="18"/>
                  </a:lnTo>
                  <a:lnTo>
                    <a:pt x="8" y="18"/>
                  </a:lnTo>
                  <a:lnTo>
                    <a:pt x="18" y="18"/>
                  </a:lnTo>
                  <a:lnTo>
                    <a:pt x="18" y="8"/>
                  </a:lnTo>
                  <a:lnTo>
                    <a:pt x="28" y="8"/>
                  </a:lnTo>
                  <a:lnTo>
                    <a:pt x="28" y="0"/>
                  </a:lnTo>
                  <a:lnTo>
                    <a:pt x="46" y="8"/>
                  </a:lnTo>
                  <a:lnTo>
                    <a:pt x="56" y="8"/>
                  </a:lnTo>
                  <a:lnTo>
                    <a:pt x="82" y="8"/>
                  </a:lnTo>
                  <a:lnTo>
                    <a:pt x="82"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96" name="Freeform 110"/>
            <p:cNvSpPr>
              <a:spLocks/>
            </p:cNvSpPr>
            <p:nvPr/>
          </p:nvSpPr>
          <p:spPr bwMode="auto">
            <a:xfrm>
              <a:off x="2658985" y="2201864"/>
              <a:ext cx="49217" cy="36512"/>
            </a:xfrm>
            <a:custGeom>
              <a:avLst/>
              <a:gdLst>
                <a:gd name="T0" fmla="*/ 2147483647 w 28"/>
                <a:gd name="T1" fmla="*/ 2147483647 h 20"/>
                <a:gd name="T2" fmla="*/ 2147483647 w 28"/>
                <a:gd name="T3" fmla="*/ 2147483647 h 20"/>
                <a:gd name="T4" fmla="*/ 0 w 28"/>
                <a:gd name="T5" fmla="*/ 2147483647 h 20"/>
                <a:gd name="T6" fmla="*/ 0 w 28"/>
                <a:gd name="T7" fmla="*/ 2147483647 h 20"/>
                <a:gd name="T8" fmla="*/ 0 w 28"/>
                <a:gd name="T9" fmla="*/ 0 h 20"/>
                <a:gd name="T10" fmla="*/ 2147483647 w 28"/>
                <a:gd name="T11" fmla="*/ 0 h 20"/>
                <a:gd name="T12" fmla="*/ 2147483647 w 28"/>
                <a:gd name="T13" fmla="*/ 2147483647 h 20"/>
                <a:gd name="T14" fmla="*/ 2147483647 w 28"/>
                <a:gd name="T15" fmla="*/ 2147483647 h 20"/>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0"/>
                <a:gd name="T26" fmla="*/ 28 w 28"/>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0">
                  <a:moveTo>
                    <a:pt x="28" y="10"/>
                  </a:moveTo>
                  <a:lnTo>
                    <a:pt x="10" y="20"/>
                  </a:lnTo>
                  <a:lnTo>
                    <a:pt x="0" y="20"/>
                  </a:lnTo>
                  <a:lnTo>
                    <a:pt x="0" y="10"/>
                  </a:lnTo>
                  <a:lnTo>
                    <a:pt x="0" y="0"/>
                  </a:lnTo>
                  <a:lnTo>
                    <a:pt x="20" y="0"/>
                  </a:lnTo>
                  <a:lnTo>
                    <a:pt x="28"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97" name="Freeform 111"/>
            <p:cNvSpPr>
              <a:spLocks/>
            </p:cNvSpPr>
            <p:nvPr/>
          </p:nvSpPr>
          <p:spPr bwMode="auto">
            <a:xfrm>
              <a:off x="2539911" y="1920876"/>
              <a:ext cx="136538" cy="50800"/>
            </a:xfrm>
            <a:custGeom>
              <a:avLst/>
              <a:gdLst>
                <a:gd name="T0" fmla="*/ 2147483647 w 76"/>
                <a:gd name="T1" fmla="*/ 2147483647 h 28"/>
                <a:gd name="T2" fmla="*/ 2147483647 w 76"/>
                <a:gd name="T3" fmla="*/ 2147483647 h 28"/>
                <a:gd name="T4" fmla="*/ 2147483647 w 76"/>
                <a:gd name="T5" fmla="*/ 2147483647 h 28"/>
                <a:gd name="T6" fmla="*/ 2147483647 w 76"/>
                <a:gd name="T7" fmla="*/ 2147483647 h 28"/>
                <a:gd name="T8" fmla="*/ 0 w 76"/>
                <a:gd name="T9" fmla="*/ 2147483647 h 28"/>
                <a:gd name="T10" fmla="*/ 0 w 76"/>
                <a:gd name="T11" fmla="*/ 0 h 28"/>
                <a:gd name="T12" fmla="*/ 2147483647 w 76"/>
                <a:gd name="T13" fmla="*/ 0 h 28"/>
                <a:gd name="T14" fmla="*/ 2147483647 w 76"/>
                <a:gd name="T15" fmla="*/ 0 h 28"/>
                <a:gd name="T16" fmla="*/ 2147483647 w 76"/>
                <a:gd name="T17" fmla="*/ 0 h 28"/>
                <a:gd name="T18" fmla="*/ 2147483647 w 76"/>
                <a:gd name="T19" fmla="*/ 0 h 28"/>
                <a:gd name="T20" fmla="*/ 2147483647 w 76"/>
                <a:gd name="T21" fmla="*/ 2147483647 h 28"/>
                <a:gd name="T22" fmla="*/ 2147483647 w 76"/>
                <a:gd name="T23" fmla="*/ 2147483647 h 28"/>
                <a:gd name="T24" fmla="*/ 2147483647 w 76"/>
                <a:gd name="T25" fmla="*/ 2147483647 h 28"/>
                <a:gd name="T26" fmla="*/ 2147483647 w 76"/>
                <a:gd name="T27" fmla="*/ 2147483647 h 28"/>
                <a:gd name="T28" fmla="*/ 2147483647 w 76"/>
                <a:gd name="T29" fmla="*/ 2147483647 h 28"/>
                <a:gd name="T30" fmla="*/ 2147483647 w 76"/>
                <a:gd name="T31" fmla="*/ 2147483647 h 28"/>
                <a:gd name="T32" fmla="*/ 2147483647 w 76"/>
                <a:gd name="T33" fmla="*/ 2147483647 h 28"/>
                <a:gd name="T34" fmla="*/ 2147483647 w 76"/>
                <a:gd name="T35" fmla="*/ 2147483647 h 28"/>
                <a:gd name="T36" fmla="*/ 2147483647 w 76"/>
                <a:gd name="T37" fmla="*/ 2147483647 h 28"/>
                <a:gd name="T38" fmla="*/ 2147483647 w 76"/>
                <a:gd name="T39" fmla="*/ 2147483647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6"/>
                <a:gd name="T61" fmla="*/ 0 h 28"/>
                <a:gd name="T62" fmla="*/ 76 w 76"/>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6" h="28">
                  <a:moveTo>
                    <a:pt x="30" y="28"/>
                  </a:moveTo>
                  <a:lnTo>
                    <a:pt x="20" y="28"/>
                  </a:lnTo>
                  <a:lnTo>
                    <a:pt x="20" y="18"/>
                  </a:lnTo>
                  <a:lnTo>
                    <a:pt x="10" y="8"/>
                  </a:lnTo>
                  <a:lnTo>
                    <a:pt x="0" y="8"/>
                  </a:lnTo>
                  <a:lnTo>
                    <a:pt x="0" y="0"/>
                  </a:lnTo>
                  <a:lnTo>
                    <a:pt x="10" y="0"/>
                  </a:lnTo>
                  <a:lnTo>
                    <a:pt x="30" y="0"/>
                  </a:lnTo>
                  <a:lnTo>
                    <a:pt x="38" y="0"/>
                  </a:lnTo>
                  <a:lnTo>
                    <a:pt x="58" y="0"/>
                  </a:lnTo>
                  <a:lnTo>
                    <a:pt x="66" y="8"/>
                  </a:lnTo>
                  <a:lnTo>
                    <a:pt x="76" y="18"/>
                  </a:lnTo>
                  <a:lnTo>
                    <a:pt x="66" y="18"/>
                  </a:lnTo>
                  <a:lnTo>
                    <a:pt x="66" y="28"/>
                  </a:lnTo>
                  <a:lnTo>
                    <a:pt x="58" y="28"/>
                  </a:lnTo>
                  <a:lnTo>
                    <a:pt x="48" y="18"/>
                  </a:lnTo>
                  <a:lnTo>
                    <a:pt x="48" y="28"/>
                  </a:lnTo>
                  <a:lnTo>
                    <a:pt x="38" y="28"/>
                  </a:lnTo>
                  <a:lnTo>
                    <a:pt x="30" y="2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98" name="Freeform 112"/>
            <p:cNvSpPr>
              <a:spLocks/>
            </p:cNvSpPr>
            <p:nvPr/>
          </p:nvSpPr>
          <p:spPr bwMode="auto">
            <a:xfrm>
              <a:off x="2304938" y="1920876"/>
              <a:ext cx="757311" cy="546100"/>
            </a:xfrm>
            <a:custGeom>
              <a:avLst/>
              <a:gdLst>
                <a:gd name="T0" fmla="*/ 2147483647 w 421"/>
                <a:gd name="T1" fmla="*/ 2147483647 h 296"/>
                <a:gd name="T2" fmla="*/ 2147483647 w 421"/>
                <a:gd name="T3" fmla="*/ 2147483647 h 296"/>
                <a:gd name="T4" fmla="*/ 2147483647 w 421"/>
                <a:gd name="T5" fmla="*/ 2147483647 h 296"/>
                <a:gd name="T6" fmla="*/ 2147483647 w 421"/>
                <a:gd name="T7" fmla="*/ 2147483647 h 296"/>
                <a:gd name="T8" fmla="*/ 2147483647 w 421"/>
                <a:gd name="T9" fmla="*/ 2147483647 h 296"/>
                <a:gd name="T10" fmla="*/ 2147483647 w 421"/>
                <a:gd name="T11" fmla="*/ 2147483647 h 296"/>
                <a:gd name="T12" fmla="*/ 2147483647 w 421"/>
                <a:gd name="T13" fmla="*/ 2147483647 h 296"/>
                <a:gd name="T14" fmla="*/ 2147483647 w 421"/>
                <a:gd name="T15" fmla="*/ 2147483647 h 296"/>
                <a:gd name="T16" fmla="*/ 2147483647 w 421"/>
                <a:gd name="T17" fmla="*/ 2147483647 h 296"/>
                <a:gd name="T18" fmla="*/ 2147483647 w 421"/>
                <a:gd name="T19" fmla="*/ 2147483647 h 296"/>
                <a:gd name="T20" fmla="*/ 2147483647 w 421"/>
                <a:gd name="T21" fmla="*/ 2147483647 h 296"/>
                <a:gd name="T22" fmla="*/ 2147483647 w 421"/>
                <a:gd name="T23" fmla="*/ 2147483647 h 296"/>
                <a:gd name="T24" fmla="*/ 2147483647 w 421"/>
                <a:gd name="T25" fmla="*/ 2147483647 h 296"/>
                <a:gd name="T26" fmla="*/ 2147483647 w 421"/>
                <a:gd name="T27" fmla="*/ 2147483647 h 296"/>
                <a:gd name="T28" fmla="*/ 2147483647 w 421"/>
                <a:gd name="T29" fmla="*/ 2147483647 h 296"/>
                <a:gd name="T30" fmla="*/ 2147483647 w 421"/>
                <a:gd name="T31" fmla="*/ 2147483647 h 296"/>
                <a:gd name="T32" fmla="*/ 2147483647 w 421"/>
                <a:gd name="T33" fmla="*/ 2147483647 h 296"/>
                <a:gd name="T34" fmla="*/ 2147483647 w 421"/>
                <a:gd name="T35" fmla="*/ 2147483647 h 296"/>
                <a:gd name="T36" fmla="*/ 2147483647 w 421"/>
                <a:gd name="T37" fmla="*/ 2147483647 h 296"/>
                <a:gd name="T38" fmla="*/ 2147483647 w 421"/>
                <a:gd name="T39" fmla="*/ 2147483647 h 296"/>
                <a:gd name="T40" fmla="*/ 2147483647 w 421"/>
                <a:gd name="T41" fmla="*/ 2147483647 h 296"/>
                <a:gd name="T42" fmla="*/ 2147483647 w 421"/>
                <a:gd name="T43" fmla="*/ 2147483647 h 296"/>
                <a:gd name="T44" fmla="*/ 2147483647 w 421"/>
                <a:gd name="T45" fmla="*/ 2147483647 h 296"/>
                <a:gd name="T46" fmla="*/ 2147483647 w 421"/>
                <a:gd name="T47" fmla="*/ 2147483647 h 296"/>
                <a:gd name="T48" fmla="*/ 2147483647 w 421"/>
                <a:gd name="T49" fmla="*/ 2147483647 h 296"/>
                <a:gd name="T50" fmla="*/ 2147483647 w 421"/>
                <a:gd name="T51" fmla="*/ 2147483647 h 296"/>
                <a:gd name="T52" fmla="*/ 2147483647 w 421"/>
                <a:gd name="T53" fmla="*/ 2147483647 h 296"/>
                <a:gd name="T54" fmla="*/ 2147483647 w 421"/>
                <a:gd name="T55" fmla="*/ 2147483647 h 296"/>
                <a:gd name="T56" fmla="*/ 2147483647 w 421"/>
                <a:gd name="T57" fmla="*/ 2147483647 h 296"/>
                <a:gd name="T58" fmla="*/ 2147483647 w 421"/>
                <a:gd name="T59" fmla="*/ 2147483647 h 296"/>
                <a:gd name="T60" fmla="*/ 2147483647 w 421"/>
                <a:gd name="T61" fmla="*/ 2147483647 h 296"/>
                <a:gd name="T62" fmla="*/ 2147483647 w 421"/>
                <a:gd name="T63" fmla="*/ 2147483647 h 296"/>
                <a:gd name="T64" fmla="*/ 2147483647 w 421"/>
                <a:gd name="T65" fmla="*/ 0 h 296"/>
                <a:gd name="T66" fmla="*/ 2147483647 w 421"/>
                <a:gd name="T67" fmla="*/ 0 h 296"/>
                <a:gd name="T68" fmla="*/ 2147483647 w 421"/>
                <a:gd name="T69" fmla="*/ 2147483647 h 296"/>
                <a:gd name="T70" fmla="*/ 2147483647 w 421"/>
                <a:gd name="T71" fmla="*/ 2147483647 h 296"/>
                <a:gd name="T72" fmla="*/ 2147483647 w 421"/>
                <a:gd name="T73" fmla="*/ 2147483647 h 296"/>
                <a:gd name="T74" fmla="*/ 2147483647 w 421"/>
                <a:gd name="T75" fmla="*/ 0 h 296"/>
                <a:gd name="T76" fmla="*/ 2147483647 w 421"/>
                <a:gd name="T77" fmla="*/ 2147483647 h 296"/>
                <a:gd name="T78" fmla="*/ 2147483647 w 421"/>
                <a:gd name="T79" fmla="*/ 2147483647 h 296"/>
                <a:gd name="T80" fmla="*/ 2147483647 w 421"/>
                <a:gd name="T81" fmla="*/ 2147483647 h 296"/>
                <a:gd name="T82" fmla="*/ 2147483647 w 421"/>
                <a:gd name="T83" fmla="*/ 2147483647 h 296"/>
                <a:gd name="T84" fmla="*/ 2147483647 w 421"/>
                <a:gd name="T85" fmla="*/ 2147483647 h 296"/>
                <a:gd name="T86" fmla="*/ 2147483647 w 421"/>
                <a:gd name="T87" fmla="*/ 2147483647 h 296"/>
                <a:gd name="T88" fmla="*/ 2147483647 w 421"/>
                <a:gd name="T89" fmla="*/ 2147483647 h 296"/>
                <a:gd name="T90" fmla="*/ 2147483647 w 421"/>
                <a:gd name="T91" fmla="*/ 2147483647 h 296"/>
                <a:gd name="T92" fmla="*/ 2147483647 w 421"/>
                <a:gd name="T93" fmla="*/ 2147483647 h 296"/>
                <a:gd name="T94" fmla="*/ 2147483647 w 421"/>
                <a:gd name="T95" fmla="*/ 2147483647 h 296"/>
                <a:gd name="T96" fmla="*/ 2147483647 w 421"/>
                <a:gd name="T97" fmla="*/ 2147483647 h 296"/>
                <a:gd name="T98" fmla="*/ 2147483647 w 421"/>
                <a:gd name="T99" fmla="*/ 2147483647 h 296"/>
                <a:gd name="T100" fmla="*/ 2147483647 w 421"/>
                <a:gd name="T101" fmla="*/ 2147483647 h 296"/>
                <a:gd name="T102" fmla="*/ 2147483647 w 421"/>
                <a:gd name="T103" fmla="*/ 2147483647 h 296"/>
                <a:gd name="T104" fmla="*/ 2147483647 w 421"/>
                <a:gd name="T105" fmla="*/ 2147483647 h 296"/>
                <a:gd name="T106" fmla="*/ 2147483647 w 421"/>
                <a:gd name="T107" fmla="*/ 2147483647 h 296"/>
                <a:gd name="T108" fmla="*/ 2147483647 w 421"/>
                <a:gd name="T109" fmla="*/ 2147483647 h 29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1"/>
                <a:gd name="T166" fmla="*/ 0 h 296"/>
                <a:gd name="T167" fmla="*/ 421 w 421"/>
                <a:gd name="T168" fmla="*/ 296 h 29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1" h="296">
                  <a:moveTo>
                    <a:pt x="393" y="208"/>
                  </a:moveTo>
                  <a:lnTo>
                    <a:pt x="393" y="218"/>
                  </a:lnTo>
                  <a:lnTo>
                    <a:pt x="385" y="218"/>
                  </a:lnTo>
                  <a:lnTo>
                    <a:pt x="367" y="218"/>
                  </a:lnTo>
                  <a:lnTo>
                    <a:pt x="357" y="200"/>
                  </a:lnTo>
                  <a:lnTo>
                    <a:pt x="339" y="192"/>
                  </a:lnTo>
                  <a:lnTo>
                    <a:pt x="329" y="192"/>
                  </a:lnTo>
                  <a:lnTo>
                    <a:pt x="329" y="200"/>
                  </a:lnTo>
                  <a:lnTo>
                    <a:pt x="339" y="200"/>
                  </a:lnTo>
                  <a:lnTo>
                    <a:pt x="329" y="200"/>
                  </a:lnTo>
                  <a:lnTo>
                    <a:pt x="329" y="208"/>
                  </a:lnTo>
                  <a:lnTo>
                    <a:pt x="339" y="208"/>
                  </a:lnTo>
                  <a:lnTo>
                    <a:pt x="339" y="218"/>
                  </a:lnTo>
                  <a:lnTo>
                    <a:pt x="347" y="218"/>
                  </a:lnTo>
                  <a:lnTo>
                    <a:pt x="357" y="218"/>
                  </a:lnTo>
                  <a:lnTo>
                    <a:pt x="357" y="228"/>
                  </a:lnTo>
                  <a:lnTo>
                    <a:pt x="367" y="228"/>
                  </a:lnTo>
                  <a:lnTo>
                    <a:pt x="375" y="228"/>
                  </a:lnTo>
                  <a:lnTo>
                    <a:pt x="375" y="238"/>
                  </a:lnTo>
                  <a:lnTo>
                    <a:pt x="375" y="248"/>
                  </a:lnTo>
                  <a:lnTo>
                    <a:pt x="375" y="258"/>
                  </a:lnTo>
                  <a:lnTo>
                    <a:pt x="375" y="268"/>
                  </a:lnTo>
                  <a:lnTo>
                    <a:pt x="375" y="278"/>
                  </a:lnTo>
                  <a:lnTo>
                    <a:pt x="357" y="268"/>
                  </a:lnTo>
                  <a:lnTo>
                    <a:pt x="339" y="258"/>
                  </a:lnTo>
                  <a:lnTo>
                    <a:pt x="319" y="248"/>
                  </a:lnTo>
                  <a:lnTo>
                    <a:pt x="329" y="268"/>
                  </a:lnTo>
                  <a:lnTo>
                    <a:pt x="347" y="278"/>
                  </a:lnTo>
                  <a:lnTo>
                    <a:pt x="347" y="286"/>
                  </a:lnTo>
                  <a:lnTo>
                    <a:pt x="347" y="296"/>
                  </a:lnTo>
                  <a:lnTo>
                    <a:pt x="347" y="286"/>
                  </a:lnTo>
                  <a:lnTo>
                    <a:pt x="329" y="278"/>
                  </a:lnTo>
                  <a:lnTo>
                    <a:pt x="319" y="278"/>
                  </a:lnTo>
                  <a:lnTo>
                    <a:pt x="311" y="278"/>
                  </a:lnTo>
                  <a:lnTo>
                    <a:pt x="283" y="278"/>
                  </a:lnTo>
                  <a:lnTo>
                    <a:pt x="273" y="268"/>
                  </a:lnTo>
                  <a:lnTo>
                    <a:pt x="273" y="248"/>
                  </a:lnTo>
                  <a:lnTo>
                    <a:pt x="255" y="248"/>
                  </a:lnTo>
                  <a:lnTo>
                    <a:pt x="245" y="238"/>
                  </a:lnTo>
                  <a:lnTo>
                    <a:pt x="226" y="228"/>
                  </a:lnTo>
                  <a:lnTo>
                    <a:pt x="226" y="238"/>
                  </a:lnTo>
                  <a:lnTo>
                    <a:pt x="216" y="228"/>
                  </a:lnTo>
                  <a:lnTo>
                    <a:pt x="206" y="228"/>
                  </a:lnTo>
                  <a:lnTo>
                    <a:pt x="196" y="238"/>
                  </a:lnTo>
                  <a:lnTo>
                    <a:pt x="178" y="228"/>
                  </a:lnTo>
                  <a:lnTo>
                    <a:pt x="178" y="218"/>
                  </a:lnTo>
                  <a:lnTo>
                    <a:pt x="188" y="218"/>
                  </a:lnTo>
                  <a:lnTo>
                    <a:pt x="196" y="218"/>
                  </a:lnTo>
                  <a:lnTo>
                    <a:pt x="206" y="218"/>
                  </a:lnTo>
                  <a:lnTo>
                    <a:pt x="216" y="218"/>
                  </a:lnTo>
                  <a:lnTo>
                    <a:pt x="226" y="218"/>
                  </a:lnTo>
                  <a:lnTo>
                    <a:pt x="234" y="218"/>
                  </a:lnTo>
                  <a:lnTo>
                    <a:pt x="245" y="208"/>
                  </a:lnTo>
                  <a:lnTo>
                    <a:pt x="234" y="208"/>
                  </a:lnTo>
                  <a:lnTo>
                    <a:pt x="234" y="200"/>
                  </a:lnTo>
                  <a:lnTo>
                    <a:pt x="226" y="200"/>
                  </a:lnTo>
                  <a:lnTo>
                    <a:pt x="234" y="192"/>
                  </a:lnTo>
                  <a:lnTo>
                    <a:pt x="245" y="192"/>
                  </a:lnTo>
                  <a:lnTo>
                    <a:pt x="255" y="192"/>
                  </a:lnTo>
                  <a:lnTo>
                    <a:pt x="255" y="182"/>
                  </a:lnTo>
                  <a:lnTo>
                    <a:pt x="255" y="172"/>
                  </a:lnTo>
                  <a:lnTo>
                    <a:pt x="255" y="152"/>
                  </a:lnTo>
                  <a:lnTo>
                    <a:pt x="234" y="134"/>
                  </a:lnTo>
                  <a:lnTo>
                    <a:pt x="216" y="124"/>
                  </a:lnTo>
                  <a:lnTo>
                    <a:pt x="216" y="134"/>
                  </a:lnTo>
                  <a:lnTo>
                    <a:pt x="206" y="134"/>
                  </a:lnTo>
                  <a:lnTo>
                    <a:pt x="196" y="134"/>
                  </a:lnTo>
                  <a:lnTo>
                    <a:pt x="196" y="124"/>
                  </a:lnTo>
                  <a:lnTo>
                    <a:pt x="206" y="124"/>
                  </a:lnTo>
                  <a:lnTo>
                    <a:pt x="196" y="112"/>
                  </a:lnTo>
                  <a:lnTo>
                    <a:pt x="188" y="94"/>
                  </a:lnTo>
                  <a:lnTo>
                    <a:pt x="170" y="94"/>
                  </a:lnTo>
                  <a:lnTo>
                    <a:pt x="160" y="94"/>
                  </a:lnTo>
                  <a:lnTo>
                    <a:pt x="160" y="104"/>
                  </a:lnTo>
                  <a:lnTo>
                    <a:pt x="152" y="112"/>
                  </a:lnTo>
                  <a:lnTo>
                    <a:pt x="142" y="112"/>
                  </a:lnTo>
                  <a:lnTo>
                    <a:pt x="142" y="104"/>
                  </a:lnTo>
                  <a:lnTo>
                    <a:pt x="122" y="94"/>
                  </a:lnTo>
                  <a:lnTo>
                    <a:pt x="96" y="104"/>
                  </a:lnTo>
                  <a:lnTo>
                    <a:pt x="66" y="104"/>
                  </a:lnTo>
                  <a:lnTo>
                    <a:pt x="66" y="94"/>
                  </a:lnTo>
                  <a:lnTo>
                    <a:pt x="58" y="94"/>
                  </a:lnTo>
                  <a:lnTo>
                    <a:pt x="48" y="94"/>
                  </a:lnTo>
                  <a:lnTo>
                    <a:pt x="40" y="94"/>
                  </a:lnTo>
                  <a:lnTo>
                    <a:pt x="30" y="94"/>
                  </a:lnTo>
                  <a:lnTo>
                    <a:pt x="22" y="84"/>
                  </a:lnTo>
                  <a:lnTo>
                    <a:pt x="12" y="74"/>
                  </a:lnTo>
                  <a:lnTo>
                    <a:pt x="22" y="74"/>
                  </a:lnTo>
                  <a:lnTo>
                    <a:pt x="30" y="74"/>
                  </a:lnTo>
                  <a:lnTo>
                    <a:pt x="40" y="74"/>
                  </a:lnTo>
                  <a:lnTo>
                    <a:pt x="40" y="66"/>
                  </a:lnTo>
                  <a:lnTo>
                    <a:pt x="30" y="66"/>
                  </a:lnTo>
                  <a:lnTo>
                    <a:pt x="12" y="66"/>
                  </a:lnTo>
                  <a:lnTo>
                    <a:pt x="12" y="56"/>
                  </a:lnTo>
                  <a:lnTo>
                    <a:pt x="0" y="56"/>
                  </a:lnTo>
                  <a:lnTo>
                    <a:pt x="12" y="36"/>
                  </a:lnTo>
                  <a:lnTo>
                    <a:pt x="12" y="26"/>
                  </a:lnTo>
                  <a:lnTo>
                    <a:pt x="12" y="18"/>
                  </a:lnTo>
                  <a:lnTo>
                    <a:pt x="30" y="0"/>
                  </a:lnTo>
                  <a:lnTo>
                    <a:pt x="40" y="0"/>
                  </a:lnTo>
                  <a:lnTo>
                    <a:pt x="58" y="0"/>
                  </a:lnTo>
                  <a:lnTo>
                    <a:pt x="66" y="0"/>
                  </a:lnTo>
                  <a:lnTo>
                    <a:pt x="66" y="8"/>
                  </a:lnTo>
                  <a:lnTo>
                    <a:pt x="58" y="18"/>
                  </a:lnTo>
                  <a:lnTo>
                    <a:pt x="48" y="26"/>
                  </a:lnTo>
                  <a:lnTo>
                    <a:pt x="48" y="36"/>
                  </a:lnTo>
                  <a:lnTo>
                    <a:pt x="58" y="36"/>
                  </a:lnTo>
                  <a:lnTo>
                    <a:pt x="58" y="46"/>
                  </a:lnTo>
                  <a:lnTo>
                    <a:pt x="66" y="46"/>
                  </a:lnTo>
                  <a:lnTo>
                    <a:pt x="66" y="36"/>
                  </a:lnTo>
                  <a:lnTo>
                    <a:pt x="66" y="26"/>
                  </a:lnTo>
                  <a:lnTo>
                    <a:pt x="76" y="8"/>
                  </a:lnTo>
                  <a:lnTo>
                    <a:pt x="104" y="0"/>
                  </a:lnTo>
                  <a:lnTo>
                    <a:pt x="122" y="0"/>
                  </a:lnTo>
                  <a:lnTo>
                    <a:pt x="132" y="0"/>
                  </a:lnTo>
                  <a:lnTo>
                    <a:pt x="132" y="18"/>
                  </a:lnTo>
                  <a:lnTo>
                    <a:pt x="142" y="36"/>
                  </a:lnTo>
                  <a:lnTo>
                    <a:pt x="152" y="36"/>
                  </a:lnTo>
                  <a:lnTo>
                    <a:pt x="160" y="36"/>
                  </a:lnTo>
                  <a:lnTo>
                    <a:pt x="170" y="36"/>
                  </a:lnTo>
                  <a:lnTo>
                    <a:pt x="178" y="36"/>
                  </a:lnTo>
                  <a:lnTo>
                    <a:pt x="188" y="26"/>
                  </a:lnTo>
                  <a:lnTo>
                    <a:pt x="196" y="26"/>
                  </a:lnTo>
                  <a:lnTo>
                    <a:pt x="206" y="36"/>
                  </a:lnTo>
                  <a:lnTo>
                    <a:pt x="226" y="36"/>
                  </a:lnTo>
                  <a:lnTo>
                    <a:pt x="226" y="46"/>
                  </a:lnTo>
                  <a:lnTo>
                    <a:pt x="234" y="56"/>
                  </a:lnTo>
                  <a:lnTo>
                    <a:pt x="255" y="66"/>
                  </a:lnTo>
                  <a:lnTo>
                    <a:pt x="263" y="66"/>
                  </a:lnTo>
                  <a:lnTo>
                    <a:pt x="273" y="66"/>
                  </a:lnTo>
                  <a:lnTo>
                    <a:pt x="283" y="66"/>
                  </a:lnTo>
                  <a:lnTo>
                    <a:pt x="291" y="74"/>
                  </a:lnTo>
                  <a:lnTo>
                    <a:pt x="311" y="84"/>
                  </a:lnTo>
                  <a:lnTo>
                    <a:pt x="319" y="84"/>
                  </a:lnTo>
                  <a:lnTo>
                    <a:pt x="319" y="94"/>
                  </a:lnTo>
                  <a:lnTo>
                    <a:pt x="329" y="94"/>
                  </a:lnTo>
                  <a:lnTo>
                    <a:pt x="339" y="94"/>
                  </a:lnTo>
                  <a:lnTo>
                    <a:pt x="347" y="104"/>
                  </a:lnTo>
                  <a:lnTo>
                    <a:pt x="339" y="104"/>
                  </a:lnTo>
                  <a:lnTo>
                    <a:pt x="329" y="112"/>
                  </a:lnTo>
                  <a:lnTo>
                    <a:pt x="319" y="112"/>
                  </a:lnTo>
                  <a:lnTo>
                    <a:pt x="329" y="112"/>
                  </a:lnTo>
                  <a:lnTo>
                    <a:pt x="339" y="112"/>
                  </a:lnTo>
                  <a:lnTo>
                    <a:pt x="347" y="112"/>
                  </a:lnTo>
                  <a:lnTo>
                    <a:pt x="347" y="124"/>
                  </a:lnTo>
                  <a:lnTo>
                    <a:pt x="339" y="124"/>
                  </a:lnTo>
                  <a:lnTo>
                    <a:pt x="329" y="134"/>
                  </a:lnTo>
                  <a:lnTo>
                    <a:pt x="339" y="134"/>
                  </a:lnTo>
                  <a:lnTo>
                    <a:pt x="347" y="134"/>
                  </a:lnTo>
                  <a:lnTo>
                    <a:pt x="347" y="142"/>
                  </a:lnTo>
                  <a:lnTo>
                    <a:pt x="357" y="152"/>
                  </a:lnTo>
                  <a:lnTo>
                    <a:pt x="367" y="162"/>
                  </a:lnTo>
                  <a:lnTo>
                    <a:pt x="375" y="162"/>
                  </a:lnTo>
                  <a:lnTo>
                    <a:pt x="375" y="172"/>
                  </a:lnTo>
                  <a:lnTo>
                    <a:pt x="385" y="172"/>
                  </a:lnTo>
                  <a:lnTo>
                    <a:pt x="393" y="172"/>
                  </a:lnTo>
                  <a:lnTo>
                    <a:pt x="403" y="182"/>
                  </a:lnTo>
                  <a:lnTo>
                    <a:pt x="413" y="182"/>
                  </a:lnTo>
                  <a:lnTo>
                    <a:pt x="413" y="192"/>
                  </a:lnTo>
                  <a:lnTo>
                    <a:pt x="421" y="192"/>
                  </a:lnTo>
                  <a:lnTo>
                    <a:pt x="413" y="192"/>
                  </a:lnTo>
                  <a:lnTo>
                    <a:pt x="413" y="200"/>
                  </a:lnTo>
                  <a:lnTo>
                    <a:pt x="413" y="208"/>
                  </a:lnTo>
                  <a:lnTo>
                    <a:pt x="403" y="208"/>
                  </a:lnTo>
                  <a:lnTo>
                    <a:pt x="393" y="20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99" name="Freeform 113"/>
            <p:cNvSpPr>
              <a:spLocks/>
            </p:cNvSpPr>
            <p:nvPr/>
          </p:nvSpPr>
          <p:spPr bwMode="auto">
            <a:xfrm>
              <a:off x="2760595" y="1295400"/>
              <a:ext cx="1541610" cy="1241426"/>
            </a:xfrm>
            <a:custGeom>
              <a:avLst/>
              <a:gdLst>
                <a:gd name="T0" fmla="*/ 2147483647 w 858"/>
                <a:gd name="T1" fmla="*/ 2147483647 h 673"/>
                <a:gd name="T2" fmla="*/ 2147483647 w 858"/>
                <a:gd name="T3" fmla="*/ 2147483647 h 673"/>
                <a:gd name="T4" fmla="*/ 2147483647 w 858"/>
                <a:gd name="T5" fmla="*/ 2147483647 h 673"/>
                <a:gd name="T6" fmla="*/ 2147483647 w 858"/>
                <a:gd name="T7" fmla="*/ 2147483647 h 673"/>
                <a:gd name="T8" fmla="*/ 2147483647 w 858"/>
                <a:gd name="T9" fmla="*/ 2147483647 h 673"/>
                <a:gd name="T10" fmla="*/ 2147483647 w 858"/>
                <a:gd name="T11" fmla="*/ 2147483647 h 673"/>
                <a:gd name="T12" fmla="*/ 2147483647 w 858"/>
                <a:gd name="T13" fmla="*/ 2147483647 h 673"/>
                <a:gd name="T14" fmla="*/ 2147483647 w 858"/>
                <a:gd name="T15" fmla="*/ 2147483647 h 673"/>
                <a:gd name="T16" fmla="*/ 2147483647 w 858"/>
                <a:gd name="T17" fmla="*/ 2147483647 h 673"/>
                <a:gd name="T18" fmla="*/ 2147483647 w 858"/>
                <a:gd name="T19" fmla="*/ 2147483647 h 673"/>
                <a:gd name="T20" fmla="*/ 2147483647 w 858"/>
                <a:gd name="T21" fmla="*/ 2147483647 h 673"/>
                <a:gd name="T22" fmla="*/ 2147483647 w 858"/>
                <a:gd name="T23" fmla="*/ 2147483647 h 673"/>
                <a:gd name="T24" fmla="*/ 2147483647 w 858"/>
                <a:gd name="T25" fmla="*/ 2147483647 h 673"/>
                <a:gd name="T26" fmla="*/ 2147483647 w 858"/>
                <a:gd name="T27" fmla="*/ 2147483647 h 673"/>
                <a:gd name="T28" fmla="*/ 2147483647 w 858"/>
                <a:gd name="T29" fmla="*/ 2147483647 h 673"/>
                <a:gd name="T30" fmla="*/ 2147483647 w 858"/>
                <a:gd name="T31" fmla="*/ 2147483647 h 673"/>
                <a:gd name="T32" fmla="*/ 2147483647 w 858"/>
                <a:gd name="T33" fmla="*/ 2147483647 h 673"/>
                <a:gd name="T34" fmla="*/ 2147483647 w 858"/>
                <a:gd name="T35" fmla="*/ 2147483647 h 673"/>
                <a:gd name="T36" fmla="*/ 2147483647 w 858"/>
                <a:gd name="T37" fmla="*/ 2147483647 h 673"/>
                <a:gd name="T38" fmla="*/ 2147483647 w 858"/>
                <a:gd name="T39" fmla="*/ 2147483647 h 673"/>
                <a:gd name="T40" fmla="*/ 2147483647 w 858"/>
                <a:gd name="T41" fmla="*/ 2147483647 h 673"/>
                <a:gd name="T42" fmla="*/ 2147483647 w 858"/>
                <a:gd name="T43" fmla="*/ 2147483647 h 673"/>
                <a:gd name="T44" fmla="*/ 2147483647 w 858"/>
                <a:gd name="T45" fmla="*/ 2147483647 h 673"/>
                <a:gd name="T46" fmla="*/ 2147483647 w 858"/>
                <a:gd name="T47" fmla="*/ 2147483647 h 673"/>
                <a:gd name="T48" fmla="*/ 2147483647 w 858"/>
                <a:gd name="T49" fmla="*/ 0 h 673"/>
                <a:gd name="T50" fmla="*/ 2147483647 w 858"/>
                <a:gd name="T51" fmla="*/ 2147483647 h 673"/>
                <a:gd name="T52" fmla="*/ 2147483647 w 858"/>
                <a:gd name="T53" fmla="*/ 2147483647 h 673"/>
                <a:gd name="T54" fmla="*/ 2147483647 w 858"/>
                <a:gd name="T55" fmla="*/ 2147483647 h 673"/>
                <a:gd name="T56" fmla="*/ 2147483647 w 858"/>
                <a:gd name="T57" fmla="*/ 2147483647 h 673"/>
                <a:gd name="T58" fmla="*/ 2147483647 w 858"/>
                <a:gd name="T59" fmla="*/ 2147483647 h 673"/>
                <a:gd name="T60" fmla="*/ 2147483647 w 858"/>
                <a:gd name="T61" fmla="*/ 2147483647 h 673"/>
                <a:gd name="T62" fmla="*/ 2147483647 w 858"/>
                <a:gd name="T63" fmla="*/ 2147483647 h 673"/>
                <a:gd name="T64" fmla="*/ 2147483647 w 858"/>
                <a:gd name="T65" fmla="*/ 2147483647 h 673"/>
                <a:gd name="T66" fmla="*/ 2147483647 w 858"/>
                <a:gd name="T67" fmla="*/ 2147483647 h 673"/>
                <a:gd name="T68" fmla="*/ 2147483647 w 858"/>
                <a:gd name="T69" fmla="*/ 2147483647 h 673"/>
                <a:gd name="T70" fmla="*/ 2147483647 w 858"/>
                <a:gd name="T71" fmla="*/ 2147483647 h 673"/>
                <a:gd name="T72" fmla="*/ 2147483647 w 858"/>
                <a:gd name="T73" fmla="*/ 2147483647 h 673"/>
                <a:gd name="T74" fmla="*/ 2147483647 w 858"/>
                <a:gd name="T75" fmla="*/ 2147483647 h 673"/>
                <a:gd name="T76" fmla="*/ 2147483647 w 858"/>
                <a:gd name="T77" fmla="*/ 2147483647 h 673"/>
                <a:gd name="T78" fmla="*/ 2147483647 w 858"/>
                <a:gd name="T79" fmla="*/ 2147483647 h 673"/>
                <a:gd name="T80" fmla="*/ 2147483647 w 858"/>
                <a:gd name="T81" fmla="*/ 2147483647 h 673"/>
                <a:gd name="T82" fmla="*/ 2147483647 w 858"/>
                <a:gd name="T83" fmla="*/ 2147483647 h 673"/>
                <a:gd name="T84" fmla="*/ 2147483647 w 858"/>
                <a:gd name="T85" fmla="*/ 2147483647 h 673"/>
                <a:gd name="T86" fmla="*/ 2147483647 w 858"/>
                <a:gd name="T87" fmla="*/ 2147483647 h 673"/>
                <a:gd name="T88" fmla="*/ 2147483647 w 858"/>
                <a:gd name="T89" fmla="*/ 2147483647 h 673"/>
                <a:gd name="T90" fmla="*/ 2147483647 w 858"/>
                <a:gd name="T91" fmla="*/ 2147483647 h 673"/>
                <a:gd name="T92" fmla="*/ 2147483647 w 858"/>
                <a:gd name="T93" fmla="*/ 2147483647 h 673"/>
                <a:gd name="T94" fmla="*/ 2147483647 w 858"/>
                <a:gd name="T95" fmla="*/ 2147483647 h 673"/>
                <a:gd name="T96" fmla="*/ 2147483647 w 858"/>
                <a:gd name="T97" fmla="*/ 2147483647 h 673"/>
                <a:gd name="T98" fmla="*/ 2147483647 w 858"/>
                <a:gd name="T99" fmla="*/ 2147483647 h 673"/>
                <a:gd name="T100" fmla="*/ 2147483647 w 858"/>
                <a:gd name="T101" fmla="*/ 2147483647 h 673"/>
                <a:gd name="T102" fmla="*/ 2147483647 w 858"/>
                <a:gd name="T103" fmla="*/ 2147483647 h 673"/>
                <a:gd name="T104" fmla="*/ 2147483647 w 858"/>
                <a:gd name="T105" fmla="*/ 2147483647 h 673"/>
                <a:gd name="T106" fmla="*/ 2147483647 w 858"/>
                <a:gd name="T107" fmla="*/ 2147483647 h 673"/>
                <a:gd name="T108" fmla="*/ 2147483647 w 858"/>
                <a:gd name="T109" fmla="*/ 2147483647 h 673"/>
                <a:gd name="T110" fmla="*/ 2147483647 w 858"/>
                <a:gd name="T111" fmla="*/ 2147483647 h 673"/>
                <a:gd name="T112" fmla="*/ 2147483647 w 858"/>
                <a:gd name="T113" fmla="*/ 2147483647 h 673"/>
                <a:gd name="T114" fmla="*/ 2147483647 w 858"/>
                <a:gd name="T115" fmla="*/ 2147483647 h 673"/>
                <a:gd name="T116" fmla="*/ 2147483647 w 858"/>
                <a:gd name="T117" fmla="*/ 2147483647 h 673"/>
                <a:gd name="T118" fmla="*/ 2147483647 w 858"/>
                <a:gd name="T119" fmla="*/ 2147483647 h 673"/>
                <a:gd name="T120" fmla="*/ 2147483647 w 858"/>
                <a:gd name="T121" fmla="*/ 2147483647 h 673"/>
                <a:gd name="T122" fmla="*/ 2147483647 w 858"/>
                <a:gd name="T123" fmla="*/ 2147483647 h 673"/>
                <a:gd name="T124" fmla="*/ 2147483647 w 858"/>
                <a:gd name="T125" fmla="*/ 2147483647 h 6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58"/>
                <a:gd name="T190" fmla="*/ 0 h 673"/>
                <a:gd name="T191" fmla="*/ 858 w 858"/>
                <a:gd name="T192" fmla="*/ 673 h 67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58" h="673">
                  <a:moveTo>
                    <a:pt x="288" y="471"/>
                  </a:moveTo>
                  <a:lnTo>
                    <a:pt x="298" y="471"/>
                  </a:lnTo>
                  <a:lnTo>
                    <a:pt x="298" y="461"/>
                  </a:lnTo>
                  <a:lnTo>
                    <a:pt x="306" y="451"/>
                  </a:lnTo>
                  <a:lnTo>
                    <a:pt x="318" y="433"/>
                  </a:lnTo>
                  <a:lnTo>
                    <a:pt x="298" y="433"/>
                  </a:lnTo>
                  <a:lnTo>
                    <a:pt x="270" y="433"/>
                  </a:lnTo>
                  <a:lnTo>
                    <a:pt x="262" y="413"/>
                  </a:lnTo>
                  <a:lnTo>
                    <a:pt x="270" y="413"/>
                  </a:lnTo>
                  <a:lnTo>
                    <a:pt x="280" y="423"/>
                  </a:lnTo>
                  <a:lnTo>
                    <a:pt x="288" y="423"/>
                  </a:lnTo>
                  <a:lnTo>
                    <a:pt x="298" y="423"/>
                  </a:lnTo>
                  <a:lnTo>
                    <a:pt x="298" y="413"/>
                  </a:lnTo>
                  <a:lnTo>
                    <a:pt x="298" y="403"/>
                  </a:lnTo>
                  <a:lnTo>
                    <a:pt x="280" y="395"/>
                  </a:lnTo>
                  <a:lnTo>
                    <a:pt x="270" y="385"/>
                  </a:lnTo>
                  <a:lnTo>
                    <a:pt x="270" y="395"/>
                  </a:lnTo>
                  <a:lnTo>
                    <a:pt x="262" y="395"/>
                  </a:lnTo>
                  <a:lnTo>
                    <a:pt x="252" y="403"/>
                  </a:lnTo>
                  <a:lnTo>
                    <a:pt x="242" y="395"/>
                  </a:lnTo>
                  <a:lnTo>
                    <a:pt x="242" y="385"/>
                  </a:lnTo>
                  <a:lnTo>
                    <a:pt x="242" y="375"/>
                  </a:lnTo>
                  <a:lnTo>
                    <a:pt x="252" y="375"/>
                  </a:lnTo>
                  <a:lnTo>
                    <a:pt x="252" y="365"/>
                  </a:lnTo>
                  <a:lnTo>
                    <a:pt x="242" y="357"/>
                  </a:lnTo>
                  <a:lnTo>
                    <a:pt x="242" y="347"/>
                  </a:lnTo>
                  <a:lnTo>
                    <a:pt x="242" y="329"/>
                  </a:lnTo>
                  <a:lnTo>
                    <a:pt x="224" y="307"/>
                  </a:lnTo>
                  <a:lnTo>
                    <a:pt x="214" y="289"/>
                  </a:lnTo>
                  <a:lnTo>
                    <a:pt x="186" y="279"/>
                  </a:lnTo>
                  <a:lnTo>
                    <a:pt x="168" y="261"/>
                  </a:lnTo>
                  <a:lnTo>
                    <a:pt x="140" y="261"/>
                  </a:lnTo>
                  <a:lnTo>
                    <a:pt x="130" y="261"/>
                  </a:lnTo>
                  <a:lnTo>
                    <a:pt x="122" y="261"/>
                  </a:lnTo>
                  <a:lnTo>
                    <a:pt x="112" y="269"/>
                  </a:lnTo>
                  <a:lnTo>
                    <a:pt x="102" y="269"/>
                  </a:lnTo>
                  <a:lnTo>
                    <a:pt x="102" y="261"/>
                  </a:lnTo>
                  <a:lnTo>
                    <a:pt x="94" y="261"/>
                  </a:lnTo>
                  <a:lnTo>
                    <a:pt x="94" y="269"/>
                  </a:lnTo>
                  <a:lnTo>
                    <a:pt x="84" y="269"/>
                  </a:lnTo>
                  <a:lnTo>
                    <a:pt x="74" y="269"/>
                  </a:lnTo>
                  <a:lnTo>
                    <a:pt x="66" y="261"/>
                  </a:lnTo>
                  <a:lnTo>
                    <a:pt x="56" y="261"/>
                  </a:lnTo>
                  <a:lnTo>
                    <a:pt x="56" y="251"/>
                  </a:lnTo>
                  <a:lnTo>
                    <a:pt x="66" y="251"/>
                  </a:lnTo>
                  <a:lnTo>
                    <a:pt x="66" y="241"/>
                  </a:lnTo>
                  <a:lnTo>
                    <a:pt x="56" y="241"/>
                  </a:lnTo>
                  <a:lnTo>
                    <a:pt x="48" y="241"/>
                  </a:lnTo>
                  <a:lnTo>
                    <a:pt x="38" y="241"/>
                  </a:lnTo>
                  <a:lnTo>
                    <a:pt x="28" y="241"/>
                  </a:lnTo>
                  <a:lnTo>
                    <a:pt x="28" y="230"/>
                  </a:lnTo>
                  <a:lnTo>
                    <a:pt x="38" y="230"/>
                  </a:lnTo>
                  <a:lnTo>
                    <a:pt x="48" y="230"/>
                  </a:lnTo>
                  <a:lnTo>
                    <a:pt x="56" y="230"/>
                  </a:lnTo>
                  <a:lnTo>
                    <a:pt x="66" y="230"/>
                  </a:lnTo>
                  <a:lnTo>
                    <a:pt x="66" y="222"/>
                  </a:lnTo>
                  <a:lnTo>
                    <a:pt x="84" y="222"/>
                  </a:lnTo>
                  <a:lnTo>
                    <a:pt x="94" y="222"/>
                  </a:lnTo>
                  <a:lnTo>
                    <a:pt x="94" y="212"/>
                  </a:lnTo>
                  <a:lnTo>
                    <a:pt x="84" y="212"/>
                  </a:lnTo>
                  <a:lnTo>
                    <a:pt x="74" y="212"/>
                  </a:lnTo>
                  <a:lnTo>
                    <a:pt x="66" y="212"/>
                  </a:lnTo>
                  <a:lnTo>
                    <a:pt x="56" y="212"/>
                  </a:lnTo>
                  <a:lnTo>
                    <a:pt x="38" y="212"/>
                  </a:lnTo>
                  <a:lnTo>
                    <a:pt x="20" y="212"/>
                  </a:lnTo>
                  <a:lnTo>
                    <a:pt x="0" y="192"/>
                  </a:lnTo>
                  <a:lnTo>
                    <a:pt x="10" y="182"/>
                  </a:lnTo>
                  <a:lnTo>
                    <a:pt x="20" y="182"/>
                  </a:lnTo>
                  <a:lnTo>
                    <a:pt x="28" y="182"/>
                  </a:lnTo>
                  <a:lnTo>
                    <a:pt x="38" y="182"/>
                  </a:lnTo>
                  <a:lnTo>
                    <a:pt x="48" y="174"/>
                  </a:lnTo>
                  <a:lnTo>
                    <a:pt x="56" y="174"/>
                  </a:lnTo>
                  <a:lnTo>
                    <a:pt x="66" y="174"/>
                  </a:lnTo>
                  <a:lnTo>
                    <a:pt x="84" y="174"/>
                  </a:lnTo>
                  <a:lnTo>
                    <a:pt x="94" y="164"/>
                  </a:lnTo>
                  <a:lnTo>
                    <a:pt x="102" y="156"/>
                  </a:lnTo>
                  <a:lnTo>
                    <a:pt x="112" y="146"/>
                  </a:lnTo>
                  <a:lnTo>
                    <a:pt x="94" y="136"/>
                  </a:lnTo>
                  <a:lnTo>
                    <a:pt x="84" y="136"/>
                  </a:lnTo>
                  <a:lnTo>
                    <a:pt x="74" y="126"/>
                  </a:lnTo>
                  <a:lnTo>
                    <a:pt x="84" y="116"/>
                  </a:lnTo>
                  <a:lnTo>
                    <a:pt x="102" y="116"/>
                  </a:lnTo>
                  <a:lnTo>
                    <a:pt x="122" y="108"/>
                  </a:lnTo>
                  <a:lnTo>
                    <a:pt x="130" y="86"/>
                  </a:lnTo>
                  <a:lnTo>
                    <a:pt x="140" y="86"/>
                  </a:lnTo>
                  <a:lnTo>
                    <a:pt x="148" y="96"/>
                  </a:lnTo>
                  <a:lnTo>
                    <a:pt x="158" y="86"/>
                  </a:lnTo>
                  <a:lnTo>
                    <a:pt x="158" y="78"/>
                  </a:lnTo>
                  <a:lnTo>
                    <a:pt x="168" y="68"/>
                  </a:lnTo>
                  <a:lnTo>
                    <a:pt x="186" y="68"/>
                  </a:lnTo>
                  <a:lnTo>
                    <a:pt x="196" y="58"/>
                  </a:lnTo>
                  <a:lnTo>
                    <a:pt x="214" y="58"/>
                  </a:lnTo>
                  <a:lnTo>
                    <a:pt x="224" y="48"/>
                  </a:lnTo>
                  <a:lnTo>
                    <a:pt x="242" y="48"/>
                  </a:lnTo>
                  <a:lnTo>
                    <a:pt x="252" y="48"/>
                  </a:lnTo>
                  <a:lnTo>
                    <a:pt x="262" y="58"/>
                  </a:lnTo>
                  <a:lnTo>
                    <a:pt x="270" y="68"/>
                  </a:lnTo>
                  <a:lnTo>
                    <a:pt x="270" y="58"/>
                  </a:lnTo>
                  <a:lnTo>
                    <a:pt x="270" y="48"/>
                  </a:lnTo>
                  <a:lnTo>
                    <a:pt x="280" y="58"/>
                  </a:lnTo>
                  <a:lnTo>
                    <a:pt x="298" y="58"/>
                  </a:lnTo>
                  <a:lnTo>
                    <a:pt x="298" y="48"/>
                  </a:lnTo>
                  <a:lnTo>
                    <a:pt x="306" y="48"/>
                  </a:lnTo>
                  <a:lnTo>
                    <a:pt x="326" y="48"/>
                  </a:lnTo>
                  <a:lnTo>
                    <a:pt x="344" y="48"/>
                  </a:lnTo>
                  <a:lnTo>
                    <a:pt x="354" y="58"/>
                  </a:lnTo>
                  <a:lnTo>
                    <a:pt x="362" y="58"/>
                  </a:lnTo>
                  <a:lnTo>
                    <a:pt x="373" y="58"/>
                  </a:lnTo>
                  <a:lnTo>
                    <a:pt x="362" y="58"/>
                  </a:lnTo>
                  <a:lnTo>
                    <a:pt x="354" y="48"/>
                  </a:lnTo>
                  <a:lnTo>
                    <a:pt x="344" y="40"/>
                  </a:lnTo>
                  <a:lnTo>
                    <a:pt x="354" y="40"/>
                  </a:lnTo>
                  <a:lnTo>
                    <a:pt x="362" y="40"/>
                  </a:lnTo>
                  <a:lnTo>
                    <a:pt x="362" y="30"/>
                  </a:lnTo>
                  <a:lnTo>
                    <a:pt x="373" y="20"/>
                  </a:lnTo>
                  <a:lnTo>
                    <a:pt x="393" y="20"/>
                  </a:lnTo>
                  <a:lnTo>
                    <a:pt x="401" y="20"/>
                  </a:lnTo>
                  <a:lnTo>
                    <a:pt x="411" y="20"/>
                  </a:lnTo>
                  <a:lnTo>
                    <a:pt x="429" y="20"/>
                  </a:lnTo>
                  <a:lnTo>
                    <a:pt x="439" y="20"/>
                  </a:lnTo>
                  <a:lnTo>
                    <a:pt x="447" y="20"/>
                  </a:lnTo>
                  <a:lnTo>
                    <a:pt x="457" y="20"/>
                  </a:lnTo>
                  <a:lnTo>
                    <a:pt x="467" y="20"/>
                  </a:lnTo>
                  <a:lnTo>
                    <a:pt x="485" y="10"/>
                  </a:lnTo>
                  <a:lnTo>
                    <a:pt x="513" y="0"/>
                  </a:lnTo>
                  <a:lnTo>
                    <a:pt x="533" y="0"/>
                  </a:lnTo>
                  <a:lnTo>
                    <a:pt x="559" y="0"/>
                  </a:lnTo>
                  <a:lnTo>
                    <a:pt x="577" y="0"/>
                  </a:lnTo>
                  <a:lnTo>
                    <a:pt x="615" y="0"/>
                  </a:lnTo>
                  <a:lnTo>
                    <a:pt x="633" y="10"/>
                  </a:lnTo>
                  <a:lnTo>
                    <a:pt x="661" y="20"/>
                  </a:lnTo>
                  <a:lnTo>
                    <a:pt x="681" y="30"/>
                  </a:lnTo>
                  <a:lnTo>
                    <a:pt x="699" y="30"/>
                  </a:lnTo>
                  <a:lnTo>
                    <a:pt x="709" y="30"/>
                  </a:lnTo>
                  <a:lnTo>
                    <a:pt x="727" y="40"/>
                  </a:lnTo>
                  <a:lnTo>
                    <a:pt x="717" y="48"/>
                  </a:lnTo>
                  <a:lnTo>
                    <a:pt x="699" y="48"/>
                  </a:lnTo>
                  <a:lnTo>
                    <a:pt x="671" y="48"/>
                  </a:lnTo>
                  <a:lnTo>
                    <a:pt x="661" y="58"/>
                  </a:lnTo>
                  <a:lnTo>
                    <a:pt x="623" y="58"/>
                  </a:lnTo>
                  <a:lnTo>
                    <a:pt x="577" y="58"/>
                  </a:lnTo>
                  <a:lnTo>
                    <a:pt x="569" y="58"/>
                  </a:lnTo>
                  <a:lnTo>
                    <a:pt x="577" y="68"/>
                  </a:lnTo>
                  <a:lnTo>
                    <a:pt x="615" y="58"/>
                  </a:lnTo>
                  <a:lnTo>
                    <a:pt x="643" y="58"/>
                  </a:lnTo>
                  <a:lnTo>
                    <a:pt x="671" y="58"/>
                  </a:lnTo>
                  <a:lnTo>
                    <a:pt x="661" y="68"/>
                  </a:lnTo>
                  <a:lnTo>
                    <a:pt x="651" y="86"/>
                  </a:lnTo>
                  <a:lnTo>
                    <a:pt x="643" y="86"/>
                  </a:lnTo>
                  <a:lnTo>
                    <a:pt x="671" y="86"/>
                  </a:lnTo>
                  <a:lnTo>
                    <a:pt x="691" y="68"/>
                  </a:lnTo>
                  <a:lnTo>
                    <a:pt x="709" y="58"/>
                  </a:lnTo>
                  <a:lnTo>
                    <a:pt x="717" y="58"/>
                  </a:lnTo>
                  <a:lnTo>
                    <a:pt x="717" y="68"/>
                  </a:lnTo>
                  <a:lnTo>
                    <a:pt x="727" y="78"/>
                  </a:lnTo>
                  <a:lnTo>
                    <a:pt x="709" y="86"/>
                  </a:lnTo>
                  <a:lnTo>
                    <a:pt x="699" y="108"/>
                  </a:lnTo>
                  <a:lnTo>
                    <a:pt x="691" y="116"/>
                  </a:lnTo>
                  <a:lnTo>
                    <a:pt x="709" y="108"/>
                  </a:lnTo>
                  <a:lnTo>
                    <a:pt x="727" y="86"/>
                  </a:lnTo>
                  <a:lnTo>
                    <a:pt x="735" y="78"/>
                  </a:lnTo>
                  <a:lnTo>
                    <a:pt x="745" y="78"/>
                  </a:lnTo>
                  <a:lnTo>
                    <a:pt x="764" y="78"/>
                  </a:lnTo>
                  <a:lnTo>
                    <a:pt x="774" y="78"/>
                  </a:lnTo>
                  <a:lnTo>
                    <a:pt x="784" y="78"/>
                  </a:lnTo>
                  <a:lnTo>
                    <a:pt x="792" y="78"/>
                  </a:lnTo>
                  <a:lnTo>
                    <a:pt x="792" y="68"/>
                  </a:lnTo>
                  <a:lnTo>
                    <a:pt x="802" y="68"/>
                  </a:lnTo>
                  <a:lnTo>
                    <a:pt x="820" y="68"/>
                  </a:lnTo>
                  <a:lnTo>
                    <a:pt x="830" y="68"/>
                  </a:lnTo>
                  <a:lnTo>
                    <a:pt x="830" y="58"/>
                  </a:lnTo>
                  <a:lnTo>
                    <a:pt x="848" y="58"/>
                  </a:lnTo>
                  <a:lnTo>
                    <a:pt x="858" y="68"/>
                  </a:lnTo>
                  <a:lnTo>
                    <a:pt x="858" y="78"/>
                  </a:lnTo>
                  <a:lnTo>
                    <a:pt x="858" y="86"/>
                  </a:lnTo>
                  <a:lnTo>
                    <a:pt x="830" y="96"/>
                  </a:lnTo>
                  <a:lnTo>
                    <a:pt x="820" y="108"/>
                  </a:lnTo>
                  <a:lnTo>
                    <a:pt x="802" y="116"/>
                  </a:lnTo>
                  <a:lnTo>
                    <a:pt x="810" y="116"/>
                  </a:lnTo>
                  <a:lnTo>
                    <a:pt x="802" y="126"/>
                  </a:lnTo>
                  <a:lnTo>
                    <a:pt x="792" y="126"/>
                  </a:lnTo>
                  <a:lnTo>
                    <a:pt x="792" y="136"/>
                  </a:lnTo>
                  <a:lnTo>
                    <a:pt x="784" y="146"/>
                  </a:lnTo>
                  <a:lnTo>
                    <a:pt x="774" y="146"/>
                  </a:lnTo>
                  <a:lnTo>
                    <a:pt x="764" y="146"/>
                  </a:lnTo>
                  <a:lnTo>
                    <a:pt x="764" y="156"/>
                  </a:lnTo>
                  <a:lnTo>
                    <a:pt x="764" y="164"/>
                  </a:lnTo>
                  <a:lnTo>
                    <a:pt x="755" y="174"/>
                  </a:lnTo>
                  <a:lnTo>
                    <a:pt x="745" y="182"/>
                  </a:lnTo>
                  <a:lnTo>
                    <a:pt x="735" y="182"/>
                  </a:lnTo>
                  <a:lnTo>
                    <a:pt x="735" y="192"/>
                  </a:lnTo>
                  <a:lnTo>
                    <a:pt x="735" y="202"/>
                  </a:lnTo>
                  <a:lnTo>
                    <a:pt x="745" y="202"/>
                  </a:lnTo>
                  <a:lnTo>
                    <a:pt x="755" y="202"/>
                  </a:lnTo>
                  <a:lnTo>
                    <a:pt x="764" y="202"/>
                  </a:lnTo>
                  <a:lnTo>
                    <a:pt x="764" y="212"/>
                  </a:lnTo>
                  <a:lnTo>
                    <a:pt x="774" y="212"/>
                  </a:lnTo>
                  <a:lnTo>
                    <a:pt x="764" y="212"/>
                  </a:lnTo>
                  <a:lnTo>
                    <a:pt x="784" y="222"/>
                  </a:lnTo>
                  <a:lnTo>
                    <a:pt x="784" y="230"/>
                  </a:lnTo>
                  <a:lnTo>
                    <a:pt x="774" y="241"/>
                  </a:lnTo>
                  <a:lnTo>
                    <a:pt x="764" y="241"/>
                  </a:lnTo>
                  <a:lnTo>
                    <a:pt x="745" y="241"/>
                  </a:lnTo>
                  <a:lnTo>
                    <a:pt x="735" y="241"/>
                  </a:lnTo>
                  <a:lnTo>
                    <a:pt x="735" y="251"/>
                  </a:lnTo>
                  <a:lnTo>
                    <a:pt x="745" y="251"/>
                  </a:lnTo>
                  <a:lnTo>
                    <a:pt x="755" y="251"/>
                  </a:lnTo>
                  <a:lnTo>
                    <a:pt x="764" y="269"/>
                  </a:lnTo>
                  <a:lnTo>
                    <a:pt x="764" y="279"/>
                  </a:lnTo>
                  <a:lnTo>
                    <a:pt x="764" y="289"/>
                  </a:lnTo>
                  <a:lnTo>
                    <a:pt x="755" y="289"/>
                  </a:lnTo>
                  <a:lnTo>
                    <a:pt x="745" y="289"/>
                  </a:lnTo>
                  <a:lnTo>
                    <a:pt x="745" y="299"/>
                  </a:lnTo>
                  <a:lnTo>
                    <a:pt x="755" y="307"/>
                  </a:lnTo>
                  <a:lnTo>
                    <a:pt x="764" y="307"/>
                  </a:lnTo>
                  <a:lnTo>
                    <a:pt x="755" y="319"/>
                  </a:lnTo>
                  <a:lnTo>
                    <a:pt x="745" y="319"/>
                  </a:lnTo>
                  <a:lnTo>
                    <a:pt x="745" y="329"/>
                  </a:lnTo>
                  <a:lnTo>
                    <a:pt x="735" y="337"/>
                  </a:lnTo>
                  <a:lnTo>
                    <a:pt x="727" y="347"/>
                  </a:lnTo>
                  <a:lnTo>
                    <a:pt x="717" y="347"/>
                  </a:lnTo>
                  <a:lnTo>
                    <a:pt x="709" y="337"/>
                  </a:lnTo>
                  <a:lnTo>
                    <a:pt x="699" y="337"/>
                  </a:lnTo>
                  <a:lnTo>
                    <a:pt x="709" y="347"/>
                  </a:lnTo>
                  <a:lnTo>
                    <a:pt x="717" y="347"/>
                  </a:lnTo>
                  <a:lnTo>
                    <a:pt x="727" y="365"/>
                  </a:lnTo>
                  <a:lnTo>
                    <a:pt x="727" y="375"/>
                  </a:lnTo>
                  <a:lnTo>
                    <a:pt x="717" y="375"/>
                  </a:lnTo>
                  <a:lnTo>
                    <a:pt x="709" y="375"/>
                  </a:lnTo>
                  <a:lnTo>
                    <a:pt x="699" y="365"/>
                  </a:lnTo>
                  <a:lnTo>
                    <a:pt x="691" y="347"/>
                  </a:lnTo>
                  <a:lnTo>
                    <a:pt x="681" y="347"/>
                  </a:lnTo>
                  <a:lnTo>
                    <a:pt x="681" y="357"/>
                  </a:lnTo>
                  <a:lnTo>
                    <a:pt x="709" y="375"/>
                  </a:lnTo>
                  <a:lnTo>
                    <a:pt x="727" y="395"/>
                  </a:lnTo>
                  <a:lnTo>
                    <a:pt x="735" y="413"/>
                  </a:lnTo>
                  <a:lnTo>
                    <a:pt x="735" y="423"/>
                  </a:lnTo>
                  <a:lnTo>
                    <a:pt x="727" y="423"/>
                  </a:lnTo>
                  <a:lnTo>
                    <a:pt x="709" y="413"/>
                  </a:lnTo>
                  <a:lnTo>
                    <a:pt x="699" y="403"/>
                  </a:lnTo>
                  <a:lnTo>
                    <a:pt x="681" y="403"/>
                  </a:lnTo>
                  <a:lnTo>
                    <a:pt x="671" y="403"/>
                  </a:lnTo>
                  <a:lnTo>
                    <a:pt x="681" y="403"/>
                  </a:lnTo>
                  <a:lnTo>
                    <a:pt x="671" y="413"/>
                  </a:lnTo>
                  <a:lnTo>
                    <a:pt x="681" y="433"/>
                  </a:lnTo>
                  <a:lnTo>
                    <a:pt x="709" y="433"/>
                  </a:lnTo>
                  <a:lnTo>
                    <a:pt x="727" y="433"/>
                  </a:lnTo>
                  <a:lnTo>
                    <a:pt x="717" y="433"/>
                  </a:lnTo>
                  <a:lnTo>
                    <a:pt x="709" y="443"/>
                  </a:lnTo>
                  <a:lnTo>
                    <a:pt x="691" y="451"/>
                  </a:lnTo>
                  <a:lnTo>
                    <a:pt x="671" y="461"/>
                  </a:lnTo>
                  <a:lnTo>
                    <a:pt x="643" y="471"/>
                  </a:lnTo>
                  <a:lnTo>
                    <a:pt x="633" y="471"/>
                  </a:lnTo>
                  <a:lnTo>
                    <a:pt x="615" y="481"/>
                  </a:lnTo>
                  <a:lnTo>
                    <a:pt x="597" y="481"/>
                  </a:lnTo>
                  <a:lnTo>
                    <a:pt x="587" y="481"/>
                  </a:lnTo>
                  <a:lnTo>
                    <a:pt x="577" y="481"/>
                  </a:lnTo>
                  <a:lnTo>
                    <a:pt x="577" y="491"/>
                  </a:lnTo>
                  <a:lnTo>
                    <a:pt x="577" y="499"/>
                  </a:lnTo>
                  <a:lnTo>
                    <a:pt x="569" y="499"/>
                  </a:lnTo>
                  <a:lnTo>
                    <a:pt x="559" y="509"/>
                  </a:lnTo>
                  <a:lnTo>
                    <a:pt x="551" y="519"/>
                  </a:lnTo>
                  <a:lnTo>
                    <a:pt x="551" y="529"/>
                  </a:lnTo>
                  <a:lnTo>
                    <a:pt x="541" y="529"/>
                  </a:lnTo>
                  <a:lnTo>
                    <a:pt x="521" y="539"/>
                  </a:lnTo>
                  <a:lnTo>
                    <a:pt x="513" y="539"/>
                  </a:lnTo>
                  <a:lnTo>
                    <a:pt x="503" y="539"/>
                  </a:lnTo>
                  <a:lnTo>
                    <a:pt x="503" y="529"/>
                  </a:lnTo>
                  <a:lnTo>
                    <a:pt x="495" y="529"/>
                  </a:lnTo>
                  <a:lnTo>
                    <a:pt x="495" y="539"/>
                  </a:lnTo>
                  <a:lnTo>
                    <a:pt x="495" y="547"/>
                  </a:lnTo>
                  <a:lnTo>
                    <a:pt x="485" y="557"/>
                  </a:lnTo>
                  <a:lnTo>
                    <a:pt x="457" y="557"/>
                  </a:lnTo>
                  <a:lnTo>
                    <a:pt x="457" y="567"/>
                  </a:lnTo>
                  <a:lnTo>
                    <a:pt x="457" y="577"/>
                  </a:lnTo>
                  <a:lnTo>
                    <a:pt x="457" y="585"/>
                  </a:lnTo>
                  <a:lnTo>
                    <a:pt x="457" y="595"/>
                  </a:lnTo>
                  <a:lnTo>
                    <a:pt x="439" y="595"/>
                  </a:lnTo>
                  <a:lnTo>
                    <a:pt x="439" y="615"/>
                  </a:lnTo>
                  <a:lnTo>
                    <a:pt x="429" y="615"/>
                  </a:lnTo>
                  <a:lnTo>
                    <a:pt x="429" y="623"/>
                  </a:lnTo>
                  <a:lnTo>
                    <a:pt x="439" y="643"/>
                  </a:lnTo>
                  <a:lnTo>
                    <a:pt x="429" y="643"/>
                  </a:lnTo>
                  <a:lnTo>
                    <a:pt x="429" y="663"/>
                  </a:lnTo>
                  <a:lnTo>
                    <a:pt x="419" y="673"/>
                  </a:lnTo>
                  <a:lnTo>
                    <a:pt x="411" y="673"/>
                  </a:lnTo>
                  <a:lnTo>
                    <a:pt x="411" y="663"/>
                  </a:lnTo>
                  <a:lnTo>
                    <a:pt x="401" y="663"/>
                  </a:lnTo>
                  <a:lnTo>
                    <a:pt x="401" y="673"/>
                  </a:lnTo>
                  <a:lnTo>
                    <a:pt x="393" y="663"/>
                  </a:lnTo>
                  <a:lnTo>
                    <a:pt x="383" y="643"/>
                  </a:lnTo>
                  <a:lnTo>
                    <a:pt x="373" y="643"/>
                  </a:lnTo>
                  <a:lnTo>
                    <a:pt x="362" y="643"/>
                  </a:lnTo>
                  <a:lnTo>
                    <a:pt x="354" y="643"/>
                  </a:lnTo>
                  <a:lnTo>
                    <a:pt x="344" y="643"/>
                  </a:lnTo>
                  <a:lnTo>
                    <a:pt x="336" y="643"/>
                  </a:lnTo>
                  <a:lnTo>
                    <a:pt x="336" y="633"/>
                  </a:lnTo>
                  <a:lnTo>
                    <a:pt x="336" y="623"/>
                  </a:lnTo>
                  <a:lnTo>
                    <a:pt x="326" y="615"/>
                  </a:lnTo>
                  <a:lnTo>
                    <a:pt x="306" y="595"/>
                  </a:lnTo>
                  <a:lnTo>
                    <a:pt x="298" y="585"/>
                  </a:lnTo>
                  <a:lnTo>
                    <a:pt x="298" y="577"/>
                  </a:lnTo>
                  <a:lnTo>
                    <a:pt x="306" y="577"/>
                  </a:lnTo>
                  <a:lnTo>
                    <a:pt x="306" y="567"/>
                  </a:lnTo>
                  <a:lnTo>
                    <a:pt x="298" y="567"/>
                  </a:lnTo>
                  <a:lnTo>
                    <a:pt x="288" y="567"/>
                  </a:lnTo>
                  <a:lnTo>
                    <a:pt x="288" y="557"/>
                  </a:lnTo>
                  <a:lnTo>
                    <a:pt x="280" y="557"/>
                  </a:lnTo>
                  <a:lnTo>
                    <a:pt x="270" y="539"/>
                  </a:lnTo>
                  <a:lnTo>
                    <a:pt x="270" y="529"/>
                  </a:lnTo>
                  <a:lnTo>
                    <a:pt x="270" y="519"/>
                  </a:lnTo>
                  <a:lnTo>
                    <a:pt x="270" y="509"/>
                  </a:lnTo>
                  <a:lnTo>
                    <a:pt x="270" y="499"/>
                  </a:lnTo>
                  <a:lnTo>
                    <a:pt x="280" y="491"/>
                  </a:lnTo>
                  <a:lnTo>
                    <a:pt x="288" y="481"/>
                  </a:lnTo>
                  <a:lnTo>
                    <a:pt x="288" y="471"/>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00" name="Freeform 114"/>
            <p:cNvSpPr>
              <a:spLocks/>
            </p:cNvSpPr>
            <p:nvPr/>
          </p:nvSpPr>
          <p:spPr bwMode="auto">
            <a:xfrm>
              <a:off x="3213075" y="2093914"/>
              <a:ext cx="84146" cy="52387"/>
            </a:xfrm>
            <a:custGeom>
              <a:avLst/>
              <a:gdLst>
                <a:gd name="T0" fmla="*/ 2147483647 w 46"/>
                <a:gd name="T1" fmla="*/ 2147483647 h 28"/>
                <a:gd name="T2" fmla="*/ 2147483647 w 46"/>
                <a:gd name="T3" fmla="*/ 2147483647 h 28"/>
                <a:gd name="T4" fmla="*/ 0 w 46"/>
                <a:gd name="T5" fmla="*/ 2147483647 h 28"/>
                <a:gd name="T6" fmla="*/ 0 w 46"/>
                <a:gd name="T7" fmla="*/ 0 h 28"/>
                <a:gd name="T8" fmla="*/ 2147483647 w 46"/>
                <a:gd name="T9" fmla="*/ 0 h 28"/>
                <a:gd name="T10" fmla="*/ 2147483647 w 46"/>
                <a:gd name="T11" fmla="*/ 0 h 28"/>
                <a:gd name="T12" fmla="*/ 2147483647 w 46"/>
                <a:gd name="T13" fmla="*/ 0 h 28"/>
                <a:gd name="T14" fmla="*/ 2147483647 w 46"/>
                <a:gd name="T15" fmla="*/ 2147483647 h 28"/>
                <a:gd name="T16" fmla="*/ 2147483647 w 46"/>
                <a:gd name="T17" fmla="*/ 2147483647 h 28"/>
                <a:gd name="T18" fmla="*/ 2147483647 w 46"/>
                <a:gd name="T19" fmla="*/ 2147483647 h 28"/>
                <a:gd name="T20" fmla="*/ 2147483647 w 46"/>
                <a:gd name="T21" fmla="*/ 2147483647 h 28"/>
                <a:gd name="T22" fmla="*/ 2147483647 w 46"/>
                <a:gd name="T23" fmla="*/ 2147483647 h 28"/>
                <a:gd name="T24" fmla="*/ 2147483647 w 46"/>
                <a:gd name="T25" fmla="*/ 2147483647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28"/>
                <a:gd name="T41" fmla="*/ 46 w 46"/>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28">
                  <a:moveTo>
                    <a:pt x="10" y="28"/>
                  </a:moveTo>
                  <a:lnTo>
                    <a:pt x="10" y="18"/>
                  </a:lnTo>
                  <a:lnTo>
                    <a:pt x="0" y="8"/>
                  </a:lnTo>
                  <a:lnTo>
                    <a:pt x="0" y="0"/>
                  </a:lnTo>
                  <a:lnTo>
                    <a:pt x="10" y="0"/>
                  </a:lnTo>
                  <a:lnTo>
                    <a:pt x="18" y="0"/>
                  </a:lnTo>
                  <a:lnTo>
                    <a:pt x="28" y="0"/>
                  </a:lnTo>
                  <a:lnTo>
                    <a:pt x="46" y="8"/>
                  </a:lnTo>
                  <a:lnTo>
                    <a:pt x="36" y="18"/>
                  </a:lnTo>
                  <a:lnTo>
                    <a:pt x="28" y="28"/>
                  </a:lnTo>
                  <a:lnTo>
                    <a:pt x="18" y="28"/>
                  </a:lnTo>
                  <a:lnTo>
                    <a:pt x="10" y="2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01" name="Freeform 115"/>
            <p:cNvSpPr>
              <a:spLocks/>
            </p:cNvSpPr>
            <p:nvPr/>
          </p:nvSpPr>
          <p:spPr bwMode="auto">
            <a:xfrm>
              <a:off x="4035479" y="2271714"/>
              <a:ext cx="254024" cy="106362"/>
            </a:xfrm>
            <a:custGeom>
              <a:avLst/>
              <a:gdLst>
                <a:gd name="T0" fmla="*/ 2147483647 w 141"/>
                <a:gd name="T1" fmla="*/ 2147483647 h 58"/>
                <a:gd name="T2" fmla="*/ 2147483647 w 141"/>
                <a:gd name="T3" fmla="*/ 2147483647 h 58"/>
                <a:gd name="T4" fmla="*/ 2147483647 w 141"/>
                <a:gd name="T5" fmla="*/ 2147483647 h 58"/>
                <a:gd name="T6" fmla="*/ 2147483647 w 141"/>
                <a:gd name="T7" fmla="*/ 2147483647 h 58"/>
                <a:gd name="T8" fmla="*/ 2147483647 w 141"/>
                <a:gd name="T9" fmla="*/ 2147483647 h 58"/>
                <a:gd name="T10" fmla="*/ 2147483647 w 141"/>
                <a:gd name="T11" fmla="*/ 2147483647 h 58"/>
                <a:gd name="T12" fmla="*/ 2147483647 w 141"/>
                <a:gd name="T13" fmla="*/ 2147483647 h 58"/>
                <a:gd name="T14" fmla="*/ 2147483647 w 141"/>
                <a:gd name="T15" fmla="*/ 2147483647 h 58"/>
                <a:gd name="T16" fmla="*/ 2147483647 w 141"/>
                <a:gd name="T17" fmla="*/ 2147483647 h 58"/>
                <a:gd name="T18" fmla="*/ 2147483647 w 141"/>
                <a:gd name="T19" fmla="*/ 2147483647 h 58"/>
                <a:gd name="T20" fmla="*/ 2147483647 w 141"/>
                <a:gd name="T21" fmla="*/ 2147483647 h 58"/>
                <a:gd name="T22" fmla="*/ 2147483647 w 141"/>
                <a:gd name="T23" fmla="*/ 2147483647 h 58"/>
                <a:gd name="T24" fmla="*/ 2147483647 w 141"/>
                <a:gd name="T25" fmla="*/ 2147483647 h 58"/>
                <a:gd name="T26" fmla="*/ 2147483647 w 141"/>
                <a:gd name="T27" fmla="*/ 2147483647 h 58"/>
                <a:gd name="T28" fmla="*/ 2147483647 w 141"/>
                <a:gd name="T29" fmla="*/ 2147483647 h 58"/>
                <a:gd name="T30" fmla="*/ 0 w 141"/>
                <a:gd name="T31" fmla="*/ 2147483647 h 58"/>
                <a:gd name="T32" fmla="*/ 2147483647 w 141"/>
                <a:gd name="T33" fmla="*/ 2147483647 h 58"/>
                <a:gd name="T34" fmla="*/ 2147483647 w 141"/>
                <a:gd name="T35" fmla="*/ 2147483647 h 58"/>
                <a:gd name="T36" fmla="*/ 2147483647 w 141"/>
                <a:gd name="T37" fmla="*/ 2147483647 h 58"/>
                <a:gd name="T38" fmla="*/ 2147483647 w 141"/>
                <a:gd name="T39" fmla="*/ 2147483647 h 58"/>
                <a:gd name="T40" fmla="*/ 0 w 141"/>
                <a:gd name="T41" fmla="*/ 2147483647 h 58"/>
                <a:gd name="T42" fmla="*/ 0 w 141"/>
                <a:gd name="T43" fmla="*/ 0 h 58"/>
                <a:gd name="T44" fmla="*/ 0 w 141"/>
                <a:gd name="T45" fmla="*/ 2147483647 h 58"/>
                <a:gd name="T46" fmla="*/ 0 w 141"/>
                <a:gd name="T47" fmla="*/ 0 h 58"/>
                <a:gd name="T48" fmla="*/ 2147483647 w 141"/>
                <a:gd name="T49" fmla="*/ 0 h 58"/>
                <a:gd name="T50" fmla="*/ 2147483647 w 141"/>
                <a:gd name="T51" fmla="*/ 0 h 58"/>
                <a:gd name="T52" fmla="*/ 2147483647 w 141"/>
                <a:gd name="T53" fmla="*/ 2147483647 h 58"/>
                <a:gd name="T54" fmla="*/ 2147483647 w 141"/>
                <a:gd name="T55" fmla="*/ 2147483647 h 58"/>
                <a:gd name="T56" fmla="*/ 2147483647 w 141"/>
                <a:gd name="T57" fmla="*/ 2147483647 h 58"/>
                <a:gd name="T58" fmla="*/ 2147483647 w 141"/>
                <a:gd name="T59" fmla="*/ 2147483647 h 58"/>
                <a:gd name="T60" fmla="*/ 2147483647 w 141"/>
                <a:gd name="T61" fmla="*/ 0 h 58"/>
                <a:gd name="T62" fmla="*/ 2147483647 w 141"/>
                <a:gd name="T63" fmla="*/ 2147483647 h 58"/>
                <a:gd name="T64" fmla="*/ 2147483647 w 141"/>
                <a:gd name="T65" fmla="*/ 2147483647 h 58"/>
                <a:gd name="T66" fmla="*/ 2147483647 w 141"/>
                <a:gd name="T67" fmla="*/ 2147483647 h 58"/>
                <a:gd name="T68" fmla="*/ 2147483647 w 141"/>
                <a:gd name="T69" fmla="*/ 0 h 58"/>
                <a:gd name="T70" fmla="*/ 2147483647 w 141"/>
                <a:gd name="T71" fmla="*/ 0 h 58"/>
                <a:gd name="T72" fmla="*/ 2147483647 w 141"/>
                <a:gd name="T73" fmla="*/ 0 h 58"/>
                <a:gd name="T74" fmla="*/ 2147483647 w 141"/>
                <a:gd name="T75" fmla="*/ 2147483647 h 58"/>
                <a:gd name="T76" fmla="*/ 2147483647 w 141"/>
                <a:gd name="T77" fmla="*/ 0 h 58"/>
                <a:gd name="T78" fmla="*/ 2147483647 w 141"/>
                <a:gd name="T79" fmla="*/ 0 h 58"/>
                <a:gd name="T80" fmla="*/ 2147483647 w 141"/>
                <a:gd name="T81" fmla="*/ 0 h 58"/>
                <a:gd name="T82" fmla="*/ 2147483647 w 141"/>
                <a:gd name="T83" fmla="*/ 0 h 58"/>
                <a:gd name="T84" fmla="*/ 2147483647 w 141"/>
                <a:gd name="T85" fmla="*/ 0 h 58"/>
                <a:gd name="T86" fmla="*/ 2147483647 w 141"/>
                <a:gd name="T87" fmla="*/ 2147483647 h 58"/>
                <a:gd name="T88" fmla="*/ 2147483647 w 141"/>
                <a:gd name="T89" fmla="*/ 2147483647 h 58"/>
                <a:gd name="T90" fmla="*/ 2147483647 w 141"/>
                <a:gd name="T91" fmla="*/ 2147483647 h 5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1"/>
                <a:gd name="T139" fmla="*/ 0 h 58"/>
                <a:gd name="T140" fmla="*/ 141 w 141"/>
                <a:gd name="T141" fmla="*/ 58 h 5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1" h="58">
                  <a:moveTo>
                    <a:pt x="141" y="28"/>
                  </a:moveTo>
                  <a:lnTo>
                    <a:pt x="129" y="28"/>
                  </a:lnTo>
                  <a:lnTo>
                    <a:pt x="121" y="38"/>
                  </a:lnTo>
                  <a:lnTo>
                    <a:pt x="121" y="48"/>
                  </a:lnTo>
                  <a:lnTo>
                    <a:pt x="103" y="48"/>
                  </a:lnTo>
                  <a:lnTo>
                    <a:pt x="93" y="58"/>
                  </a:lnTo>
                  <a:lnTo>
                    <a:pt x="75" y="58"/>
                  </a:lnTo>
                  <a:lnTo>
                    <a:pt x="55" y="58"/>
                  </a:lnTo>
                  <a:lnTo>
                    <a:pt x="46" y="58"/>
                  </a:lnTo>
                  <a:lnTo>
                    <a:pt x="28" y="48"/>
                  </a:lnTo>
                  <a:lnTo>
                    <a:pt x="18" y="38"/>
                  </a:lnTo>
                  <a:lnTo>
                    <a:pt x="8" y="38"/>
                  </a:lnTo>
                  <a:lnTo>
                    <a:pt x="18" y="38"/>
                  </a:lnTo>
                  <a:lnTo>
                    <a:pt x="18" y="28"/>
                  </a:lnTo>
                  <a:lnTo>
                    <a:pt x="8" y="28"/>
                  </a:lnTo>
                  <a:lnTo>
                    <a:pt x="0" y="28"/>
                  </a:lnTo>
                  <a:lnTo>
                    <a:pt x="18" y="28"/>
                  </a:lnTo>
                  <a:lnTo>
                    <a:pt x="28" y="18"/>
                  </a:lnTo>
                  <a:lnTo>
                    <a:pt x="18" y="18"/>
                  </a:lnTo>
                  <a:lnTo>
                    <a:pt x="8" y="18"/>
                  </a:lnTo>
                  <a:lnTo>
                    <a:pt x="0" y="8"/>
                  </a:lnTo>
                  <a:lnTo>
                    <a:pt x="0" y="0"/>
                  </a:lnTo>
                  <a:lnTo>
                    <a:pt x="0" y="8"/>
                  </a:lnTo>
                  <a:lnTo>
                    <a:pt x="0" y="0"/>
                  </a:lnTo>
                  <a:lnTo>
                    <a:pt x="8" y="0"/>
                  </a:lnTo>
                  <a:lnTo>
                    <a:pt x="18" y="0"/>
                  </a:lnTo>
                  <a:lnTo>
                    <a:pt x="28" y="8"/>
                  </a:lnTo>
                  <a:lnTo>
                    <a:pt x="28" y="18"/>
                  </a:lnTo>
                  <a:lnTo>
                    <a:pt x="28" y="8"/>
                  </a:lnTo>
                  <a:lnTo>
                    <a:pt x="36" y="8"/>
                  </a:lnTo>
                  <a:lnTo>
                    <a:pt x="36" y="0"/>
                  </a:lnTo>
                  <a:lnTo>
                    <a:pt x="36" y="8"/>
                  </a:lnTo>
                  <a:lnTo>
                    <a:pt x="46" y="8"/>
                  </a:lnTo>
                  <a:lnTo>
                    <a:pt x="55" y="8"/>
                  </a:lnTo>
                  <a:lnTo>
                    <a:pt x="55" y="0"/>
                  </a:lnTo>
                  <a:lnTo>
                    <a:pt x="65" y="0"/>
                  </a:lnTo>
                  <a:lnTo>
                    <a:pt x="75" y="0"/>
                  </a:lnTo>
                  <a:lnTo>
                    <a:pt x="85" y="8"/>
                  </a:lnTo>
                  <a:lnTo>
                    <a:pt x="85" y="0"/>
                  </a:lnTo>
                  <a:lnTo>
                    <a:pt x="93" y="0"/>
                  </a:lnTo>
                  <a:lnTo>
                    <a:pt x="103" y="0"/>
                  </a:lnTo>
                  <a:lnTo>
                    <a:pt x="111" y="0"/>
                  </a:lnTo>
                  <a:lnTo>
                    <a:pt x="121" y="0"/>
                  </a:lnTo>
                  <a:lnTo>
                    <a:pt x="121" y="18"/>
                  </a:lnTo>
                  <a:lnTo>
                    <a:pt x="141" y="2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02" name="Freeform 116"/>
            <p:cNvSpPr>
              <a:spLocks/>
            </p:cNvSpPr>
            <p:nvPr/>
          </p:nvSpPr>
          <p:spPr bwMode="auto">
            <a:xfrm>
              <a:off x="2708202" y="2201864"/>
              <a:ext cx="38104" cy="17462"/>
            </a:xfrm>
            <a:custGeom>
              <a:avLst/>
              <a:gdLst>
                <a:gd name="T0" fmla="*/ 2147483647 w 21"/>
                <a:gd name="T1" fmla="*/ 2147483647 h 10"/>
                <a:gd name="T2" fmla="*/ 0 w 21"/>
                <a:gd name="T3" fmla="*/ 2147483647 h 10"/>
                <a:gd name="T4" fmla="*/ 0 w 21"/>
                <a:gd name="T5" fmla="*/ 0 h 10"/>
                <a:gd name="T6" fmla="*/ 2147483647 w 21"/>
                <a:gd name="T7" fmla="*/ 0 h 10"/>
                <a:gd name="T8" fmla="*/ 2147483647 w 21"/>
                <a:gd name="T9" fmla="*/ 2147483647 h 10"/>
                <a:gd name="T10" fmla="*/ 2147483647 w 21"/>
                <a:gd name="T11" fmla="*/ 2147483647 h 10"/>
                <a:gd name="T12" fmla="*/ 2147483647 w 21"/>
                <a:gd name="T13" fmla="*/ 2147483647 h 10"/>
                <a:gd name="T14" fmla="*/ 0 60000 65536"/>
                <a:gd name="T15" fmla="*/ 0 60000 65536"/>
                <a:gd name="T16" fmla="*/ 0 60000 65536"/>
                <a:gd name="T17" fmla="*/ 0 60000 65536"/>
                <a:gd name="T18" fmla="*/ 0 60000 65536"/>
                <a:gd name="T19" fmla="*/ 0 60000 65536"/>
                <a:gd name="T20" fmla="*/ 0 60000 65536"/>
                <a:gd name="T21" fmla="*/ 0 w 21"/>
                <a:gd name="T22" fmla="*/ 0 h 10"/>
                <a:gd name="T23" fmla="*/ 21 w 21"/>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0">
                  <a:moveTo>
                    <a:pt x="10" y="10"/>
                  </a:moveTo>
                  <a:lnTo>
                    <a:pt x="0" y="10"/>
                  </a:lnTo>
                  <a:lnTo>
                    <a:pt x="0" y="0"/>
                  </a:lnTo>
                  <a:lnTo>
                    <a:pt x="10" y="0"/>
                  </a:lnTo>
                  <a:lnTo>
                    <a:pt x="21" y="10"/>
                  </a:lnTo>
                  <a:lnTo>
                    <a:pt x="1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03" name="Freeform 117"/>
            <p:cNvSpPr>
              <a:spLocks/>
            </p:cNvSpPr>
            <p:nvPr/>
          </p:nvSpPr>
          <p:spPr bwMode="auto">
            <a:xfrm>
              <a:off x="4137089" y="1809751"/>
              <a:ext cx="65094" cy="41275"/>
            </a:xfrm>
            <a:custGeom>
              <a:avLst/>
              <a:gdLst>
                <a:gd name="T0" fmla="*/ 2147483647 w 36"/>
                <a:gd name="T1" fmla="*/ 2147483647 h 22"/>
                <a:gd name="T2" fmla="*/ 2147483647 w 36"/>
                <a:gd name="T3" fmla="*/ 2147483647 h 22"/>
                <a:gd name="T4" fmla="*/ 0 w 36"/>
                <a:gd name="T5" fmla="*/ 2147483647 h 22"/>
                <a:gd name="T6" fmla="*/ 2147483647 w 36"/>
                <a:gd name="T7" fmla="*/ 2147483647 h 22"/>
                <a:gd name="T8" fmla="*/ 2147483647 w 36"/>
                <a:gd name="T9" fmla="*/ 0 h 22"/>
                <a:gd name="T10" fmla="*/ 2147483647 w 36"/>
                <a:gd name="T11" fmla="*/ 0 h 22"/>
                <a:gd name="T12" fmla="*/ 2147483647 w 36"/>
                <a:gd name="T13" fmla="*/ 2147483647 h 22"/>
                <a:gd name="T14" fmla="*/ 2147483647 w 36"/>
                <a:gd name="T15" fmla="*/ 2147483647 h 22"/>
                <a:gd name="T16" fmla="*/ 2147483647 w 36"/>
                <a:gd name="T17" fmla="*/ 2147483647 h 22"/>
                <a:gd name="T18" fmla="*/ 2147483647 w 36"/>
                <a:gd name="T19" fmla="*/ 2147483647 h 22"/>
                <a:gd name="T20" fmla="*/ 2147483647 w 36"/>
                <a:gd name="T21" fmla="*/ 2147483647 h 22"/>
                <a:gd name="T22" fmla="*/ 2147483647 w 36"/>
                <a:gd name="T23" fmla="*/ 2147483647 h 22"/>
                <a:gd name="T24" fmla="*/ 2147483647 w 36"/>
                <a:gd name="T25" fmla="*/ 2147483647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22"/>
                <a:gd name="T41" fmla="*/ 36 w 36"/>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22">
                  <a:moveTo>
                    <a:pt x="8" y="22"/>
                  </a:moveTo>
                  <a:lnTo>
                    <a:pt x="8" y="12"/>
                  </a:lnTo>
                  <a:lnTo>
                    <a:pt x="0" y="12"/>
                  </a:lnTo>
                  <a:lnTo>
                    <a:pt x="8" y="12"/>
                  </a:lnTo>
                  <a:lnTo>
                    <a:pt x="8" y="0"/>
                  </a:lnTo>
                  <a:lnTo>
                    <a:pt x="18" y="0"/>
                  </a:lnTo>
                  <a:lnTo>
                    <a:pt x="18" y="12"/>
                  </a:lnTo>
                  <a:lnTo>
                    <a:pt x="28" y="12"/>
                  </a:lnTo>
                  <a:lnTo>
                    <a:pt x="36" y="12"/>
                  </a:lnTo>
                  <a:lnTo>
                    <a:pt x="28" y="12"/>
                  </a:lnTo>
                  <a:lnTo>
                    <a:pt x="18" y="22"/>
                  </a:lnTo>
                  <a:lnTo>
                    <a:pt x="8" y="2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04" name="Freeform 118"/>
            <p:cNvSpPr>
              <a:spLocks/>
            </p:cNvSpPr>
            <p:nvPr/>
          </p:nvSpPr>
          <p:spPr bwMode="auto">
            <a:xfrm>
              <a:off x="294970" y="2035176"/>
              <a:ext cx="974819" cy="998539"/>
            </a:xfrm>
            <a:custGeom>
              <a:avLst/>
              <a:gdLst>
                <a:gd name="T0" fmla="*/ 2147483647 w 543"/>
                <a:gd name="T1" fmla="*/ 2147483647 h 541"/>
                <a:gd name="T2" fmla="*/ 2147483647 w 543"/>
                <a:gd name="T3" fmla="*/ 2147483647 h 541"/>
                <a:gd name="T4" fmla="*/ 2147483647 w 543"/>
                <a:gd name="T5" fmla="*/ 2147483647 h 541"/>
                <a:gd name="T6" fmla="*/ 2147483647 w 543"/>
                <a:gd name="T7" fmla="*/ 2147483647 h 541"/>
                <a:gd name="T8" fmla="*/ 2147483647 w 543"/>
                <a:gd name="T9" fmla="*/ 2147483647 h 541"/>
                <a:gd name="T10" fmla="*/ 2147483647 w 543"/>
                <a:gd name="T11" fmla="*/ 2147483647 h 541"/>
                <a:gd name="T12" fmla="*/ 2147483647 w 543"/>
                <a:gd name="T13" fmla="*/ 2147483647 h 541"/>
                <a:gd name="T14" fmla="*/ 2147483647 w 543"/>
                <a:gd name="T15" fmla="*/ 2147483647 h 541"/>
                <a:gd name="T16" fmla="*/ 2147483647 w 543"/>
                <a:gd name="T17" fmla="*/ 2147483647 h 541"/>
                <a:gd name="T18" fmla="*/ 2147483647 w 543"/>
                <a:gd name="T19" fmla="*/ 2147483647 h 541"/>
                <a:gd name="T20" fmla="*/ 2147483647 w 543"/>
                <a:gd name="T21" fmla="*/ 2147483647 h 541"/>
                <a:gd name="T22" fmla="*/ 2147483647 w 543"/>
                <a:gd name="T23" fmla="*/ 0 h 541"/>
                <a:gd name="T24" fmla="*/ 2147483647 w 543"/>
                <a:gd name="T25" fmla="*/ 2147483647 h 541"/>
                <a:gd name="T26" fmla="*/ 2147483647 w 543"/>
                <a:gd name="T27" fmla="*/ 2147483647 h 541"/>
                <a:gd name="T28" fmla="*/ 2147483647 w 543"/>
                <a:gd name="T29" fmla="*/ 2147483647 h 541"/>
                <a:gd name="T30" fmla="*/ 2147483647 w 543"/>
                <a:gd name="T31" fmla="*/ 2147483647 h 541"/>
                <a:gd name="T32" fmla="*/ 2147483647 w 543"/>
                <a:gd name="T33" fmla="*/ 2147483647 h 541"/>
                <a:gd name="T34" fmla="*/ 2147483647 w 543"/>
                <a:gd name="T35" fmla="*/ 2147483647 h 541"/>
                <a:gd name="T36" fmla="*/ 2147483647 w 543"/>
                <a:gd name="T37" fmla="*/ 2147483647 h 541"/>
                <a:gd name="T38" fmla="*/ 2147483647 w 543"/>
                <a:gd name="T39" fmla="*/ 2147483647 h 541"/>
                <a:gd name="T40" fmla="*/ 2147483647 w 543"/>
                <a:gd name="T41" fmla="*/ 2147483647 h 541"/>
                <a:gd name="T42" fmla="*/ 2147483647 w 543"/>
                <a:gd name="T43" fmla="*/ 2147483647 h 541"/>
                <a:gd name="T44" fmla="*/ 2147483647 w 543"/>
                <a:gd name="T45" fmla="*/ 2147483647 h 541"/>
                <a:gd name="T46" fmla="*/ 2147483647 w 543"/>
                <a:gd name="T47" fmla="*/ 2147483647 h 541"/>
                <a:gd name="T48" fmla="*/ 2147483647 w 543"/>
                <a:gd name="T49" fmla="*/ 2147483647 h 541"/>
                <a:gd name="T50" fmla="*/ 2147483647 w 543"/>
                <a:gd name="T51" fmla="*/ 2147483647 h 541"/>
                <a:gd name="T52" fmla="*/ 2147483647 w 543"/>
                <a:gd name="T53" fmla="*/ 2147483647 h 541"/>
                <a:gd name="T54" fmla="*/ 2147483647 w 543"/>
                <a:gd name="T55" fmla="*/ 2147483647 h 541"/>
                <a:gd name="T56" fmla="*/ 2147483647 w 543"/>
                <a:gd name="T57" fmla="*/ 2147483647 h 541"/>
                <a:gd name="T58" fmla="*/ 2147483647 w 543"/>
                <a:gd name="T59" fmla="*/ 2147483647 h 541"/>
                <a:gd name="T60" fmla="*/ 2147483647 w 543"/>
                <a:gd name="T61" fmla="*/ 2147483647 h 541"/>
                <a:gd name="T62" fmla="*/ 2147483647 w 543"/>
                <a:gd name="T63" fmla="*/ 2147483647 h 541"/>
                <a:gd name="T64" fmla="*/ 2147483647 w 543"/>
                <a:gd name="T65" fmla="*/ 2147483647 h 541"/>
                <a:gd name="T66" fmla="*/ 2147483647 w 543"/>
                <a:gd name="T67" fmla="*/ 2147483647 h 541"/>
                <a:gd name="T68" fmla="*/ 2147483647 w 543"/>
                <a:gd name="T69" fmla="*/ 2147483647 h 541"/>
                <a:gd name="T70" fmla="*/ 2147483647 w 543"/>
                <a:gd name="T71" fmla="*/ 2147483647 h 541"/>
                <a:gd name="T72" fmla="*/ 2147483647 w 543"/>
                <a:gd name="T73" fmla="*/ 2147483647 h 541"/>
                <a:gd name="T74" fmla="*/ 2147483647 w 543"/>
                <a:gd name="T75" fmla="*/ 2147483647 h 541"/>
                <a:gd name="T76" fmla="*/ 2147483647 w 543"/>
                <a:gd name="T77" fmla="*/ 2147483647 h 541"/>
                <a:gd name="T78" fmla="*/ 2147483647 w 543"/>
                <a:gd name="T79" fmla="*/ 2147483647 h 541"/>
                <a:gd name="T80" fmla="*/ 2147483647 w 543"/>
                <a:gd name="T81" fmla="*/ 2147483647 h 541"/>
                <a:gd name="T82" fmla="*/ 2147483647 w 543"/>
                <a:gd name="T83" fmla="*/ 2147483647 h 541"/>
                <a:gd name="T84" fmla="*/ 2147483647 w 543"/>
                <a:gd name="T85" fmla="*/ 2147483647 h 541"/>
                <a:gd name="T86" fmla="*/ 2147483647 w 543"/>
                <a:gd name="T87" fmla="*/ 2147483647 h 541"/>
                <a:gd name="T88" fmla="*/ 2147483647 w 543"/>
                <a:gd name="T89" fmla="*/ 2147483647 h 541"/>
                <a:gd name="T90" fmla="*/ 2147483647 w 543"/>
                <a:gd name="T91" fmla="*/ 2147483647 h 541"/>
                <a:gd name="T92" fmla="*/ 2147483647 w 543"/>
                <a:gd name="T93" fmla="*/ 2147483647 h 541"/>
                <a:gd name="T94" fmla="*/ 2147483647 w 543"/>
                <a:gd name="T95" fmla="*/ 2147483647 h 541"/>
                <a:gd name="T96" fmla="*/ 2147483647 w 543"/>
                <a:gd name="T97" fmla="*/ 2147483647 h 541"/>
                <a:gd name="T98" fmla="*/ 2147483647 w 543"/>
                <a:gd name="T99" fmla="*/ 2147483647 h 541"/>
                <a:gd name="T100" fmla="*/ 2147483647 w 543"/>
                <a:gd name="T101" fmla="*/ 2147483647 h 541"/>
                <a:gd name="T102" fmla="*/ 2147483647 w 543"/>
                <a:gd name="T103" fmla="*/ 2147483647 h 541"/>
                <a:gd name="T104" fmla="*/ 2147483647 w 543"/>
                <a:gd name="T105" fmla="*/ 2147483647 h 541"/>
                <a:gd name="T106" fmla="*/ 2147483647 w 543"/>
                <a:gd name="T107" fmla="*/ 2147483647 h 541"/>
                <a:gd name="T108" fmla="*/ 2147483647 w 543"/>
                <a:gd name="T109" fmla="*/ 2147483647 h 541"/>
                <a:gd name="T110" fmla="*/ 2147483647 w 543"/>
                <a:gd name="T111" fmla="*/ 2147483647 h 541"/>
                <a:gd name="T112" fmla="*/ 2147483647 w 543"/>
                <a:gd name="T113" fmla="*/ 2147483647 h 541"/>
                <a:gd name="T114" fmla="*/ 2147483647 w 543"/>
                <a:gd name="T115" fmla="*/ 2147483647 h 541"/>
                <a:gd name="T116" fmla="*/ 2147483647 w 543"/>
                <a:gd name="T117" fmla="*/ 2147483647 h 541"/>
                <a:gd name="T118" fmla="*/ 2147483647 w 543"/>
                <a:gd name="T119" fmla="*/ 2147483647 h 541"/>
                <a:gd name="T120" fmla="*/ 2147483647 w 543"/>
                <a:gd name="T121" fmla="*/ 2147483647 h 541"/>
                <a:gd name="T122" fmla="*/ 2147483647 w 543"/>
                <a:gd name="T123" fmla="*/ 2147483647 h 5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43"/>
                <a:gd name="T187" fmla="*/ 0 h 541"/>
                <a:gd name="T188" fmla="*/ 543 w 543"/>
                <a:gd name="T189" fmla="*/ 541 h 5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43" h="541">
                  <a:moveTo>
                    <a:pt x="543" y="523"/>
                  </a:moveTo>
                  <a:lnTo>
                    <a:pt x="543" y="523"/>
                  </a:lnTo>
                  <a:lnTo>
                    <a:pt x="543" y="497"/>
                  </a:lnTo>
                  <a:lnTo>
                    <a:pt x="515" y="479"/>
                  </a:lnTo>
                  <a:lnTo>
                    <a:pt x="487" y="425"/>
                  </a:lnTo>
                  <a:lnTo>
                    <a:pt x="477" y="425"/>
                  </a:lnTo>
                  <a:lnTo>
                    <a:pt x="469" y="399"/>
                  </a:lnTo>
                  <a:lnTo>
                    <a:pt x="449" y="407"/>
                  </a:lnTo>
                  <a:lnTo>
                    <a:pt x="441" y="417"/>
                  </a:lnTo>
                  <a:lnTo>
                    <a:pt x="413" y="391"/>
                  </a:lnTo>
                  <a:lnTo>
                    <a:pt x="413" y="381"/>
                  </a:lnTo>
                  <a:lnTo>
                    <a:pt x="385" y="391"/>
                  </a:lnTo>
                  <a:lnTo>
                    <a:pt x="385" y="381"/>
                  </a:lnTo>
                  <a:lnTo>
                    <a:pt x="385" y="70"/>
                  </a:lnTo>
                  <a:lnTo>
                    <a:pt x="359" y="52"/>
                  </a:lnTo>
                  <a:lnTo>
                    <a:pt x="331" y="62"/>
                  </a:lnTo>
                  <a:lnTo>
                    <a:pt x="313" y="52"/>
                  </a:lnTo>
                  <a:lnTo>
                    <a:pt x="295" y="52"/>
                  </a:lnTo>
                  <a:lnTo>
                    <a:pt x="267" y="34"/>
                  </a:lnTo>
                  <a:lnTo>
                    <a:pt x="231" y="34"/>
                  </a:lnTo>
                  <a:lnTo>
                    <a:pt x="221" y="18"/>
                  </a:lnTo>
                  <a:lnTo>
                    <a:pt x="192" y="18"/>
                  </a:lnTo>
                  <a:lnTo>
                    <a:pt x="184" y="8"/>
                  </a:lnTo>
                  <a:lnTo>
                    <a:pt x="166" y="0"/>
                  </a:lnTo>
                  <a:lnTo>
                    <a:pt x="148" y="18"/>
                  </a:lnTo>
                  <a:lnTo>
                    <a:pt x="130" y="26"/>
                  </a:lnTo>
                  <a:lnTo>
                    <a:pt x="102" y="44"/>
                  </a:lnTo>
                  <a:lnTo>
                    <a:pt x="92" y="44"/>
                  </a:lnTo>
                  <a:lnTo>
                    <a:pt x="74" y="62"/>
                  </a:lnTo>
                  <a:lnTo>
                    <a:pt x="66" y="98"/>
                  </a:lnTo>
                  <a:lnTo>
                    <a:pt x="28" y="106"/>
                  </a:lnTo>
                  <a:lnTo>
                    <a:pt x="18" y="124"/>
                  </a:lnTo>
                  <a:lnTo>
                    <a:pt x="54" y="150"/>
                  </a:lnTo>
                  <a:lnTo>
                    <a:pt x="66" y="168"/>
                  </a:lnTo>
                  <a:lnTo>
                    <a:pt x="84" y="194"/>
                  </a:lnTo>
                  <a:lnTo>
                    <a:pt x="84" y="204"/>
                  </a:lnTo>
                  <a:lnTo>
                    <a:pt x="54" y="204"/>
                  </a:lnTo>
                  <a:lnTo>
                    <a:pt x="54" y="186"/>
                  </a:lnTo>
                  <a:lnTo>
                    <a:pt x="46" y="186"/>
                  </a:lnTo>
                  <a:lnTo>
                    <a:pt x="10" y="204"/>
                  </a:lnTo>
                  <a:lnTo>
                    <a:pt x="0" y="220"/>
                  </a:lnTo>
                  <a:lnTo>
                    <a:pt x="18" y="230"/>
                  </a:lnTo>
                  <a:lnTo>
                    <a:pt x="18" y="238"/>
                  </a:lnTo>
                  <a:lnTo>
                    <a:pt x="18" y="248"/>
                  </a:lnTo>
                  <a:lnTo>
                    <a:pt x="36" y="256"/>
                  </a:lnTo>
                  <a:lnTo>
                    <a:pt x="54" y="256"/>
                  </a:lnTo>
                  <a:lnTo>
                    <a:pt x="74" y="256"/>
                  </a:lnTo>
                  <a:lnTo>
                    <a:pt x="92" y="248"/>
                  </a:lnTo>
                  <a:lnTo>
                    <a:pt x="92" y="256"/>
                  </a:lnTo>
                  <a:lnTo>
                    <a:pt x="102" y="274"/>
                  </a:lnTo>
                  <a:lnTo>
                    <a:pt x="92" y="292"/>
                  </a:lnTo>
                  <a:lnTo>
                    <a:pt x="74" y="292"/>
                  </a:lnTo>
                  <a:lnTo>
                    <a:pt x="66" y="301"/>
                  </a:lnTo>
                  <a:lnTo>
                    <a:pt x="54" y="301"/>
                  </a:lnTo>
                  <a:lnTo>
                    <a:pt x="46" y="301"/>
                  </a:lnTo>
                  <a:lnTo>
                    <a:pt x="28" y="345"/>
                  </a:lnTo>
                  <a:lnTo>
                    <a:pt x="54" y="399"/>
                  </a:lnTo>
                  <a:lnTo>
                    <a:pt x="66" y="399"/>
                  </a:lnTo>
                  <a:lnTo>
                    <a:pt x="84" y="391"/>
                  </a:lnTo>
                  <a:lnTo>
                    <a:pt x="84" y="407"/>
                  </a:lnTo>
                  <a:lnTo>
                    <a:pt x="84" y="417"/>
                  </a:lnTo>
                  <a:lnTo>
                    <a:pt x="92" y="425"/>
                  </a:lnTo>
                  <a:lnTo>
                    <a:pt x="120" y="425"/>
                  </a:lnTo>
                  <a:lnTo>
                    <a:pt x="130" y="433"/>
                  </a:lnTo>
                  <a:lnTo>
                    <a:pt x="130" y="425"/>
                  </a:lnTo>
                  <a:lnTo>
                    <a:pt x="148" y="425"/>
                  </a:lnTo>
                  <a:lnTo>
                    <a:pt x="148" y="443"/>
                  </a:lnTo>
                  <a:lnTo>
                    <a:pt x="148" y="461"/>
                  </a:lnTo>
                  <a:lnTo>
                    <a:pt x="102" y="497"/>
                  </a:lnTo>
                  <a:lnTo>
                    <a:pt x="74" y="505"/>
                  </a:lnTo>
                  <a:lnTo>
                    <a:pt x="66" y="513"/>
                  </a:lnTo>
                  <a:lnTo>
                    <a:pt x="36" y="531"/>
                  </a:lnTo>
                  <a:lnTo>
                    <a:pt x="46" y="541"/>
                  </a:lnTo>
                  <a:lnTo>
                    <a:pt x="92" y="513"/>
                  </a:lnTo>
                  <a:lnTo>
                    <a:pt x="130" y="497"/>
                  </a:lnTo>
                  <a:lnTo>
                    <a:pt x="138" y="487"/>
                  </a:lnTo>
                  <a:lnTo>
                    <a:pt x="156" y="471"/>
                  </a:lnTo>
                  <a:lnTo>
                    <a:pt x="203" y="433"/>
                  </a:lnTo>
                  <a:lnTo>
                    <a:pt x="213" y="425"/>
                  </a:lnTo>
                  <a:lnTo>
                    <a:pt x="192" y="417"/>
                  </a:lnTo>
                  <a:lnTo>
                    <a:pt x="203" y="407"/>
                  </a:lnTo>
                  <a:lnTo>
                    <a:pt x="221" y="391"/>
                  </a:lnTo>
                  <a:lnTo>
                    <a:pt x="221" y="373"/>
                  </a:lnTo>
                  <a:lnTo>
                    <a:pt x="249" y="355"/>
                  </a:lnTo>
                  <a:lnTo>
                    <a:pt x="257" y="355"/>
                  </a:lnTo>
                  <a:lnTo>
                    <a:pt x="249" y="363"/>
                  </a:lnTo>
                  <a:lnTo>
                    <a:pt x="239" y="373"/>
                  </a:lnTo>
                  <a:lnTo>
                    <a:pt x="231" y="399"/>
                  </a:lnTo>
                  <a:lnTo>
                    <a:pt x="239" y="407"/>
                  </a:lnTo>
                  <a:lnTo>
                    <a:pt x="231" y="417"/>
                  </a:lnTo>
                  <a:lnTo>
                    <a:pt x="239" y="417"/>
                  </a:lnTo>
                  <a:lnTo>
                    <a:pt x="267" y="399"/>
                  </a:lnTo>
                  <a:lnTo>
                    <a:pt x="277" y="399"/>
                  </a:lnTo>
                  <a:lnTo>
                    <a:pt x="285" y="381"/>
                  </a:lnTo>
                  <a:lnTo>
                    <a:pt x="277" y="363"/>
                  </a:lnTo>
                  <a:lnTo>
                    <a:pt x="303" y="373"/>
                  </a:lnTo>
                  <a:lnTo>
                    <a:pt x="341" y="391"/>
                  </a:lnTo>
                  <a:lnTo>
                    <a:pt x="367" y="391"/>
                  </a:lnTo>
                  <a:lnTo>
                    <a:pt x="395" y="399"/>
                  </a:lnTo>
                  <a:lnTo>
                    <a:pt x="405" y="399"/>
                  </a:lnTo>
                  <a:lnTo>
                    <a:pt x="405" y="407"/>
                  </a:lnTo>
                  <a:lnTo>
                    <a:pt x="449" y="443"/>
                  </a:lnTo>
                  <a:lnTo>
                    <a:pt x="477" y="497"/>
                  </a:lnTo>
                  <a:lnTo>
                    <a:pt x="469" y="453"/>
                  </a:lnTo>
                  <a:lnTo>
                    <a:pt x="459" y="443"/>
                  </a:lnTo>
                  <a:lnTo>
                    <a:pt x="469" y="443"/>
                  </a:lnTo>
                  <a:lnTo>
                    <a:pt x="469" y="425"/>
                  </a:lnTo>
                  <a:lnTo>
                    <a:pt x="477" y="471"/>
                  </a:lnTo>
                  <a:lnTo>
                    <a:pt x="487" y="461"/>
                  </a:lnTo>
                  <a:lnTo>
                    <a:pt x="505" y="479"/>
                  </a:lnTo>
                  <a:lnTo>
                    <a:pt x="487" y="471"/>
                  </a:lnTo>
                  <a:lnTo>
                    <a:pt x="487" y="479"/>
                  </a:lnTo>
                  <a:lnTo>
                    <a:pt x="487" y="497"/>
                  </a:lnTo>
                  <a:lnTo>
                    <a:pt x="495" y="487"/>
                  </a:lnTo>
                  <a:lnTo>
                    <a:pt x="495" y="505"/>
                  </a:lnTo>
                  <a:lnTo>
                    <a:pt x="515" y="531"/>
                  </a:lnTo>
                  <a:lnTo>
                    <a:pt x="515" y="513"/>
                  </a:lnTo>
                  <a:lnTo>
                    <a:pt x="505" y="497"/>
                  </a:lnTo>
                  <a:lnTo>
                    <a:pt x="515" y="497"/>
                  </a:lnTo>
                  <a:lnTo>
                    <a:pt x="515" y="505"/>
                  </a:lnTo>
                  <a:lnTo>
                    <a:pt x="523" y="523"/>
                  </a:lnTo>
                  <a:lnTo>
                    <a:pt x="533" y="531"/>
                  </a:lnTo>
                  <a:lnTo>
                    <a:pt x="543" y="523"/>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05" name="Freeform 119"/>
            <p:cNvSpPr>
              <a:spLocks/>
            </p:cNvSpPr>
            <p:nvPr/>
          </p:nvSpPr>
          <p:spPr bwMode="auto">
            <a:xfrm>
              <a:off x="2571664" y="2933701"/>
              <a:ext cx="36517" cy="33338"/>
            </a:xfrm>
            <a:custGeom>
              <a:avLst/>
              <a:gdLst>
                <a:gd name="T0" fmla="*/ 0 w 20"/>
                <a:gd name="T1" fmla="*/ 2147483647 h 18"/>
                <a:gd name="T2" fmla="*/ 0 w 20"/>
                <a:gd name="T3" fmla="*/ 2147483647 h 18"/>
                <a:gd name="T4" fmla="*/ 2147483647 w 20"/>
                <a:gd name="T5" fmla="*/ 2147483647 h 18"/>
                <a:gd name="T6" fmla="*/ 2147483647 w 20"/>
                <a:gd name="T7" fmla="*/ 0 h 18"/>
                <a:gd name="T8" fmla="*/ 0 w 20"/>
                <a:gd name="T9" fmla="*/ 2147483647 h 18"/>
                <a:gd name="T10" fmla="*/ 0 w 20"/>
                <a:gd name="T11" fmla="*/ 2147483647 h 18"/>
                <a:gd name="T12" fmla="*/ 0 60000 65536"/>
                <a:gd name="T13" fmla="*/ 0 60000 65536"/>
                <a:gd name="T14" fmla="*/ 0 60000 65536"/>
                <a:gd name="T15" fmla="*/ 0 60000 65536"/>
                <a:gd name="T16" fmla="*/ 0 60000 65536"/>
                <a:gd name="T17" fmla="*/ 0 60000 65536"/>
                <a:gd name="T18" fmla="*/ 0 w 20"/>
                <a:gd name="T19" fmla="*/ 0 h 18"/>
                <a:gd name="T20" fmla="*/ 20 w 2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0" h="18">
                  <a:moveTo>
                    <a:pt x="0" y="10"/>
                  </a:moveTo>
                  <a:lnTo>
                    <a:pt x="0" y="10"/>
                  </a:lnTo>
                  <a:lnTo>
                    <a:pt x="20" y="18"/>
                  </a:lnTo>
                  <a:lnTo>
                    <a:pt x="20" y="0"/>
                  </a:lnTo>
                  <a:lnTo>
                    <a:pt x="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06" name="Freeform 120"/>
            <p:cNvSpPr>
              <a:spLocks/>
            </p:cNvSpPr>
            <p:nvPr/>
          </p:nvSpPr>
          <p:spPr bwMode="auto">
            <a:xfrm>
              <a:off x="2522447" y="3081339"/>
              <a:ext cx="34928" cy="17462"/>
            </a:xfrm>
            <a:custGeom>
              <a:avLst/>
              <a:gdLst>
                <a:gd name="T0" fmla="*/ 0 w 20"/>
                <a:gd name="T1" fmla="*/ 0 h 10"/>
                <a:gd name="T2" fmla="*/ 0 w 20"/>
                <a:gd name="T3" fmla="*/ 0 h 10"/>
                <a:gd name="T4" fmla="*/ 2147483647 w 20"/>
                <a:gd name="T5" fmla="*/ 2147483647 h 10"/>
                <a:gd name="T6" fmla="*/ 2147483647 w 20"/>
                <a:gd name="T7" fmla="*/ 0 h 10"/>
                <a:gd name="T8" fmla="*/ 0 w 20"/>
                <a:gd name="T9" fmla="*/ 0 h 10"/>
                <a:gd name="T10" fmla="*/ 0 w 20"/>
                <a:gd name="T11" fmla="*/ 0 h 10"/>
                <a:gd name="T12" fmla="*/ 0 60000 65536"/>
                <a:gd name="T13" fmla="*/ 0 60000 65536"/>
                <a:gd name="T14" fmla="*/ 0 60000 65536"/>
                <a:gd name="T15" fmla="*/ 0 60000 65536"/>
                <a:gd name="T16" fmla="*/ 0 60000 65536"/>
                <a:gd name="T17" fmla="*/ 0 60000 65536"/>
                <a:gd name="T18" fmla="*/ 0 w 20"/>
                <a:gd name="T19" fmla="*/ 0 h 10"/>
                <a:gd name="T20" fmla="*/ 20 w 2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0" h="10">
                  <a:moveTo>
                    <a:pt x="0" y="0"/>
                  </a:moveTo>
                  <a:lnTo>
                    <a:pt x="0" y="0"/>
                  </a:lnTo>
                  <a:lnTo>
                    <a:pt x="20" y="10"/>
                  </a:lnTo>
                  <a:lnTo>
                    <a:pt x="20"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07" name="Freeform 121"/>
            <p:cNvSpPr>
              <a:spLocks/>
            </p:cNvSpPr>
            <p:nvPr/>
          </p:nvSpPr>
          <p:spPr bwMode="auto">
            <a:xfrm>
              <a:off x="294970" y="2738439"/>
              <a:ext cx="50805" cy="33337"/>
            </a:xfrm>
            <a:custGeom>
              <a:avLst/>
              <a:gdLst>
                <a:gd name="T0" fmla="*/ 0 w 28"/>
                <a:gd name="T1" fmla="*/ 2147483647 h 18"/>
                <a:gd name="T2" fmla="*/ 0 w 28"/>
                <a:gd name="T3" fmla="*/ 2147483647 h 18"/>
                <a:gd name="T4" fmla="*/ 2147483647 w 28"/>
                <a:gd name="T5" fmla="*/ 2147483647 h 18"/>
                <a:gd name="T6" fmla="*/ 2147483647 w 28"/>
                <a:gd name="T7" fmla="*/ 2147483647 h 18"/>
                <a:gd name="T8" fmla="*/ 2147483647 w 28"/>
                <a:gd name="T9" fmla="*/ 0 h 18"/>
                <a:gd name="T10" fmla="*/ 0 w 28"/>
                <a:gd name="T11" fmla="*/ 2147483647 h 18"/>
                <a:gd name="T12" fmla="*/ 0 w 28"/>
                <a:gd name="T13" fmla="*/ 2147483647 h 18"/>
                <a:gd name="T14" fmla="*/ 0 60000 65536"/>
                <a:gd name="T15" fmla="*/ 0 60000 65536"/>
                <a:gd name="T16" fmla="*/ 0 60000 65536"/>
                <a:gd name="T17" fmla="*/ 0 60000 65536"/>
                <a:gd name="T18" fmla="*/ 0 60000 65536"/>
                <a:gd name="T19" fmla="*/ 0 60000 65536"/>
                <a:gd name="T20" fmla="*/ 0 60000 65536"/>
                <a:gd name="T21" fmla="*/ 0 w 28"/>
                <a:gd name="T22" fmla="*/ 0 h 18"/>
                <a:gd name="T23" fmla="*/ 28 w 2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8">
                  <a:moveTo>
                    <a:pt x="0" y="10"/>
                  </a:moveTo>
                  <a:lnTo>
                    <a:pt x="0" y="10"/>
                  </a:lnTo>
                  <a:lnTo>
                    <a:pt x="18" y="18"/>
                  </a:lnTo>
                  <a:lnTo>
                    <a:pt x="28" y="10"/>
                  </a:lnTo>
                  <a:lnTo>
                    <a:pt x="18" y="0"/>
                  </a:lnTo>
                  <a:lnTo>
                    <a:pt x="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08" name="Freeform 122"/>
            <p:cNvSpPr>
              <a:spLocks/>
            </p:cNvSpPr>
            <p:nvPr/>
          </p:nvSpPr>
          <p:spPr bwMode="auto">
            <a:xfrm>
              <a:off x="625202" y="2836864"/>
              <a:ext cx="84146" cy="82550"/>
            </a:xfrm>
            <a:custGeom>
              <a:avLst/>
              <a:gdLst>
                <a:gd name="T0" fmla="*/ 0 w 47"/>
                <a:gd name="T1" fmla="*/ 2147483647 h 44"/>
                <a:gd name="T2" fmla="*/ 0 w 47"/>
                <a:gd name="T3" fmla="*/ 2147483647 h 44"/>
                <a:gd name="T4" fmla="*/ 2147483647 w 47"/>
                <a:gd name="T5" fmla="*/ 2147483647 h 44"/>
                <a:gd name="T6" fmla="*/ 2147483647 w 47"/>
                <a:gd name="T7" fmla="*/ 2147483647 h 44"/>
                <a:gd name="T8" fmla="*/ 2147483647 w 47"/>
                <a:gd name="T9" fmla="*/ 2147483647 h 44"/>
                <a:gd name="T10" fmla="*/ 2147483647 w 47"/>
                <a:gd name="T11" fmla="*/ 2147483647 h 44"/>
                <a:gd name="T12" fmla="*/ 2147483647 w 47"/>
                <a:gd name="T13" fmla="*/ 2147483647 h 44"/>
                <a:gd name="T14" fmla="*/ 2147483647 w 47"/>
                <a:gd name="T15" fmla="*/ 2147483647 h 44"/>
                <a:gd name="T16" fmla="*/ 2147483647 w 47"/>
                <a:gd name="T17" fmla="*/ 0 h 44"/>
                <a:gd name="T18" fmla="*/ 0 w 47"/>
                <a:gd name="T19" fmla="*/ 2147483647 h 44"/>
                <a:gd name="T20" fmla="*/ 0 w 47"/>
                <a:gd name="T21" fmla="*/ 2147483647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44"/>
                <a:gd name="T35" fmla="*/ 47 w 47"/>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44">
                  <a:moveTo>
                    <a:pt x="0" y="34"/>
                  </a:moveTo>
                  <a:lnTo>
                    <a:pt x="0" y="34"/>
                  </a:lnTo>
                  <a:lnTo>
                    <a:pt x="10" y="44"/>
                  </a:lnTo>
                  <a:lnTo>
                    <a:pt x="29" y="26"/>
                  </a:lnTo>
                  <a:lnTo>
                    <a:pt x="37" y="26"/>
                  </a:lnTo>
                  <a:lnTo>
                    <a:pt x="37" y="18"/>
                  </a:lnTo>
                  <a:lnTo>
                    <a:pt x="29" y="18"/>
                  </a:lnTo>
                  <a:lnTo>
                    <a:pt x="47" y="8"/>
                  </a:lnTo>
                  <a:lnTo>
                    <a:pt x="37" y="0"/>
                  </a:lnTo>
                  <a:lnTo>
                    <a:pt x="0" y="3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09" name="Freeform 123"/>
            <p:cNvSpPr>
              <a:spLocks/>
            </p:cNvSpPr>
            <p:nvPr/>
          </p:nvSpPr>
          <p:spPr bwMode="auto">
            <a:xfrm>
              <a:off x="1201520" y="3033714"/>
              <a:ext cx="52392" cy="98425"/>
            </a:xfrm>
            <a:custGeom>
              <a:avLst/>
              <a:gdLst>
                <a:gd name="T0" fmla="*/ 0 w 28"/>
                <a:gd name="T1" fmla="*/ 0 h 54"/>
                <a:gd name="T2" fmla="*/ 0 w 28"/>
                <a:gd name="T3" fmla="*/ 0 h 54"/>
                <a:gd name="T4" fmla="*/ 0 w 28"/>
                <a:gd name="T5" fmla="*/ 2147483647 h 54"/>
                <a:gd name="T6" fmla="*/ 2147483647 w 28"/>
                <a:gd name="T7" fmla="*/ 2147483647 h 54"/>
                <a:gd name="T8" fmla="*/ 2147483647 w 28"/>
                <a:gd name="T9" fmla="*/ 2147483647 h 54"/>
                <a:gd name="T10" fmla="*/ 2147483647 w 28"/>
                <a:gd name="T11" fmla="*/ 2147483647 h 54"/>
                <a:gd name="T12" fmla="*/ 2147483647 w 28"/>
                <a:gd name="T13" fmla="*/ 2147483647 h 54"/>
                <a:gd name="T14" fmla="*/ 2147483647 w 28"/>
                <a:gd name="T15" fmla="*/ 2147483647 h 54"/>
                <a:gd name="T16" fmla="*/ 2147483647 w 28"/>
                <a:gd name="T17" fmla="*/ 0 h 54"/>
                <a:gd name="T18" fmla="*/ 0 w 28"/>
                <a:gd name="T19" fmla="*/ 0 h 54"/>
                <a:gd name="T20" fmla="*/ 0 w 28"/>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54"/>
                <a:gd name="T35" fmla="*/ 28 w 28"/>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54">
                  <a:moveTo>
                    <a:pt x="0" y="0"/>
                  </a:moveTo>
                  <a:lnTo>
                    <a:pt x="0" y="0"/>
                  </a:lnTo>
                  <a:lnTo>
                    <a:pt x="0" y="18"/>
                  </a:lnTo>
                  <a:lnTo>
                    <a:pt x="10" y="44"/>
                  </a:lnTo>
                  <a:lnTo>
                    <a:pt x="28" y="54"/>
                  </a:lnTo>
                  <a:lnTo>
                    <a:pt x="10" y="36"/>
                  </a:lnTo>
                  <a:lnTo>
                    <a:pt x="18" y="26"/>
                  </a:lnTo>
                  <a:lnTo>
                    <a:pt x="10" y="18"/>
                  </a:lnTo>
                  <a:lnTo>
                    <a:pt x="18"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10" name="Freeform 124"/>
            <p:cNvSpPr>
              <a:spLocks/>
            </p:cNvSpPr>
            <p:nvPr/>
          </p:nvSpPr>
          <p:spPr bwMode="auto">
            <a:xfrm>
              <a:off x="1322182" y="3181351"/>
              <a:ext cx="133363" cy="95250"/>
            </a:xfrm>
            <a:custGeom>
              <a:avLst/>
              <a:gdLst>
                <a:gd name="T0" fmla="*/ 0 w 75"/>
                <a:gd name="T1" fmla="*/ 0 h 52"/>
                <a:gd name="T2" fmla="*/ 0 w 75"/>
                <a:gd name="T3" fmla="*/ 0 h 52"/>
                <a:gd name="T4" fmla="*/ 2147483647 w 75"/>
                <a:gd name="T5" fmla="*/ 2147483647 h 52"/>
                <a:gd name="T6" fmla="*/ 2147483647 w 75"/>
                <a:gd name="T7" fmla="*/ 2147483647 h 52"/>
                <a:gd name="T8" fmla="*/ 2147483647 w 75"/>
                <a:gd name="T9" fmla="*/ 2147483647 h 52"/>
                <a:gd name="T10" fmla="*/ 2147483647 w 75"/>
                <a:gd name="T11" fmla="*/ 2147483647 h 52"/>
                <a:gd name="T12" fmla="*/ 2147483647 w 75"/>
                <a:gd name="T13" fmla="*/ 2147483647 h 52"/>
                <a:gd name="T14" fmla="*/ 2147483647 w 75"/>
                <a:gd name="T15" fmla="*/ 2147483647 h 52"/>
                <a:gd name="T16" fmla="*/ 2147483647 w 75"/>
                <a:gd name="T17" fmla="*/ 2147483647 h 52"/>
                <a:gd name="T18" fmla="*/ 2147483647 w 75"/>
                <a:gd name="T19" fmla="*/ 0 h 52"/>
                <a:gd name="T20" fmla="*/ 0 w 75"/>
                <a:gd name="T21" fmla="*/ 0 h 52"/>
                <a:gd name="T22" fmla="*/ 0 w 75"/>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
                <a:gd name="T37" fmla="*/ 0 h 52"/>
                <a:gd name="T38" fmla="*/ 75 w 75"/>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 h="52">
                  <a:moveTo>
                    <a:pt x="0" y="0"/>
                  </a:moveTo>
                  <a:lnTo>
                    <a:pt x="0" y="0"/>
                  </a:lnTo>
                  <a:lnTo>
                    <a:pt x="8" y="18"/>
                  </a:lnTo>
                  <a:lnTo>
                    <a:pt x="27" y="26"/>
                  </a:lnTo>
                  <a:lnTo>
                    <a:pt x="45" y="36"/>
                  </a:lnTo>
                  <a:lnTo>
                    <a:pt x="45" y="44"/>
                  </a:lnTo>
                  <a:lnTo>
                    <a:pt x="65" y="52"/>
                  </a:lnTo>
                  <a:lnTo>
                    <a:pt x="75" y="52"/>
                  </a:lnTo>
                  <a:lnTo>
                    <a:pt x="37" y="8"/>
                  </a:lnTo>
                  <a:lnTo>
                    <a:pt x="8"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11" name="Freeform 125"/>
            <p:cNvSpPr>
              <a:spLocks/>
            </p:cNvSpPr>
            <p:nvPr/>
          </p:nvSpPr>
          <p:spPr bwMode="auto">
            <a:xfrm>
              <a:off x="294970" y="3051176"/>
              <a:ext cx="34928" cy="14288"/>
            </a:xfrm>
            <a:custGeom>
              <a:avLst/>
              <a:gdLst>
                <a:gd name="T0" fmla="*/ 0 w 20"/>
                <a:gd name="T1" fmla="*/ 2147483647 h 8"/>
                <a:gd name="T2" fmla="*/ 0 w 20"/>
                <a:gd name="T3" fmla="*/ 2147483647 h 8"/>
                <a:gd name="T4" fmla="*/ 2147483647 w 20"/>
                <a:gd name="T5" fmla="*/ 2147483647 h 8"/>
                <a:gd name="T6" fmla="*/ 2147483647 w 20"/>
                <a:gd name="T7" fmla="*/ 0 h 8"/>
                <a:gd name="T8" fmla="*/ 2147483647 w 20"/>
                <a:gd name="T9" fmla="*/ 0 h 8"/>
                <a:gd name="T10" fmla="*/ 2147483647 w 20"/>
                <a:gd name="T11" fmla="*/ 2147483647 h 8"/>
                <a:gd name="T12" fmla="*/ 0 w 20"/>
                <a:gd name="T13" fmla="*/ 2147483647 h 8"/>
                <a:gd name="T14" fmla="*/ 0 w 20"/>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8"/>
                <a:gd name="T26" fmla="*/ 20 w 20"/>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8">
                  <a:moveTo>
                    <a:pt x="0" y="8"/>
                  </a:moveTo>
                  <a:lnTo>
                    <a:pt x="0" y="8"/>
                  </a:lnTo>
                  <a:lnTo>
                    <a:pt x="20" y="8"/>
                  </a:lnTo>
                  <a:lnTo>
                    <a:pt x="20" y="0"/>
                  </a:lnTo>
                  <a:lnTo>
                    <a:pt x="10" y="0"/>
                  </a:lnTo>
                  <a:lnTo>
                    <a:pt x="10" y="8"/>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12" name="Freeform 126"/>
            <p:cNvSpPr>
              <a:spLocks/>
            </p:cNvSpPr>
            <p:nvPr/>
          </p:nvSpPr>
          <p:spPr bwMode="auto">
            <a:xfrm>
              <a:off x="990362" y="2009776"/>
              <a:ext cx="2227477" cy="1516064"/>
            </a:xfrm>
            <a:custGeom>
              <a:avLst/>
              <a:gdLst>
                <a:gd name="T0" fmla="*/ 2147483647 w 1239"/>
                <a:gd name="T1" fmla="*/ 2147483647 h 822"/>
                <a:gd name="T2" fmla="*/ 2147483647 w 1239"/>
                <a:gd name="T3" fmla="*/ 2147483647 h 822"/>
                <a:gd name="T4" fmla="*/ 2147483647 w 1239"/>
                <a:gd name="T5" fmla="*/ 2147483647 h 822"/>
                <a:gd name="T6" fmla="*/ 2147483647 w 1239"/>
                <a:gd name="T7" fmla="*/ 2147483647 h 822"/>
                <a:gd name="T8" fmla="*/ 2147483647 w 1239"/>
                <a:gd name="T9" fmla="*/ 2147483647 h 822"/>
                <a:gd name="T10" fmla="*/ 2147483647 w 1239"/>
                <a:gd name="T11" fmla="*/ 2147483647 h 822"/>
                <a:gd name="T12" fmla="*/ 2147483647 w 1239"/>
                <a:gd name="T13" fmla="*/ 2147483647 h 822"/>
                <a:gd name="T14" fmla="*/ 2147483647 w 1239"/>
                <a:gd name="T15" fmla="*/ 2147483647 h 822"/>
                <a:gd name="T16" fmla="*/ 2147483647 w 1239"/>
                <a:gd name="T17" fmla="*/ 2147483647 h 822"/>
                <a:gd name="T18" fmla="*/ 2147483647 w 1239"/>
                <a:gd name="T19" fmla="*/ 2147483647 h 822"/>
                <a:gd name="T20" fmla="*/ 2147483647 w 1239"/>
                <a:gd name="T21" fmla="*/ 2147483647 h 822"/>
                <a:gd name="T22" fmla="*/ 0 w 1239"/>
                <a:gd name="T23" fmla="*/ 2147483647 h 822"/>
                <a:gd name="T24" fmla="*/ 2147483647 w 1239"/>
                <a:gd name="T25" fmla="*/ 2147483647 h 822"/>
                <a:gd name="T26" fmla="*/ 2147483647 w 1239"/>
                <a:gd name="T27" fmla="*/ 2147483647 h 822"/>
                <a:gd name="T28" fmla="*/ 2147483647 w 1239"/>
                <a:gd name="T29" fmla="*/ 2147483647 h 822"/>
                <a:gd name="T30" fmla="*/ 2147483647 w 1239"/>
                <a:gd name="T31" fmla="*/ 2147483647 h 822"/>
                <a:gd name="T32" fmla="*/ 2147483647 w 1239"/>
                <a:gd name="T33" fmla="*/ 2147483647 h 822"/>
                <a:gd name="T34" fmla="*/ 2147483647 w 1239"/>
                <a:gd name="T35" fmla="*/ 2147483647 h 822"/>
                <a:gd name="T36" fmla="*/ 2147483647 w 1239"/>
                <a:gd name="T37" fmla="*/ 2147483647 h 822"/>
                <a:gd name="T38" fmla="*/ 2147483647 w 1239"/>
                <a:gd name="T39" fmla="*/ 2147483647 h 822"/>
                <a:gd name="T40" fmla="*/ 2147483647 w 1239"/>
                <a:gd name="T41" fmla="*/ 2147483647 h 822"/>
                <a:gd name="T42" fmla="*/ 2147483647 w 1239"/>
                <a:gd name="T43" fmla="*/ 2147483647 h 822"/>
                <a:gd name="T44" fmla="*/ 2147483647 w 1239"/>
                <a:gd name="T45" fmla="*/ 2147483647 h 822"/>
                <a:gd name="T46" fmla="*/ 2147483647 w 1239"/>
                <a:gd name="T47" fmla="*/ 2147483647 h 822"/>
                <a:gd name="T48" fmla="*/ 2147483647 w 1239"/>
                <a:gd name="T49" fmla="*/ 2147483647 h 822"/>
                <a:gd name="T50" fmla="*/ 2147483647 w 1239"/>
                <a:gd name="T51" fmla="*/ 0 h 822"/>
                <a:gd name="T52" fmla="*/ 2147483647 w 1239"/>
                <a:gd name="T53" fmla="*/ 2147483647 h 822"/>
                <a:gd name="T54" fmla="*/ 2147483647 w 1239"/>
                <a:gd name="T55" fmla="*/ 2147483647 h 822"/>
                <a:gd name="T56" fmla="*/ 2147483647 w 1239"/>
                <a:gd name="T57" fmla="*/ 2147483647 h 822"/>
                <a:gd name="T58" fmla="*/ 2147483647 w 1239"/>
                <a:gd name="T59" fmla="*/ 2147483647 h 822"/>
                <a:gd name="T60" fmla="*/ 2147483647 w 1239"/>
                <a:gd name="T61" fmla="*/ 2147483647 h 822"/>
                <a:gd name="T62" fmla="*/ 2147483647 w 1239"/>
                <a:gd name="T63" fmla="*/ 2147483647 h 822"/>
                <a:gd name="T64" fmla="*/ 2147483647 w 1239"/>
                <a:gd name="T65" fmla="*/ 2147483647 h 822"/>
                <a:gd name="T66" fmla="*/ 2147483647 w 1239"/>
                <a:gd name="T67" fmla="*/ 2147483647 h 822"/>
                <a:gd name="T68" fmla="*/ 2147483647 w 1239"/>
                <a:gd name="T69" fmla="*/ 2147483647 h 822"/>
                <a:gd name="T70" fmla="*/ 2147483647 w 1239"/>
                <a:gd name="T71" fmla="*/ 2147483647 h 822"/>
                <a:gd name="T72" fmla="*/ 2147483647 w 1239"/>
                <a:gd name="T73" fmla="*/ 2147483647 h 822"/>
                <a:gd name="T74" fmla="*/ 2147483647 w 1239"/>
                <a:gd name="T75" fmla="*/ 2147483647 h 822"/>
                <a:gd name="T76" fmla="*/ 2147483647 w 1239"/>
                <a:gd name="T77" fmla="*/ 2147483647 h 822"/>
                <a:gd name="T78" fmla="*/ 2147483647 w 1239"/>
                <a:gd name="T79" fmla="*/ 2147483647 h 822"/>
                <a:gd name="T80" fmla="*/ 2147483647 w 1239"/>
                <a:gd name="T81" fmla="*/ 2147483647 h 822"/>
                <a:gd name="T82" fmla="*/ 2147483647 w 1239"/>
                <a:gd name="T83" fmla="*/ 2147483647 h 822"/>
                <a:gd name="T84" fmla="*/ 2147483647 w 1239"/>
                <a:gd name="T85" fmla="*/ 2147483647 h 822"/>
                <a:gd name="T86" fmla="*/ 2147483647 w 1239"/>
                <a:gd name="T87" fmla="*/ 2147483647 h 822"/>
                <a:gd name="T88" fmla="*/ 2147483647 w 1239"/>
                <a:gd name="T89" fmla="*/ 2147483647 h 822"/>
                <a:gd name="T90" fmla="*/ 2147483647 w 1239"/>
                <a:gd name="T91" fmla="*/ 2147483647 h 822"/>
                <a:gd name="T92" fmla="*/ 2147483647 w 1239"/>
                <a:gd name="T93" fmla="*/ 2147483647 h 822"/>
                <a:gd name="T94" fmla="*/ 2147483647 w 1239"/>
                <a:gd name="T95" fmla="*/ 2147483647 h 822"/>
                <a:gd name="T96" fmla="*/ 2147483647 w 1239"/>
                <a:gd name="T97" fmla="*/ 2147483647 h 822"/>
                <a:gd name="T98" fmla="*/ 2147483647 w 1239"/>
                <a:gd name="T99" fmla="*/ 2147483647 h 822"/>
                <a:gd name="T100" fmla="*/ 2147483647 w 1239"/>
                <a:gd name="T101" fmla="*/ 2147483647 h 822"/>
                <a:gd name="T102" fmla="*/ 2147483647 w 1239"/>
                <a:gd name="T103" fmla="*/ 2147483647 h 822"/>
                <a:gd name="T104" fmla="*/ 2147483647 w 1239"/>
                <a:gd name="T105" fmla="*/ 2147483647 h 822"/>
                <a:gd name="T106" fmla="*/ 2147483647 w 1239"/>
                <a:gd name="T107" fmla="*/ 2147483647 h 822"/>
                <a:gd name="T108" fmla="*/ 2147483647 w 1239"/>
                <a:gd name="T109" fmla="*/ 2147483647 h 822"/>
                <a:gd name="T110" fmla="*/ 2147483647 w 1239"/>
                <a:gd name="T111" fmla="*/ 2147483647 h 822"/>
                <a:gd name="T112" fmla="*/ 2147483647 w 1239"/>
                <a:gd name="T113" fmla="*/ 2147483647 h 822"/>
                <a:gd name="T114" fmla="*/ 2147483647 w 1239"/>
                <a:gd name="T115" fmla="*/ 2147483647 h 822"/>
                <a:gd name="T116" fmla="*/ 2147483647 w 1239"/>
                <a:gd name="T117" fmla="*/ 2147483647 h 822"/>
                <a:gd name="T118" fmla="*/ 2147483647 w 1239"/>
                <a:gd name="T119" fmla="*/ 2147483647 h 822"/>
                <a:gd name="T120" fmla="*/ 2147483647 w 1239"/>
                <a:gd name="T121" fmla="*/ 2147483647 h 8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39"/>
                <a:gd name="T184" fmla="*/ 0 h 822"/>
                <a:gd name="T185" fmla="*/ 1239 w 1239"/>
                <a:gd name="T186" fmla="*/ 822 h 8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39" h="822">
                  <a:moveTo>
                    <a:pt x="892" y="788"/>
                  </a:moveTo>
                  <a:lnTo>
                    <a:pt x="892" y="788"/>
                  </a:lnTo>
                  <a:lnTo>
                    <a:pt x="900" y="788"/>
                  </a:lnTo>
                  <a:lnTo>
                    <a:pt x="900" y="796"/>
                  </a:lnTo>
                  <a:lnTo>
                    <a:pt x="862" y="806"/>
                  </a:lnTo>
                  <a:lnTo>
                    <a:pt x="854" y="814"/>
                  </a:lnTo>
                  <a:lnTo>
                    <a:pt x="836" y="822"/>
                  </a:lnTo>
                  <a:lnTo>
                    <a:pt x="854" y="796"/>
                  </a:lnTo>
                  <a:lnTo>
                    <a:pt x="844" y="796"/>
                  </a:lnTo>
                  <a:lnTo>
                    <a:pt x="862" y="788"/>
                  </a:lnTo>
                  <a:lnTo>
                    <a:pt x="862" y="751"/>
                  </a:lnTo>
                  <a:lnTo>
                    <a:pt x="882" y="769"/>
                  </a:lnTo>
                  <a:lnTo>
                    <a:pt x="892" y="759"/>
                  </a:lnTo>
                  <a:lnTo>
                    <a:pt x="872" y="741"/>
                  </a:lnTo>
                  <a:lnTo>
                    <a:pt x="826" y="733"/>
                  </a:lnTo>
                  <a:lnTo>
                    <a:pt x="818" y="725"/>
                  </a:lnTo>
                  <a:lnTo>
                    <a:pt x="808" y="697"/>
                  </a:lnTo>
                  <a:lnTo>
                    <a:pt x="798" y="697"/>
                  </a:lnTo>
                  <a:lnTo>
                    <a:pt x="790" y="679"/>
                  </a:lnTo>
                  <a:lnTo>
                    <a:pt x="772" y="671"/>
                  </a:lnTo>
                  <a:lnTo>
                    <a:pt x="744" y="697"/>
                  </a:lnTo>
                  <a:lnTo>
                    <a:pt x="716" y="697"/>
                  </a:lnTo>
                  <a:lnTo>
                    <a:pt x="698" y="679"/>
                  </a:lnTo>
                  <a:lnTo>
                    <a:pt x="680" y="679"/>
                  </a:lnTo>
                  <a:lnTo>
                    <a:pt x="670" y="661"/>
                  </a:lnTo>
                  <a:lnTo>
                    <a:pt x="662" y="671"/>
                  </a:lnTo>
                  <a:lnTo>
                    <a:pt x="267" y="671"/>
                  </a:lnTo>
                  <a:lnTo>
                    <a:pt x="259" y="671"/>
                  </a:lnTo>
                  <a:lnTo>
                    <a:pt x="259" y="661"/>
                  </a:lnTo>
                  <a:lnTo>
                    <a:pt x="249" y="661"/>
                  </a:lnTo>
                  <a:lnTo>
                    <a:pt x="221" y="645"/>
                  </a:lnTo>
                  <a:lnTo>
                    <a:pt x="192" y="627"/>
                  </a:lnTo>
                  <a:lnTo>
                    <a:pt x="184" y="599"/>
                  </a:lnTo>
                  <a:lnTo>
                    <a:pt x="174" y="591"/>
                  </a:lnTo>
                  <a:lnTo>
                    <a:pt x="146" y="565"/>
                  </a:lnTo>
                  <a:lnTo>
                    <a:pt x="156" y="555"/>
                  </a:lnTo>
                  <a:lnTo>
                    <a:pt x="156" y="539"/>
                  </a:lnTo>
                  <a:lnTo>
                    <a:pt x="156" y="511"/>
                  </a:lnTo>
                  <a:lnTo>
                    <a:pt x="128" y="493"/>
                  </a:lnTo>
                  <a:lnTo>
                    <a:pt x="100" y="439"/>
                  </a:lnTo>
                  <a:lnTo>
                    <a:pt x="92" y="439"/>
                  </a:lnTo>
                  <a:lnTo>
                    <a:pt x="82" y="413"/>
                  </a:lnTo>
                  <a:lnTo>
                    <a:pt x="64" y="421"/>
                  </a:lnTo>
                  <a:lnTo>
                    <a:pt x="56" y="431"/>
                  </a:lnTo>
                  <a:lnTo>
                    <a:pt x="28" y="405"/>
                  </a:lnTo>
                  <a:lnTo>
                    <a:pt x="28" y="395"/>
                  </a:lnTo>
                  <a:lnTo>
                    <a:pt x="0" y="405"/>
                  </a:lnTo>
                  <a:lnTo>
                    <a:pt x="0" y="395"/>
                  </a:lnTo>
                  <a:lnTo>
                    <a:pt x="0" y="84"/>
                  </a:lnTo>
                  <a:lnTo>
                    <a:pt x="18" y="84"/>
                  </a:lnTo>
                  <a:lnTo>
                    <a:pt x="72" y="120"/>
                  </a:lnTo>
                  <a:lnTo>
                    <a:pt x="72" y="102"/>
                  </a:lnTo>
                  <a:lnTo>
                    <a:pt x="82" y="92"/>
                  </a:lnTo>
                  <a:lnTo>
                    <a:pt x="100" y="84"/>
                  </a:lnTo>
                  <a:lnTo>
                    <a:pt x="110" y="92"/>
                  </a:lnTo>
                  <a:lnTo>
                    <a:pt x="164" y="58"/>
                  </a:lnTo>
                  <a:lnTo>
                    <a:pt x="164" y="74"/>
                  </a:lnTo>
                  <a:lnTo>
                    <a:pt x="184" y="74"/>
                  </a:lnTo>
                  <a:lnTo>
                    <a:pt x="192" y="48"/>
                  </a:lnTo>
                  <a:lnTo>
                    <a:pt x="211" y="66"/>
                  </a:lnTo>
                  <a:lnTo>
                    <a:pt x="211" y="84"/>
                  </a:lnTo>
                  <a:lnTo>
                    <a:pt x="231" y="92"/>
                  </a:lnTo>
                  <a:lnTo>
                    <a:pt x="239" y="74"/>
                  </a:lnTo>
                  <a:lnTo>
                    <a:pt x="239" y="92"/>
                  </a:lnTo>
                  <a:lnTo>
                    <a:pt x="259" y="92"/>
                  </a:lnTo>
                  <a:lnTo>
                    <a:pt x="259" y="74"/>
                  </a:lnTo>
                  <a:lnTo>
                    <a:pt x="285" y="74"/>
                  </a:lnTo>
                  <a:lnTo>
                    <a:pt x="303" y="92"/>
                  </a:lnTo>
                  <a:lnTo>
                    <a:pt x="321" y="102"/>
                  </a:lnTo>
                  <a:lnTo>
                    <a:pt x="341" y="112"/>
                  </a:lnTo>
                  <a:lnTo>
                    <a:pt x="359" y="112"/>
                  </a:lnTo>
                  <a:lnTo>
                    <a:pt x="387" y="120"/>
                  </a:lnTo>
                  <a:lnTo>
                    <a:pt x="387" y="138"/>
                  </a:lnTo>
                  <a:lnTo>
                    <a:pt x="377" y="146"/>
                  </a:lnTo>
                  <a:lnTo>
                    <a:pt x="377" y="154"/>
                  </a:lnTo>
                  <a:lnTo>
                    <a:pt x="403" y="164"/>
                  </a:lnTo>
                  <a:lnTo>
                    <a:pt x="451" y="146"/>
                  </a:lnTo>
                  <a:lnTo>
                    <a:pt x="477" y="164"/>
                  </a:lnTo>
                  <a:lnTo>
                    <a:pt x="477" y="146"/>
                  </a:lnTo>
                  <a:lnTo>
                    <a:pt x="469" y="138"/>
                  </a:lnTo>
                  <a:lnTo>
                    <a:pt x="477" y="128"/>
                  </a:lnTo>
                  <a:lnTo>
                    <a:pt x="515" y="112"/>
                  </a:lnTo>
                  <a:lnTo>
                    <a:pt x="523" y="138"/>
                  </a:lnTo>
                  <a:lnTo>
                    <a:pt x="569" y="154"/>
                  </a:lnTo>
                  <a:lnTo>
                    <a:pt x="596" y="164"/>
                  </a:lnTo>
                  <a:lnTo>
                    <a:pt x="616" y="164"/>
                  </a:lnTo>
                  <a:lnTo>
                    <a:pt x="616" y="138"/>
                  </a:lnTo>
                  <a:lnTo>
                    <a:pt x="624" y="128"/>
                  </a:lnTo>
                  <a:lnTo>
                    <a:pt x="596" y="112"/>
                  </a:lnTo>
                  <a:lnTo>
                    <a:pt x="616" y="102"/>
                  </a:lnTo>
                  <a:lnTo>
                    <a:pt x="624" y="74"/>
                  </a:lnTo>
                  <a:lnTo>
                    <a:pt x="644" y="102"/>
                  </a:lnTo>
                  <a:lnTo>
                    <a:pt x="662" y="120"/>
                  </a:lnTo>
                  <a:lnTo>
                    <a:pt x="644" y="138"/>
                  </a:lnTo>
                  <a:lnTo>
                    <a:pt x="644" y="154"/>
                  </a:lnTo>
                  <a:lnTo>
                    <a:pt x="652" y="164"/>
                  </a:lnTo>
                  <a:lnTo>
                    <a:pt x="662" y="146"/>
                  </a:lnTo>
                  <a:lnTo>
                    <a:pt x="680" y="128"/>
                  </a:lnTo>
                  <a:lnTo>
                    <a:pt x="670" y="112"/>
                  </a:lnTo>
                  <a:lnTo>
                    <a:pt x="680" y="92"/>
                  </a:lnTo>
                  <a:lnTo>
                    <a:pt x="662" y="74"/>
                  </a:lnTo>
                  <a:lnTo>
                    <a:pt x="644" y="58"/>
                  </a:lnTo>
                  <a:lnTo>
                    <a:pt x="652" y="4"/>
                  </a:lnTo>
                  <a:lnTo>
                    <a:pt x="680" y="0"/>
                  </a:lnTo>
                  <a:lnTo>
                    <a:pt x="716" y="66"/>
                  </a:lnTo>
                  <a:lnTo>
                    <a:pt x="706" y="84"/>
                  </a:lnTo>
                  <a:lnTo>
                    <a:pt x="716" y="92"/>
                  </a:lnTo>
                  <a:lnTo>
                    <a:pt x="744" y="128"/>
                  </a:lnTo>
                  <a:lnTo>
                    <a:pt x="754" y="102"/>
                  </a:lnTo>
                  <a:lnTo>
                    <a:pt x="772" y="120"/>
                  </a:lnTo>
                  <a:lnTo>
                    <a:pt x="762" y="154"/>
                  </a:lnTo>
                  <a:lnTo>
                    <a:pt x="780" y="172"/>
                  </a:lnTo>
                  <a:lnTo>
                    <a:pt x="790" y="172"/>
                  </a:lnTo>
                  <a:lnTo>
                    <a:pt x="790" y="154"/>
                  </a:lnTo>
                  <a:lnTo>
                    <a:pt x="808" y="146"/>
                  </a:lnTo>
                  <a:lnTo>
                    <a:pt x="808" y="74"/>
                  </a:lnTo>
                  <a:lnTo>
                    <a:pt x="826" y="74"/>
                  </a:lnTo>
                  <a:lnTo>
                    <a:pt x="844" y="84"/>
                  </a:lnTo>
                  <a:lnTo>
                    <a:pt x="844" y="102"/>
                  </a:lnTo>
                  <a:lnTo>
                    <a:pt x="862" y="102"/>
                  </a:lnTo>
                  <a:lnTo>
                    <a:pt x="862" y="128"/>
                  </a:lnTo>
                  <a:lnTo>
                    <a:pt x="844" y="138"/>
                  </a:lnTo>
                  <a:lnTo>
                    <a:pt x="844" y="154"/>
                  </a:lnTo>
                  <a:lnTo>
                    <a:pt x="862" y="164"/>
                  </a:lnTo>
                  <a:lnTo>
                    <a:pt x="862" y="182"/>
                  </a:lnTo>
                  <a:lnTo>
                    <a:pt x="826" y="218"/>
                  </a:lnTo>
                  <a:lnTo>
                    <a:pt x="808" y="208"/>
                  </a:lnTo>
                  <a:lnTo>
                    <a:pt x="808" y="200"/>
                  </a:lnTo>
                  <a:lnTo>
                    <a:pt x="790" y="200"/>
                  </a:lnTo>
                  <a:lnTo>
                    <a:pt x="798" y="218"/>
                  </a:lnTo>
                  <a:lnTo>
                    <a:pt x="780" y="234"/>
                  </a:lnTo>
                  <a:lnTo>
                    <a:pt x="780" y="252"/>
                  </a:lnTo>
                  <a:lnTo>
                    <a:pt x="762" y="288"/>
                  </a:lnTo>
                  <a:lnTo>
                    <a:pt x="744" y="288"/>
                  </a:lnTo>
                  <a:lnTo>
                    <a:pt x="726" y="306"/>
                  </a:lnTo>
                  <a:lnTo>
                    <a:pt x="734" y="325"/>
                  </a:lnTo>
                  <a:lnTo>
                    <a:pt x="706" y="333"/>
                  </a:lnTo>
                  <a:lnTo>
                    <a:pt x="706" y="351"/>
                  </a:lnTo>
                  <a:lnTo>
                    <a:pt x="698" y="351"/>
                  </a:lnTo>
                  <a:lnTo>
                    <a:pt x="690" y="361"/>
                  </a:lnTo>
                  <a:lnTo>
                    <a:pt x="670" y="405"/>
                  </a:lnTo>
                  <a:lnTo>
                    <a:pt x="670" y="431"/>
                  </a:lnTo>
                  <a:lnTo>
                    <a:pt x="680" y="439"/>
                  </a:lnTo>
                  <a:lnTo>
                    <a:pt x="698" y="439"/>
                  </a:lnTo>
                  <a:lnTo>
                    <a:pt x="706" y="493"/>
                  </a:lnTo>
                  <a:lnTo>
                    <a:pt x="726" y="485"/>
                  </a:lnTo>
                  <a:lnTo>
                    <a:pt x="754" y="493"/>
                  </a:lnTo>
                  <a:lnTo>
                    <a:pt x="772" y="511"/>
                  </a:lnTo>
                  <a:lnTo>
                    <a:pt x="808" y="529"/>
                  </a:lnTo>
                  <a:lnTo>
                    <a:pt x="844" y="529"/>
                  </a:lnTo>
                  <a:lnTo>
                    <a:pt x="854" y="539"/>
                  </a:lnTo>
                  <a:lnTo>
                    <a:pt x="854" y="591"/>
                  </a:lnTo>
                  <a:lnTo>
                    <a:pt x="892" y="627"/>
                  </a:lnTo>
                  <a:lnTo>
                    <a:pt x="908" y="609"/>
                  </a:lnTo>
                  <a:lnTo>
                    <a:pt x="892" y="547"/>
                  </a:lnTo>
                  <a:lnTo>
                    <a:pt x="908" y="539"/>
                  </a:lnTo>
                  <a:lnTo>
                    <a:pt x="926" y="511"/>
                  </a:lnTo>
                  <a:lnTo>
                    <a:pt x="918" y="459"/>
                  </a:lnTo>
                  <a:lnTo>
                    <a:pt x="900" y="439"/>
                  </a:lnTo>
                  <a:lnTo>
                    <a:pt x="908" y="431"/>
                  </a:lnTo>
                  <a:lnTo>
                    <a:pt x="918" y="431"/>
                  </a:lnTo>
                  <a:lnTo>
                    <a:pt x="918" y="421"/>
                  </a:lnTo>
                  <a:lnTo>
                    <a:pt x="918" y="395"/>
                  </a:lnTo>
                  <a:lnTo>
                    <a:pt x="908" y="387"/>
                  </a:lnTo>
                  <a:lnTo>
                    <a:pt x="918" y="361"/>
                  </a:lnTo>
                  <a:lnTo>
                    <a:pt x="908" y="351"/>
                  </a:lnTo>
                  <a:lnTo>
                    <a:pt x="908" y="341"/>
                  </a:lnTo>
                  <a:lnTo>
                    <a:pt x="918" y="333"/>
                  </a:lnTo>
                  <a:lnTo>
                    <a:pt x="946" y="341"/>
                  </a:lnTo>
                  <a:lnTo>
                    <a:pt x="975" y="333"/>
                  </a:lnTo>
                  <a:lnTo>
                    <a:pt x="1011" y="361"/>
                  </a:lnTo>
                  <a:lnTo>
                    <a:pt x="1001" y="369"/>
                  </a:lnTo>
                  <a:lnTo>
                    <a:pt x="1011" y="379"/>
                  </a:lnTo>
                  <a:lnTo>
                    <a:pt x="1037" y="379"/>
                  </a:lnTo>
                  <a:lnTo>
                    <a:pt x="1037" y="431"/>
                  </a:lnTo>
                  <a:lnTo>
                    <a:pt x="1065" y="459"/>
                  </a:lnTo>
                  <a:lnTo>
                    <a:pt x="1075" y="449"/>
                  </a:lnTo>
                  <a:lnTo>
                    <a:pt x="1093" y="431"/>
                  </a:lnTo>
                  <a:lnTo>
                    <a:pt x="1103" y="421"/>
                  </a:lnTo>
                  <a:lnTo>
                    <a:pt x="1093" y="413"/>
                  </a:lnTo>
                  <a:lnTo>
                    <a:pt x="1103" y="395"/>
                  </a:lnTo>
                  <a:lnTo>
                    <a:pt x="1157" y="485"/>
                  </a:lnTo>
                  <a:lnTo>
                    <a:pt x="1149" y="493"/>
                  </a:lnTo>
                  <a:lnTo>
                    <a:pt x="1149" y="511"/>
                  </a:lnTo>
                  <a:lnTo>
                    <a:pt x="1167" y="519"/>
                  </a:lnTo>
                  <a:lnTo>
                    <a:pt x="1167" y="529"/>
                  </a:lnTo>
                  <a:lnTo>
                    <a:pt x="1185" y="539"/>
                  </a:lnTo>
                  <a:lnTo>
                    <a:pt x="1193" y="539"/>
                  </a:lnTo>
                  <a:lnTo>
                    <a:pt x="1213" y="547"/>
                  </a:lnTo>
                  <a:lnTo>
                    <a:pt x="1193" y="555"/>
                  </a:lnTo>
                  <a:lnTo>
                    <a:pt x="1213" y="555"/>
                  </a:lnTo>
                  <a:lnTo>
                    <a:pt x="1213" y="573"/>
                  </a:lnTo>
                  <a:lnTo>
                    <a:pt x="1223" y="573"/>
                  </a:lnTo>
                  <a:lnTo>
                    <a:pt x="1231" y="581"/>
                  </a:lnTo>
                  <a:lnTo>
                    <a:pt x="1231" y="591"/>
                  </a:lnTo>
                  <a:lnTo>
                    <a:pt x="1239" y="609"/>
                  </a:lnTo>
                  <a:lnTo>
                    <a:pt x="1223" y="617"/>
                  </a:lnTo>
                  <a:lnTo>
                    <a:pt x="1193" y="627"/>
                  </a:lnTo>
                  <a:lnTo>
                    <a:pt x="1175" y="653"/>
                  </a:lnTo>
                  <a:lnTo>
                    <a:pt x="1149" y="653"/>
                  </a:lnTo>
                  <a:lnTo>
                    <a:pt x="1121" y="645"/>
                  </a:lnTo>
                  <a:lnTo>
                    <a:pt x="1075" y="653"/>
                  </a:lnTo>
                  <a:lnTo>
                    <a:pt x="1065" y="671"/>
                  </a:lnTo>
                  <a:lnTo>
                    <a:pt x="1057" y="671"/>
                  </a:lnTo>
                  <a:lnTo>
                    <a:pt x="1037" y="679"/>
                  </a:lnTo>
                  <a:lnTo>
                    <a:pt x="1011" y="715"/>
                  </a:lnTo>
                  <a:lnTo>
                    <a:pt x="1021" y="715"/>
                  </a:lnTo>
                  <a:lnTo>
                    <a:pt x="1047" y="689"/>
                  </a:lnTo>
                  <a:lnTo>
                    <a:pt x="1075" y="671"/>
                  </a:lnTo>
                  <a:lnTo>
                    <a:pt x="1103" y="671"/>
                  </a:lnTo>
                  <a:lnTo>
                    <a:pt x="1111" y="671"/>
                  </a:lnTo>
                  <a:lnTo>
                    <a:pt x="1111" y="689"/>
                  </a:lnTo>
                  <a:lnTo>
                    <a:pt x="1093" y="697"/>
                  </a:lnTo>
                  <a:lnTo>
                    <a:pt x="1085" y="697"/>
                  </a:lnTo>
                  <a:lnTo>
                    <a:pt x="1093" y="707"/>
                  </a:lnTo>
                  <a:lnTo>
                    <a:pt x="1103" y="697"/>
                  </a:lnTo>
                  <a:lnTo>
                    <a:pt x="1103" y="725"/>
                  </a:lnTo>
                  <a:lnTo>
                    <a:pt x="1111" y="733"/>
                  </a:lnTo>
                  <a:lnTo>
                    <a:pt x="1129" y="741"/>
                  </a:lnTo>
                  <a:lnTo>
                    <a:pt x="1149" y="741"/>
                  </a:lnTo>
                  <a:lnTo>
                    <a:pt x="1149" y="733"/>
                  </a:lnTo>
                  <a:lnTo>
                    <a:pt x="1167" y="715"/>
                  </a:lnTo>
                  <a:lnTo>
                    <a:pt x="1167" y="733"/>
                  </a:lnTo>
                  <a:lnTo>
                    <a:pt x="1175" y="733"/>
                  </a:lnTo>
                  <a:lnTo>
                    <a:pt x="1157" y="741"/>
                  </a:lnTo>
                  <a:lnTo>
                    <a:pt x="1157" y="751"/>
                  </a:lnTo>
                  <a:lnTo>
                    <a:pt x="1111" y="769"/>
                  </a:lnTo>
                  <a:lnTo>
                    <a:pt x="1093" y="788"/>
                  </a:lnTo>
                  <a:lnTo>
                    <a:pt x="1085" y="769"/>
                  </a:lnTo>
                  <a:lnTo>
                    <a:pt x="1111" y="751"/>
                  </a:lnTo>
                  <a:lnTo>
                    <a:pt x="1103" y="751"/>
                  </a:lnTo>
                  <a:lnTo>
                    <a:pt x="1103" y="741"/>
                  </a:lnTo>
                  <a:lnTo>
                    <a:pt x="1085" y="751"/>
                  </a:lnTo>
                  <a:lnTo>
                    <a:pt x="1075" y="751"/>
                  </a:lnTo>
                  <a:lnTo>
                    <a:pt x="1065" y="741"/>
                  </a:lnTo>
                  <a:lnTo>
                    <a:pt x="1057" y="715"/>
                  </a:lnTo>
                  <a:lnTo>
                    <a:pt x="1057" y="707"/>
                  </a:lnTo>
                  <a:lnTo>
                    <a:pt x="1047" y="715"/>
                  </a:lnTo>
                  <a:lnTo>
                    <a:pt x="1037" y="707"/>
                  </a:lnTo>
                  <a:lnTo>
                    <a:pt x="1021" y="751"/>
                  </a:lnTo>
                  <a:lnTo>
                    <a:pt x="1001" y="759"/>
                  </a:lnTo>
                  <a:lnTo>
                    <a:pt x="954" y="759"/>
                  </a:lnTo>
                  <a:lnTo>
                    <a:pt x="936" y="769"/>
                  </a:lnTo>
                  <a:lnTo>
                    <a:pt x="926" y="778"/>
                  </a:lnTo>
                  <a:lnTo>
                    <a:pt x="892" y="78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13" name="Freeform 127"/>
            <p:cNvSpPr>
              <a:spLocks/>
            </p:cNvSpPr>
            <p:nvPr/>
          </p:nvSpPr>
          <p:spPr bwMode="auto">
            <a:xfrm>
              <a:off x="3052723" y="4427540"/>
              <a:ext cx="17464" cy="14287"/>
            </a:xfrm>
            <a:custGeom>
              <a:avLst/>
              <a:gdLst>
                <a:gd name="T0" fmla="*/ 0 w 10"/>
                <a:gd name="T1" fmla="*/ 2147483647 h 8"/>
                <a:gd name="T2" fmla="*/ 0 w 10"/>
                <a:gd name="T3" fmla="*/ 2147483647 h 8"/>
                <a:gd name="T4" fmla="*/ 2147483647 w 10"/>
                <a:gd name="T5" fmla="*/ 2147483647 h 8"/>
                <a:gd name="T6" fmla="*/ 2147483647 w 10"/>
                <a:gd name="T7" fmla="*/ 0 h 8"/>
                <a:gd name="T8" fmla="*/ 0 w 10"/>
                <a:gd name="T9" fmla="*/ 0 h 8"/>
                <a:gd name="T10" fmla="*/ 0 w 10"/>
                <a:gd name="T11" fmla="*/ 2147483647 h 8"/>
                <a:gd name="T12" fmla="*/ 0 w 10"/>
                <a:gd name="T13" fmla="*/ 2147483647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0" y="8"/>
                  </a:moveTo>
                  <a:lnTo>
                    <a:pt x="0" y="8"/>
                  </a:lnTo>
                  <a:lnTo>
                    <a:pt x="10" y="8"/>
                  </a:lnTo>
                  <a:lnTo>
                    <a:pt x="10" y="0"/>
                  </a:lnTo>
                  <a:lnTo>
                    <a:pt x="0"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14" name="Freeform 128"/>
            <p:cNvSpPr>
              <a:spLocks/>
            </p:cNvSpPr>
            <p:nvPr/>
          </p:nvSpPr>
          <p:spPr bwMode="auto">
            <a:xfrm>
              <a:off x="2738368" y="3543302"/>
              <a:ext cx="50805" cy="15875"/>
            </a:xfrm>
            <a:custGeom>
              <a:avLst/>
              <a:gdLst>
                <a:gd name="T0" fmla="*/ 0 w 28"/>
                <a:gd name="T1" fmla="*/ 2147483647 h 8"/>
                <a:gd name="T2" fmla="*/ 2147483647 w 28"/>
                <a:gd name="T3" fmla="*/ 0 h 8"/>
                <a:gd name="T4" fmla="*/ 2147483647 w 28"/>
                <a:gd name="T5" fmla="*/ 0 h 8"/>
                <a:gd name="T6" fmla="*/ 0 w 28"/>
                <a:gd name="T7" fmla="*/ 2147483647 h 8"/>
                <a:gd name="T8" fmla="*/ 0 w 28"/>
                <a:gd name="T9" fmla="*/ 2147483647 h 8"/>
                <a:gd name="T10" fmla="*/ 0 60000 65536"/>
                <a:gd name="T11" fmla="*/ 0 60000 65536"/>
                <a:gd name="T12" fmla="*/ 0 60000 65536"/>
                <a:gd name="T13" fmla="*/ 0 60000 65536"/>
                <a:gd name="T14" fmla="*/ 0 60000 65536"/>
                <a:gd name="T15" fmla="*/ 0 w 28"/>
                <a:gd name="T16" fmla="*/ 0 h 8"/>
                <a:gd name="T17" fmla="*/ 28 w 28"/>
                <a:gd name="T18" fmla="*/ 8 h 8"/>
              </a:gdLst>
              <a:ahLst/>
              <a:cxnLst>
                <a:cxn ang="T10">
                  <a:pos x="T0" y="T1"/>
                </a:cxn>
                <a:cxn ang="T11">
                  <a:pos x="T2" y="T3"/>
                </a:cxn>
                <a:cxn ang="T12">
                  <a:pos x="T4" y="T5"/>
                </a:cxn>
                <a:cxn ang="T13">
                  <a:pos x="T6" y="T7"/>
                </a:cxn>
                <a:cxn ang="T14">
                  <a:pos x="T8" y="T9"/>
                </a:cxn>
              </a:cxnLst>
              <a:rect l="T15" t="T16" r="T17" b="T18"/>
              <a:pathLst>
                <a:path w="28" h="8">
                  <a:moveTo>
                    <a:pt x="0" y="8"/>
                  </a:moveTo>
                  <a:lnTo>
                    <a:pt x="28" y="0"/>
                  </a:lnTo>
                  <a:lnTo>
                    <a:pt x="18"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15" name="Freeform 129"/>
            <p:cNvSpPr>
              <a:spLocks/>
            </p:cNvSpPr>
            <p:nvPr/>
          </p:nvSpPr>
          <p:spPr bwMode="auto">
            <a:xfrm>
              <a:off x="2987629" y="3213101"/>
              <a:ext cx="65094" cy="33338"/>
            </a:xfrm>
            <a:custGeom>
              <a:avLst/>
              <a:gdLst>
                <a:gd name="T0" fmla="*/ 0 w 36"/>
                <a:gd name="T1" fmla="*/ 0 h 18"/>
                <a:gd name="T2" fmla="*/ 0 w 36"/>
                <a:gd name="T3" fmla="*/ 0 h 18"/>
                <a:gd name="T4" fmla="*/ 2147483647 w 36"/>
                <a:gd name="T5" fmla="*/ 2147483647 h 18"/>
                <a:gd name="T6" fmla="*/ 2147483647 w 36"/>
                <a:gd name="T7" fmla="*/ 2147483647 h 18"/>
                <a:gd name="T8" fmla="*/ 2147483647 w 36"/>
                <a:gd name="T9" fmla="*/ 2147483647 h 18"/>
                <a:gd name="T10" fmla="*/ 0 w 36"/>
                <a:gd name="T11" fmla="*/ 0 h 18"/>
                <a:gd name="T12" fmla="*/ 0 w 36"/>
                <a:gd name="T13" fmla="*/ 0 h 18"/>
                <a:gd name="T14" fmla="*/ 0 60000 65536"/>
                <a:gd name="T15" fmla="*/ 0 60000 65536"/>
                <a:gd name="T16" fmla="*/ 0 60000 65536"/>
                <a:gd name="T17" fmla="*/ 0 60000 65536"/>
                <a:gd name="T18" fmla="*/ 0 60000 65536"/>
                <a:gd name="T19" fmla="*/ 0 60000 65536"/>
                <a:gd name="T20" fmla="*/ 0 60000 65536"/>
                <a:gd name="T21" fmla="*/ 0 w 36"/>
                <a:gd name="T22" fmla="*/ 0 h 18"/>
                <a:gd name="T23" fmla="*/ 36 w 3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8">
                  <a:moveTo>
                    <a:pt x="0" y="0"/>
                  </a:moveTo>
                  <a:lnTo>
                    <a:pt x="0" y="0"/>
                  </a:lnTo>
                  <a:lnTo>
                    <a:pt x="18" y="18"/>
                  </a:lnTo>
                  <a:lnTo>
                    <a:pt x="36" y="18"/>
                  </a:lnTo>
                  <a:lnTo>
                    <a:pt x="18" y="8"/>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16" name="Freeform 130"/>
            <p:cNvSpPr>
              <a:spLocks/>
            </p:cNvSpPr>
            <p:nvPr/>
          </p:nvSpPr>
          <p:spPr bwMode="auto">
            <a:xfrm>
              <a:off x="2987629" y="3327402"/>
              <a:ext cx="65094" cy="49213"/>
            </a:xfrm>
            <a:custGeom>
              <a:avLst/>
              <a:gdLst>
                <a:gd name="T0" fmla="*/ 0 w 36"/>
                <a:gd name="T1" fmla="*/ 2147483647 h 26"/>
                <a:gd name="T2" fmla="*/ 0 w 36"/>
                <a:gd name="T3" fmla="*/ 2147483647 h 26"/>
                <a:gd name="T4" fmla="*/ 2147483647 w 36"/>
                <a:gd name="T5" fmla="*/ 2147483647 h 26"/>
                <a:gd name="T6" fmla="*/ 2147483647 w 36"/>
                <a:gd name="T7" fmla="*/ 2147483647 h 26"/>
                <a:gd name="T8" fmla="*/ 2147483647 w 36"/>
                <a:gd name="T9" fmla="*/ 2147483647 h 26"/>
                <a:gd name="T10" fmla="*/ 2147483647 w 36"/>
                <a:gd name="T11" fmla="*/ 2147483647 h 26"/>
                <a:gd name="T12" fmla="*/ 2147483647 w 36"/>
                <a:gd name="T13" fmla="*/ 2147483647 h 26"/>
                <a:gd name="T14" fmla="*/ 2147483647 w 36"/>
                <a:gd name="T15" fmla="*/ 0 h 26"/>
                <a:gd name="T16" fmla="*/ 0 w 36"/>
                <a:gd name="T17" fmla="*/ 2147483647 h 26"/>
                <a:gd name="T18" fmla="*/ 0 w 36"/>
                <a:gd name="T19" fmla="*/ 2147483647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26"/>
                <a:gd name="T32" fmla="*/ 36 w 3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26">
                  <a:moveTo>
                    <a:pt x="0" y="8"/>
                  </a:moveTo>
                  <a:lnTo>
                    <a:pt x="0" y="8"/>
                  </a:lnTo>
                  <a:lnTo>
                    <a:pt x="28" y="26"/>
                  </a:lnTo>
                  <a:lnTo>
                    <a:pt x="28" y="18"/>
                  </a:lnTo>
                  <a:lnTo>
                    <a:pt x="36" y="8"/>
                  </a:lnTo>
                  <a:lnTo>
                    <a:pt x="18" y="8"/>
                  </a:lnTo>
                  <a:lnTo>
                    <a:pt x="8" y="8"/>
                  </a:lnTo>
                  <a:lnTo>
                    <a:pt x="8"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17" name="Freeform 131"/>
            <p:cNvSpPr>
              <a:spLocks/>
            </p:cNvSpPr>
            <p:nvPr/>
          </p:nvSpPr>
          <p:spPr bwMode="auto">
            <a:xfrm>
              <a:off x="3117816" y="3151189"/>
              <a:ext cx="168291" cy="195262"/>
            </a:xfrm>
            <a:custGeom>
              <a:avLst/>
              <a:gdLst>
                <a:gd name="T0" fmla="*/ 0 w 94"/>
                <a:gd name="T1" fmla="*/ 2147483647 h 106"/>
                <a:gd name="T2" fmla="*/ 0 w 94"/>
                <a:gd name="T3" fmla="*/ 2147483647 h 106"/>
                <a:gd name="T4" fmla="*/ 0 w 94"/>
                <a:gd name="T5" fmla="*/ 2147483647 h 106"/>
                <a:gd name="T6" fmla="*/ 2147483647 w 94"/>
                <a:gd name="T7" fmla="*/ 2147483647 h 106"/>
                <a:gd name="T8" fmla="*/ 2147483647 w 94"/>
                <a:gd name="T9" fmla="*/ 2147483647 h 106"/>
                <a:gd name="T10" fmla="*/ 2147483647 w 94"/>
                <a:gd name="T11" fmla="*/ 2147483647 h 106"/>
                <a:gd name="T12" fmla="*/ 2147483647 w 94"/>
                <a:gd name="T13" fmla="*/ 2147483647 h 106"/>
                <a:gd name="T14" fmla="*/ 2147483647 w 94"/>
                <a:gd name="T15" fmla="*/ 2147483647 h 106"/>
                <a:gd name="T16" fmla="*/ 2147483647 w 94"/>
                <a:gd name="T17" fmla="*/ 2147483647 h 106"/>
                <a:gd name="T18" fmla="*/ 2147483647 w 94"/>
                <a:gd name="T19" fmla="*/ 2147483647 h 106"/>
                <a:gd name="T20" fmla="*/ 2147483647 w 94"/>
                <a:gd name="T21" fmla="*/ 2147483647 h 106"/>
                <a:gd name="T22" fmla="*/ 2147483647 w 94"/>
                <a:gd name="T23" fmla="*/ 2147483647 h 106"/>
                <a:gd name="T24" fmla="*/ 2147483647 w 94"/>
                <a:gd name="T25" fmla="*/ 2147483647 h 106"/>
                <a:gd name="T26" fmla="*/ 2147483647 w 94"/>
                <a:gd name="T27" fmla="*/ 2147483647 h 106"/>
                <a:gd name="T28" fmla="*/ 2147483647 w 94"/>
                <a:gd name="T29" fmla="*/ 2147483647 h 106"/>
                <a:gd name="T30" fmla="*/ 2147483647 w 94"/>
                <a:gd name="T31" fmla="*/ 2147483647 h 106"/>
                <a:gd name="T32" fmla="*/ 2147483647 w 94"/>
                <a:gd name="T33" fmla="*/ 2147483647 h 106"/>
                <a:gd name="T34" fmla="*/ 2147483647 w 94"/>
                <a:gd name="T35" fmla="*/ 2147483647 h 106"/>
                <a:gd name="T36" fmla="*/ 2147483647 w 94"/>
                <a:gd name="T37" fmla="*/ 2147483647 h 106"/>
                <a:gd name="T38" fmla="*/ 2147483647 w 94"/>
                <a:gd name="T39" fmla="*/ 2147483647 h 106"/>
                <a:gd name="T40" fmla="*/ 2147483647 w 94"/>
                <a:gd name="T41" fmla="*/ 2147483647 h 106"/>
                <a:gd name="T42" fmla="*/ 2147483647 w 94"/>
                <a:gd name="T43" fmla="*/ 2147483647 h 106"/>
                <a:gd name="T44" fmla="*/ 2147483647 w 94"/>
                <a:gd name="T45" fmla="*/ 2147483647 h 106"/>
                <a:gd name="T46" fmla="*/ 2147483647 w 94"/>
                <a:gd name="T47" fmla="*/ 2147483647 h 106"/>
                <a:gd name="T48" fmla="*/ 2147483647 w 94"/>
                <a:gd name="T49" fmla="*/ 2147483647 h 106"/>
                <a:gd name="T50" fmla="*/ 2147483647 w 94"/>
                <a:gd name="T51" fmla="*/ 2147483647 h 106"/>
                <a:gd name="T52" fmla="*/ 2147483647 w 94"/>
                <a:gd name="T53" fmla="*/ 2147483647 h 106"/>
                <a:gd name="T54" fmla="*/ 2147483647 w 94"/>
                <a:gd name="T55" fmla="*/ 2147483647 h 106"/>
                <a:gd name="T56" fmla="*/ 2147483647 w 94"/>
                <a:gd name="T57" fmla="*/ 0 h 106"/>
                <a:gd name="T58" fmla="*/ 2147483647 w 94"/>
                <a:gd name="T59" fmla="*/ 2147483647 h 106"/>
                <a:gd name="T60" fmla="*/ 2147483647 w 94"/>
                <a:gd name="T61" fmla="*/ 2147483647 h 106"/>
                <a:gd name="T62" fmla="*/ 2147483647 w 94"/>
                <a:gd name="T63" fmla="*/ 2147483647 h 106"/>
                <a:gd name="T64" fmla="*/ 0 w 94"/>
                <a:gd name="T65" fmla="*/ 2147483647 h 106"/>
                <a:gd name="T66" fmla="*/ 0 w 94"/>
                <a:gd name="T67" fmla="*/ 2147483647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4"/>
                <a:gd name="T103" fmla="*/ 0 h 106"/>
                <a:gd name="T104" fmla="*/ 94 w 94"/>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4" h="106">
                  <a:moveTo>
                    <a:pt x="0" y="78"/>
                  </a:moveTo>
                  <a:lnTo>
                    <a:pt x="0" y="78"/>
                  </a:lnTo>
                  <a:lnTo>
                    <a:pt x="0" y="88"/>
                  </a:lnTo>
                  <a:lnTo>
                    <a:pt x="10" y="88"/>
                  </a:lnTo>
                  <a:lnTo>
                    <a:pt x="56" y="88"/>
                  </a:lnTo>
                  <a:lnTo>
                    <a:pt x="56" y="96"/>
                  </a:lnTo>
                  <a:lnTo>
                    <a:pt x="46" y="96"/>
                  </a:lnTo>
                  <a:lnTo>
                    <a:pt x="56" y="96"/>
                  </a:lnTo>
                  <a:lnTo>
                    <a:pt x="64" y="88"/>
                  </a:lnTo>
                  <a:lnTo>
                    <a:pt x="74" y="88"/>
                  </a:lnTo>
                  <a:lnTo>
                    <a:pt x="74" y="96"/>
                  </a:lnTo>
                  <a:lnTo>
                    <a:pt x="84" y="96"/>
                  </a:lnTo>
                  <a:lnTo>
                    <a:pt x="84" y="106"/>
                  </a:lnTo>
                  <a:lnTo>
                    <a:pt x="94" y="106"/>
                  </a:lnTo>
                  <a:lnTo>
                    <a:pt x="94" y="88"/>
                  </a:lnTo>
                  <a:lnTo>
                    <a:pt x="84" y="88"/>
                  </a:lnTo>
                  <a:lnTo>
                    <a:pt x="94" y="78"/>
                  </a:lnTo>
                  <a:lnTo>
                    <a:pt x="84" y="88"/>
                  </a:lnTo>
                  <a:lnTo>
                    <a:pt x="74" y="78"/>
                  </a:lnTo>
                  <a:lnTo>
                    <a:pt x="94" y="62"/>
                  </a:lnTo>
                  <a:lnTo>
                    <a:pt x="84" y="70"/>
                  </a:lnTo>
                  <a:lnTo>
                    <a:pt x="74" y="62"/>
                  </a:lnTo>
                  <a:lnTo>
                    <a:pt x="84" y="52"/>
                  </a:lnTo>
                  <a:lnTo>
                    <a:pt x="56" y="52"/>
                  </a:lnTo>
                  <a:lnTo>
                    <a:pt x="46" y="42"/>
                  </a:lnTo>
                  <a:lnTo>
                    <a:pt x="56" y="34"/>
                  </a:lnTo>
                  <a:lnTo>
                    <a:pt x="46" y="34"/>
                  </a:lnTo>
                  <a:lnTo>
                    <a:pt x="36" y="42"/>
                  </a:lnTo>
                  <a:lnTo>
                    <a:pt x="56" y="0"/>
                  </a:lnTo>
                  <a:lnTo>
                    <a:pt x="36" y="8"/>
                  </a:lnTo>
                  <a:lnTo>
                    <a:pt x="10" y="62"/>
                  </a:lnTo>
                  <a:lnTo>
                    <a:pt x="10" y="70"/>
                  </a:lnTo>
                  <a:lnTo>
                    <a:pt x="0" y="7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18" name="Freeform 132"/>
            <p:cNvSpPr>
              <a:spLocks/>
            </p:cNvSpPr>
            <p:nvPr/>
          </p:nvSpPr>
          <p:spPr bwMode="auto">
            <a:xfrm>
              <a:off x="1420616" y="3228976"/>
              <a:ext cx="1501919" cy="806450"/>
            </a:xfrm>
            <a:custGeom>
              <a:avLst/>
              <a:gdLst>
                <a:gd name="T0" fmla="*/ 2147483647 w 836"/>
                <a:gd name="T1" fmla="*/ 2147483647 h 437"/>
                <a:gd name="T2" fmla="*/ 2147483647 w 836"/>
                <a:gd name="T3" fmla="*/ 2147483647 h 437"/>
                <a:gd name="T4" fmla="*/ 2147483647 w 836"/>
                <a:gd name="T5" fmla="*/ 2147483647 h 437"/>
                <a:gd name="T6" fmla="*/ 2147483647 w 836"/>
                <a:gd name="T7" fmla="*/ 2147483647 h 437"/>
                <a:gd name="T8" fmla="*/ 2147483647 w 836"/>
                <a:gd name="T9" fmla="*/ 2147483647 h 437"/>
                <a:gd name="T10" fmla="*/ 2147483647 w 836"/>
                <a:gd name="T11" fmla="*/ 2147483647 h 437"/>
                <a:gd name="T12" fmla="*/ 2147483647 w 836"/>
                <a:gd name="T13" fmla="*/ 2147483647 h 437"/>
                <a:gd name="T14" fmla="*/ 2147483647 w 836"/>
                <a:gd name="T15" fmla="*/ 2147483647 h 437"/>
                <a:gd name="T16" fmla="*/ 2147483647 w 836"/>
                <a:gd name="T17" fmla="*/ 2147483647 h 437"/>
                <a:gd name="T18" fmla="*/ 2147483647 w 836"/>
                <a:gd name="T19" fmla="*/ 2147483647 h 437"/>
                <a:gd name="T20" fmla="*/ 2147483647 w 836"/>
                <a:gd name="T21" fmla="*/ 2147483647 h 437"/>
                <a:gd name="T22" fmla="*/ 2147483647 w 836"/>
                <a:gd name="T23" fmla="*/ 2147483647 h 437"/>
                <a:gd name="T24" fmla="*/ 2147483647 w 836"/>
                <a:gd name="T25" fmla="*/ 2147483647 h 437"/>
                <a:gd name="T26" fmla="*/ 2147483647 w 836"/>
                <a:gd name="T27" fmla="*/ 2147483647 h 437"/>
                <a:gd name="T28" fmla="*/ 2147483647 w 836"/>
                <a:gd name="T29" fmla="*/ 2147483647 h 437"/>
                <a:gd name="T30" fmla="*/ 2147483647 w 836"/>
                <a:gd name="T31" fmla="*/ 2147483647 h 437"/>
                <a:gd name="T32" fmla="*/ 2147483647 w 836"/>
                <a:gd name="T33" fmla="*/ 2147483647 h 437"/>
                <a:gd name="T34" fmla="*/ 2147483647 w 836"/>
                <a:gd name="T35" fmla="*/ 2147483647 h 437"/>
                <a:gd name="T36" fmla="*/ 2147483647 w 836"/>
                <a:gd name="T37" fmla="*/ 2147483647 h 437"/>
                <a:gd name="T38" fmla="*/ 2147483647 w 836"/>
                <a:gd name="T39" fmla="*/ 2147483647 h 437"/>
                <a:gd name="T40" fmla="*/ 2147483647 w 836"/>
                <a:gd name="T41" fmla="*/ 2147483647 h 437"/>
                <a:gd name="T42" fmla="*/ 2147483647 w 836"/>
                <a:gd name="T43" fmla="*/ 2147483647 h 437"/>
                <a:gd name="T44" fmla="*/ 2147483647 w 836"/>
                <a:gd name="T45" fmla="*/ 2147483647 h 437"/>
                <a:gd name="T46" fmla="*/ 2147483647 w 836"/>
                <a:gd name="T47" fmla="*/ 2147483647 h 437"/>
                <a:gd name="T48" fmla="*/ 2147483647 w 836"/>
                <a:gd name="T49" fmla="*/ 2147483647 h 437"/>
                <a:gd name="T50" fmla="*/ 2147483647 w 836"/>
                <a:gd name="T51" fmla="*/ 2147483647 h 437"/>
                <a:gd name="T52" fmla="*/ 2147483647 w 836"/>
                <a:gd name="T53" fmla="*/ 2147483647 h 437"/>
                <a:gd name="T54" fmla="*/ 2147483647 w 836"/>
                <a:gd name="T55" fmla="*/ 2147483647 h 437"/>
                <a:gd name="T56" fmla="*/ 2147483647 w 836"/>
                <a:gd name="T57" fmla="*/ 2147483647 h 437"/>
                <a:gd name="T58" fmla="*/ 2147483647 w 836"/>
                <a:gd name="T59" fmla="*/ 2147483647 h 437"/>
                <a:gd name="T60" fmla="*/ 2147483647 w 836"/>
                <a:gd name="T61" fmla="*/ 2147483647 h 437"/>
                <a:gd name="T62" fmla="*/ 2147483647 w 836"/>
                <a:gd name="T63" fmla="*/ 2147483647 h 437"/>
                <a:gd name="T64" fmla="*/ 2147483647 w 836"/>
                <a:gd name="T65" fmla="*/ 2147483647 h 437"/>
                <a:gd name="T66" fmla="*/ 2147483647 w 836"/>
                <a:gd name="T67" fmla="*/ 2147483647 h 437"/>
                <a:gd name="T68" fmla="*/ 2147483647 w 836"/>
                <a:gd name="T69" fmla="*/ 2147483647 h 437"/>
                <a:gd name="T70" fmla="*/ 2147483647 w 836"/>
                <a:gd name="T71" fmla="*/ 2147483647 h 437"/>
                <a:gd name="T72" fmla="*/ 2147483647 w 836"/>
                <a:gd name="T73" fmla="*/ 2147483647 h 437"/>
                <a:gd name="T74" fmla="*/ 2147483647 w 836"/>
                <a:gd name="T75" fmla="*/ 2147483647 h 437"/>
                <a:gd name="T76" fmla="*/ 2147483647 w 836"/>
                <a:gd name="T77" fmla="*/ 2147483647 h 437"/>
                <a:gd name="T78" fmla="*/ 2147483647 w 836"/>
                <a:gd name="T79" fmla="*/ 2147483647 h 437"/>
                <a:gd name="T80" fmla="*/ 2147483647 w 836"/>
                <a:gd name="T81" fmla="*/ 2147483647 h 437"/>
                <a:gd name="T82" fmla="*/ 2147483647 w 836"/>
                <a:gd name="T83" fmla="*/ 2147483647 h 437"/>
                <a:gd name="T84" fmla="*/ 2147483647 w 836"/>
                <a:gd name="T85" fmla="*/ 2147483647 h 437"/>
                <a:gd name="T86" fmla="*/ 2147483647 w 836"/>
                <a:gd name="T87" fmla="*/ 2147483647 h 437"/>
                <a:gd name="T88" fmla="*/ 2147483647 w 836"/>
                <a:gd name="T89" fmla="*/ 2147483647 h 437"/>
                <a:gd name="T90" fmla="*/ 2147483647 w 836"/>
                <a:gd name="T91" fmla="*/ 2147483647 h 437"/>
                <a:gd name="T92" fmla="*/ 0 w 836"/>
                <a:gd name="T93" fmla="*/ 2147483647 h 437"/>
                <a:gd name="T94" fmla="*/ 2147483647 w 836"/>
                <a:gd name="T95" fmla="*/ 2147483647 h 437"/>
                <a:gd name="T96" fmla="*/ 2147483647 w 836"/>
                <a:gd name="T97" fmla="*/ 2147483647 h 437"/>
                <a:gd name="T98" fmla="*/ 2147483647 w 836"/>
                <a:gd name="T99" fmla="*/ 2147483647 h 43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36"/>
                <a:gd name="T151" fmla="*/ 0 h 437"/>
                <a:gd name="T152" fmla="*/ 836 w 836"/>
                <a:gd name="T153" fmla="*/ 437 h 43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36" h="437">
                  <a:moveTo>
                    <a:pt x="28" y="10"/>
                  </a:moveTo>
                  <a:lnTo>
                    <a:pt x="28" y="10"/>
                  </a:lnTo>
                  <a:lnTo>
                    <a:pt x="423" y="10"/>
                  </a:lnTo>
                  <a:lnTo>
                    <a:pt x="431" y="0"/>
                  </a:lnTo>
                  <a:lnTo>
                    <a:pt x="441" y="18"/>
                  </a:lnTo>
                  <a:lnTo>
                    <a:pt x="459" y="18"/>
                  </a:lnTo>
                  <a:lnTo>
                    <a:pt x="479" y="36"/>
                  </a:lnTo>
                  <a:lnTo>
                    <a:pt x="505" y="36"/>
                  </a:lnTo>
                  <a:lnTo>
                    <a:pt x="469" y="62"/>
                  </a:lnTo>
                  <a:lnTo>
                    <a:pt x="487" y="54"/>
                  </a:lnTo>
                  <a:lnTo>
                    <a:pt x="497" y="62"/>
                  </a:lnTo>
                  <a:lnTo>
                    <a:pt x="523" y="54"/>
                  </a:lnTo>
                  <a:lnTo>
                    <a:pt x="523" y="62"/>
                  </a:lnTo>
                  <a:lnTo>
                    <a:pt x="533" y="54"/>
                  </a:lnTo>
                  <a:lnTo>
                    <a:pt x="543" y="62"/>
                  </a:lnTo>
                  <a:lnTo>
                    <a:pt x="569" y="62"/>
                  </a:lnTo>
                  <a:lnTo>
                    <a:pt x="579" y="62"/>
                  </a:lnTo>
                  <a:lnTo>
                    <a:pt x="587" y="72"/>
                  </a:lnTo>
                  <a:lnTo>
                    <a:pt x="587" y="80"/>
                  </a:lnTo>
                  <a:lnTo>
                    <a:pt x="543" y="80"/>
                  </a:lnTo>
                  <a:lnTo>
                    <a:pt x="533" y="106"/>
                  </a:lnTo>
                  <a:lnTo>
                    <a:pt x="543" y="98"/>
                  </a:lnTo>
                  <a:lnTo>
                    <a:pt x="533" y="135"/>
                  </a:lnTo>
                  <a:lnTo>
                    <a:pt x="533" y="153"/>
                  </a:lnTo>
                  <a:lnTo>
                    <a:pt x="533" y="161"/>
                  </a:lnTo>
                  <a:lnTo>
                    <a:pt x="543" y="161"/>
                  </a:lnTo>
                  <a:lnTo>
                    <a:pt x="551" y="153"/>
                  </a:lnTo>
                  <a:lnTo>
                    <a:pt x="551" y="117"/>
                  </a:lnTo>
                  <a:lnTo>
                    <a:pt x="561" y="98"/>
                  </a:lnTo>
                  <a:lnTo>
                    <a:pt x="569" y="90"/>
                  </a:lnTo>
                  <a:lnTo>
                    <a:pt x="569" y="80"/>
                  </a:lnTo>
                  <a:lnTo>
                    <a:pt x="597" y="90"/>
                  </a:lnTo>
                  <a:lnTo>
                    <a:pt x="597" y="106"/>
                  </a:lnTo>
                  <a:lnTo>
                    <a:pt x="587" y="125"/>
                  </a:lnTo>
                  <a:lnTo>
                    <a:pt x="607" y="117"/>
                  </a:lnTo>
                  <a:lnTo>
                    <a:pt x="607" y="135"/>
                  </a:lnTo>
                  <a:lnTo>
                    <a:pt x="615" y="135"/>
                  </a:lnTo>
                  <a:lnTo>
                    <a:pt x="597" y="161"/>
                  </a:lnTo>
                  <a:lnTo>
                    <a:pt x="607" y="161"/>
                  </a:lnTo>
                  <a:lnTo>
                    <a:pt x="625" y="161"/>
                  </a:lnTo>
                  <a:lnTo>
                    <a:pt x="661" y="135"/>
                  </a:lnTo>
                  <a:lnTo>
                    <a:pt x="661" y="125"/>
                  </a:lnTo>
                  <a:lnTo>
                    <a:pt x="697" y="125"/>
                  </a:lnTo>
                  <a:lnTo>
                    <a:pt x="697" y="106"/>
                  </a:lnTo>
                  <a:lnTo>
                    <a:pt x="715" y="98"/>
                  </a:lnTo>
                  <a:lnTo>
                    <a:pt x="762" y="98"/>
                  </a:lnTo>
                  <a:lnTo>
                    <a:pt x="782" y="90"/>
                  </a:lnTo>
                  <a:lnTo>
                    <a:pt x="800" y="46"/>
                  </a:lnTo>
                  <a:lnTo>
                    <a:pt x="808" y="54"/>
                  </a:lnTo>
                  <a:lnTo>
                    <a:pt x="818" y="46"/>
                  </a:lnTo>
                  <a:lnTo>
                    <a:pt x="818" y="54"/>
                  </a:lnTo>
                  <a:lnTo>
                    <a:pt x="826" y="80"/>
                  </a:lnTo>
                  <a:lnTo>
                    <a:pt x="836" y="90"/>
                  </a:lnTo>
                  <a:lnTo>
                    <a:pt x="836" y="98"/>
                  </a:lnTo>
                  <a:lnTo>
                    <a:pt x="826" y="106"/>
                  </a:lnTo>
                  <a:lnTo>
                    <a:pt x="808" y="106"/>
                  </a:lnTo>
                  <a:lnTo>
                    <a:pt x="800" y="117"/>
                  </a:lnTo>
                  <a:lnTo>
                    <a:pt x="790" y="125"/>
                  </a:lnTo>
                  <a:lnTo>
                    <a:pt x="772" y="143"/>
                  </a:lnTo>
                  <a:lnTo>
                    <a:pt x="782" y="161"/>
                  </a:lnTo>
                  <a:lnTo>
                    <a:pt x="790" y="161"/>
                  </a:lnTo>
                  <a:lnTo>
                    <a:pt x="790" y="153"/>
                  </a:lnTo>
                  <a:lnTo>
                    <a:pt x="790" y="161"/>
                  </a:lnTo>
                  <a:lnTo>
                    <a:pt x="772" y="161"/>
                  </a:lnTo>
                  <a:lnTo>
                    <a:pt x="744" y="171"/>
                  </a:lnTo>
                  <a:lnTo>
                    <a:pt x="736" y="179"/>
                  </a:lnTo>
                  <a:lnTo>
                    <a:pt x="725" y="205"/>
                  </a:lnTo>
                  <a:lnTo>
                    <a:pt x="715" y="205"/>
                  </a:lnTo>
                  <a:lnTo>
                    <a:pt x="707" y="197"/>
                  </a:lnTo>
                  <a:lnTo>
                    <a:pt x="715" y="215"/>
                  </a:lnTo>
                  <a:lnTo>
                    <a:pt x="707" y="241"/>
                  </a:lnTo>
                  <a:lnTo>
                    <a:pt x="707" y="223"/>
                  </a:lnTo>
                  <a:lnTo>
                    <a:pt x="697" y="215"/>
                  </a:lnTo>
                  <a:lnTo>
                    <a:pt x="707" y="197"/>
                  </a:lnTo>
                  <a:lnTo>
                    <a:pt x="697" y="205"/>
                  </a:lnTo>
                  <a:lnTo>
                    <a:pt x="697" y="223"/>
                  </a:lnTo>
                  <a:lnTo>
                    <a:pt x="689" y="223"/>
                  </a:lnTo>
                  <a:lnTo>
                    <a:pt x="697" y="223"/>
                  </a:lnTo>
                  <a:lnTo>
                    <a:pt x="697" y="241"/>
                  </a:lnTo>
                  <a:lnTo>
                    <a:pt x="707" y="267"/>
                  </a:lnTo>
                  <a:lnTo>
                    <a:pt x="697" y="285"/>
                  </a:lnTo>
                  <a:lnTo>
                    <a:pt x="661" y="303"/>
                  </a:lnTo>
                  <a:lnTo>
                    <a:pt x="633" y="329"/>
                  </a:lnTo>
                  <a:lnTo>
                    <a:pt x="625" y="347"/>
                  </a:lnTo>
                  <a:lnTo>
                    <a:pt x="643" y="409"/>
                  </a:lnTo>
                  <a:lnTo>
                    <a:pt x="643" y="437"/>
                  </a:lnTo>
                  <a:lnTo>
                    <a:pt x="633" y="437"/>
                  </a:lnTo>
                  <a:lnTo>
                    <a:pt x="625" y="427"/>
                  </a:lnTo>
                  <a:lnTo>
                    <a:pt x="607" y="409"/>
                  </a:lnTo>
                  <a:lnTo>
                    <a:pt x="607" y="373"/>
                  </a:lnTo>
                  <a:lnTo>
                    <a:pt x="587" y="357"/>
                  </a:lnTo>
                  <a:lnTo>
                    <a:pt x="569" y="365"/>
                  </a:lnTo>
                  <a:lnTo>
                    <a:pt x="569" y="357"/>
                  </a:lnTo>
                  <a:lnTo>
                    <a:pt x="551" y="357"/>
                  </a:lnTo>
                  <a:lnTo>
                    <a:pt x="533" y="357"/>
                  </a:lnTo>
                  <a:lnTo>
                    <a:pt x="533" y="347"/>
                  </a:lnTo>
                  <a:lnTo>
                    <a:pt x="505" y="357"/>
                  </a:lnTo>
                  <a:lnTo>
                    <a:pt x="497" y="357"/>
                  </a:lnTo>
                  <a:lnTo>
                    <a:pt x="515" y="357"/>
                  </a:lnTo>
                  <a:lnTo>
                    <a:pt x="505" y="365"/>
                  </a:lnTo>
                  <a:lnTo>
                    <a:pt x="515" y="373"/>
                  </a:lnTo>
                  <a:lnTo>
                    <a:pt x="505" y="373"/>
                  </a:lnTo>
                  <a:lnTo>
                    <a:pt x="487" y="373"/>
                  </a:lnTo>
                  <a:lnTo>
                    <a:pt x="479" y="365"/>
                  </a:lnTo>
                  <a:lnTo>
                    <a:pt x="469" y="365"/>
                  </a:lnTo>
                  <a:lnTo>
                    <a:pt x="449" y="365"/>
                  </a:lnTo>
                  <a:lnTo>
                    <a:pt x="431" y="373"/>
                  </a:lnTo>
                  <a:lnTo>
                    <a:pt x="431" y="365"/>
                  </a:lnTo>
                  <a:lnTo>
                    <a:pt x="423" y="365"/>
                  </a:lnTo>
                  <a:lnTo>
                    <a:pt x="431" y="373"/>
                  </a:lnTo>
                  <a:lnTo>
                    <a:pt x="395" y="401"/>
                  </a:lnTo>
                  <a:lnTo>
                    <a:pt x="395" y="427"/>
                  </a:lnTo>
                  <a:lnTo>
                    <a:pt x="367" y="419"/>
                  </a:lnTo>
                  <a:lnTo>
                    <a:pt x="330" y="365"/>
                  </a:lnTo>
                  <a:lnTo>
                    <a:pt x="322" y="365"/>
                  </a:lnTo>
                  <a:lnTo>
                    <a:pt x="312" y="373"/>
                  </a:lnTo>
                  <a:lnTo>
                    <a:pt x="304" y="373"/>
                  </a:lnTo>
                  <a:lnTo>
                    <a:pt x="284" y="365"/>
                  </a:lnTo>
                  <a:lnTo>
                    <a:pt x="284" y="347"/>
                  </a:lnTo>
                  <a:lnTo>
                    <a:pt x="266" y="329"/>
                  </a:lnTo>
                  <a:lnTo>
                    <a:pt x="194" y="339"/>
                  </a:lnTo>
                  <a:lnTo>
                    <a:pt x="138" y="321"/>
                  </a:lnTo>
                  <a:lnTo>
                    <a:pt x="110" y="321"/>
                  </a:lnTo>
                  <a:lnTo>
                    <a:pt x="100" y="303"/>
                  </a:lnTo>
                  <a:lnTo>
                    <a:pt x="92" y="303"/>
                  </a:lnTo>
                  <a:lnTo>
                    <a:pt x="92" y="293"/>
                  </a:lnTo>
                  <a:lnTo>
                    <a:pt x="56" y="285"/>
                  </a:lnTo>
                  <a:lnTo>
                    <a:pt x="56" y="277"/>
                  </a:lnTo>
                  <a:lnTo>
                    <a:pt x="38" y="259"/>
                  </a:lnTo>
                  <a:lnTo>
                    <a:pt x="38" y="241"/>
                  </a:lnTo>
                  <a:lnTo>
                    <a:pt x="28" y="241"/>
                  </a:lnTo>
                  <a:lnTo>
                    <a:pt x="28" y="231"/>
                  </a:lnTo>
                  <a:lnTo>
                    <a:pt x="38" y="231"/>
                  </a:lnTo>
                  <a:lnTo>
                    <a:pt x="38" y="223"/>
                  </a:lnTo>
                  <a:lnTo>
                    <a:pt x="18" y="223"/>
                  </a:lnTo>
                  <a:lnTo>
                    <a:pt x="28" y="223"/>
                  </a:lnTo>
                  <a:lnTo>
                    <a:pt x="10" y="205"/>
                  </a:lnTo>
                  <a:lnTo>
                    <a:pt x="10" y="197"/>
                  </a:lnTo>
                  <a:lnTo>
                    <a:pt x="0" y="187"/>
                  </a:lnTo>
                  <a:lnTo>
                    <a:pt x="10" y="161"/>
                  </a:lnTo>
                  <a:lnTo>
                    <a:pt x="0" y="135"/>
                  </a:lnTo>
                  <a:lnTo>
                    <a:pt x="10" y="72"/>
                  </a:lnTo>
                  <a:lnTo>
                    <a:pt x="18" y="72"/>
                  </a:lnTo>
                  <a:lnTo>
                    <a:pt x="10" y="72"/>
                  </a:lnTo>
                  <a:lnTo>
                    <a:pt x="0" y="26"/>
                  </a:lnTo>
                  <a:lnTo>
                    <a:pt x="18" y="26"/>
                  </a:lnTo>
                  <a:lnTo>
                    <a:pt x="28" y="36"/>
                  </a:lnTo>
                  <a:lnTo>
                    <a:pt x="18" y="46"/>
                  </a:lnTo>
                  <a:lnTo>
                    <a:pt x="28" y="46"/>
                  </a:lnTo>
                  <a:lnTo>
                    <a:pt x="28" y="18"/>
                  </a:lnTo>
                  <a:lnTo>
                    <a:pt x="28"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19" name="Freeform 133"/>
            <p:cNvSpPr>
              <a:spLocks/>
            </p:cNvSpPr>
            <p:nvPr/>
          </p:nvSpPr>
          <p:spPr bwMode="auto">
            <a:xfrm>
              <a:off x="2276360" y="4703765"/>
              <a:ext cx="19052" cy="33337"/>
            </a:xfrm>
            <a:custGeom>
              <a:avLst/>
              <a:gdLst>
                <a:gd name="T0" fmla="*/ 0 w 10"/>
                <a:gd name="T1" fmla="*/ 0 h 18"/>
                <a:gd name="T2" fmla="*/ 0 w 10"/>
                <a:gd name="T3" fmla="*/ 0 h 18"/>
                <a:gd name="T4" fmla="*/ 2147483647 w 10"/>
                <a:gd name="T5" fmla="*/ 2147483647 h 18"/>
                <a:gd name="T6" fmla="*/ 0 w 10"/>
                <a:gd name="T7" fmla="*/ 2147483647 h 18"/>
                <a:gd name="T8" fmla="*/ 2147483647 w 10"/>
                <a:gd name="T9" fmla="*/ 2147483647 h 18"/>
                <a:gd name="T10" fmla="*/ 2147483647 w 10"/>
                <a:gd name="T11" fmla="*/ 2147483647 h 18"/>
                <a:gd name="T12" fmla="*/ 0 w 10"/>
                <a:gd name="T13" fmla="*/ 0 h 18"/>
                <a:gd name="T14" fmla="*/ 0 w 10"/>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8"/>
                <a:gd name="T26" fmla="*/ 10 w 10"/>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8">
                  <a:moveTo>
                    <a:pt x="0" y="0"/>
                  </a:moveTo>
                  <a:lnTo>
                    <a:pt x="0" y="0"/>
                  </a:lnTo>
                  <a:lnTo>
                    <a:pt x="10" y="10"/>
                  </a:lnTo>
                  <a:lnTo>
                    <a:pt x="0" y="10"/>
                  </a:lnTo>
                  <a:lnTo>
                    <a:pt x="10" y="18"/>
                  </a:lnTo>
                  <a:lnTo>
                    <a:pt x="10" y="1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20" name="Freeform 134"/>
            <p:cNvSpPr>
              <a:spLocks/>
            </p:cNvSpPr>
            <p:nvPr/>
          </p:nvSpPr>
          <p:spPr bwMode="auto">
            <a:xfrm>
              <a:off x="2719316" y="5883278"/>
              <a:ext cx="34928" cy="69850"/>
            </a:xfrm>
            <a:custGeom>
              <a:avLst/>
              <a:gdLst>
                <a:gd name="T0" fmla="*/ 2147483647 w 19"/>
                <a:gd name="T1" fmla="*/ 0 h 38"/>
                <a:gd name="T2" fmla="*/ 2147483647 w 19"/>
                <a:gd name="T3" fmla="*/ 0 h 38"/>
                <a:gd name="T4" fmla="*/ 0 w 19"/>
                <a:gd name="T5" fmla="*/ 2147483647 h 38"/>
                <a:gd name="T6" fmla="*/ 2147483647 w 19"/>
                <a:gd name="T7" fmla="*/ 2147483647 h 38"/>
                <a:gd name="T8" fmla="*/ 2147483647 w 19"/>
                <a:gd name="T9" fmla="*/ 2147483647 h 38"/>
                <a:gd name="T10" fmla="*/ 2147483647 w 19"/>
                <a:gd name="T11" fmla="*/ 0 h 38"/>
                <a:gd name="T12" fmla="*/ 2147483647 w 19"/>
                <a:gd name="T13" fmla="*/ 0 h 38"/>
                <a:gd name="T14" fmla="*/ 0 60000 65536"/>
                <a:gd name="T15" fmla="*/ 0 60000 65536"/>
                <a:gd name="T16" fmla="*/ 0 60000 65536"/>
                <a:gd name="T17" fmla="*/ 0 60000 65536"/>
                <a:gd name="T18" fmla="*/ 0 60000 65536"/>
                <a:gd name="T19" fmla="*/ 0 60000 65536"/>
                <a:gd name="T20" fmla="*/ 0 60000 65536"/>
                <a:gd name="T21" fmla="*/ 0 w 19"/>
                <a:gd name="T22" fmla="*/ 0 h 38"/>
                <a:gd name="T23" fmla="*/ 19 w 1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8">
                  <a:moveTo>
                    <a:pt x="11" y="0"/>
                  </a:moveTo>
                  <a:lnTo>
                    <a:pt x="11" y="0"/>
                  </a:lnTo>
                  <a:lnTo>
                    <a:pt x="0" y="28"/>
                  </a:lnTo>
                  <a:lnTo>
                    <a:pt x="11" y="38"/>
                  </a:lnTo>
                  <a:lnTo>
                    <a:pt x="19" y="10"/>
                  </a:lnTo>
                  <a:lnTo>
                    <a:pt x="11"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21" name="Freeform 135"/>
            <p:cNvSpPr>
              <a:spLocks/>
            </p:cNvSpPr>
            <p:nvPr/>
          </p:nvSpPr>
          <p:spPr bwMode="auto">
            <a:xfrm>
              <a:off x="3070187" y="6249991"/>
              <a:ext cx="82558" cy="47625"/>
            </a:xfrm>
            <a:custGeom>
              <a:avLst/>
              <a:gdLst>
                <a:gd name="T0" fmla="*/ 0 w 46"/>
                <a:gd name="T1" fmla="*/ 2147483647 h 26"/>
                <a:gd name="T2" fmla="*/ 0 w 46"/>
                <a:gd name="T3" fmla="*/ 2147483647 h 26"/>
                <a:gd name="T4" fmla="*/ 2147483647 w 46"/>
                <a:gd name="T5" fmla="*/ 2147483647 h 26"/>
                <a:gd name="T6" fmla="*/ 2147483647 w 46"/>
                <a:gd name="T7" fmla="*/ 2147483647 h 26"/>
                <a:gd name="T8" fmla="*/ 2147483647 w 46"/>
                <a:gd name="T9" fmla="*/ 2147483647 h 26"/>
                <a:gd name="T10" fmla="*/ 2147483647 w 46"/>
                <a:gd name="T11" fmla="*/ 2147483647 h 26"/>
                <a:gd name="T12" fmla="*/ 2147483647 w 46"/>
                <a:gd name="T13" fmla="*/ 0 h 26"/>
                <a:gd name="T14" fmla="*/ 2147483647 w 46"/>
                <a:gd name="T15" fmla="*/ 0 h 26"/>
                <a:gd name="T16" fmla="*/ 2147483647 w 46"/>
                <a:gd name="T17" fmla="*/ 0 h 26"/>
                <a:gd name="T18" fmla="*/ 2147483647 w 46"/>
                <a:gd name="T19" fmla="*/ 2147483647 h 26"/>
                <a:gd name="T20" fmla="*/ 2147483647 w 46"/>
                <a:gd name="T21" fmla="*/ 2147483647 h 26"/>
                <a:gd name="T22" fmla="*/ 0 w 46"/>
                <a:gd name="T23" fmla="*/ 2147483647 h 26"/>
                <a:gd name="T24" fmla="*/ 0 w 46"/>
                <a:gd name="T25" fmla="*/ 2147483647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26"/>
                <a:gd name="T41" fmla="*/ 46 w 46"/>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26">
                  <a:moveTo>
                    <a:pt x="0" y="8"/>
                  </a:moveTo>
                  <a:lnTo>
                    <a:pt x="0" y="8"/>
                  </a:lnTo>
                  <a:lnTo>
                    <a:pt x="8" y="16"/>
                  </a:lnTo>
                  <a:lnTo>
                    <a:pt x="18" y="16"/>
                  </a:lnTo>
                  <a:lnTo>
                    <a:pt x="26" y="26"/>
                  </a:lnTo>
                  <a:lnTo>
                    <a:pt x="46" y="8"/>
                  </a:lnTo>
                  <a:lnTo>
                    <a:pt x="46" y="0"/>
                  </a:lnTo>
                  <a:lnTo>
                    <a:pt x="18" y="0"/>
                  </a:lnTo>
                  <a:lnTo>
                    <a:pt x="8" y="0"/>
                  </a:lnTo>
                  <a:lnTo>
                    <a:pt x="18" y="8"/>
                  </a:lnTo>
                  <a:lnTo>
                    <a:pt x="8" y="16"/>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22" name="Freeform 136"/>
            <p:cNvSpPr>
              <a:spLocks/>
            </p:cNvSpPr>
            <p:nvPr/>
          </p:nvSpPr>
          <p:spPr bwMode="auto">
            <a:xfrm>
              <a:off x="8045889" y="4770440"/>
              <a:ext cx="250849" cy="214312"/>
            </a:xfrm>
            <a:custGeom>
              <a:avLst/>
              <a:gdLst>
                <a:gd name="T0" fmla="*/ 0 w 139"/>
                <a:gd name="T1" fmla="*/ 2147483647 h 116"/>
                <a:gd name="T2" fmla="*/ 0 w 139"/>
                <a:gd name="T3" fmla="*/ 2147483647 h 116"/>
                <a:gd name="T4" fmla="*/ 0 w 139"/>
                <a:gd name="T5" fmla="*/ 2147483647 h 116"/>
                <a:gd name="T6" fmla="*/ 0 w 139"/>
                <a:gd name="T7" fmla="*/ 0 h 116"/>
                <a:gd name="T8" fmla="*/ 2147483647 w 139"/>
                <a:gd name="T9" fmla="*/ 2147483647 h 116"/>
                <a:gd name="T10" fmla="*/ 2147483647 w 139"/>
                <a:gd name="T11" fmla="*/ 2147483647 h 116"/>
                <a:gd name="T12" fmla="*/ 2147483647 w 139"/>
                <a:gd name="T13" fmla="*/ 2147483647 h 116"/>
                <a:gd name="T14" fmla="*/ 2147483647 w 139"/>
                <a:gd name="T15" fmla="*/ 2147483647 h 116"/>
                <a:gd name="T16" fmla="*/ 2147483647 w 139"/>
                <a:gd name="T17" fmla="*/ 2147483647 h 116"/>
                <a:gd name="T18" fmla="*/ 2147483647 w 139"/>
                <a:gd name="T19" fmla="*/ 2147483647 h 116"/>
                <a:gd name="T20" fmla="*/ 2147483647 w 139"/>
                <a:gd name="T21" fmla="*/ 2147483647 h 116"/>
                <a:gd name="T22" fmla="*/ 2147483647 w 139"/>
                <a:gd name="T23" fmla="*/ 2147483647 h 116"/>
                <a:gd name="T24" fmla="*/ 2147483647 w 139"/>
                <a:gd name="T25" fmla="*/ 2147483647 h 116"/>
                <a:gd name="T26" fmla="*/ 2147483647 w 139"/>
                <a:gd name="T27" fmla="*/ 2147483647 h 116"/>
                <a:gd name="T28" fmla="*/ 2147483647 w 139"/>
                <a:gd name="T29" fmla="*/ 2147483647 h 116"/>
                <a:gd name="T30" fmla="*/ 2147483647 w 139"/>
                <a:gd name="T31" fmla="*/ 2147483647 h 116"/>
                <a:gd name="T32" fmla="*/ 2147483647 w 139"/>
                <a:gd name="T33" fmla="*/ 2147483647 h 116"/>
                <a:gd name="T34" fmla="*/ 2147483647 w 139"/>
                <a:gd name="T35" fmla="*/ 2147483647 h 116"/>
                <a:gd name="T36" fmla="*/ 2147483647 w 139"/>
                <a:gd name="T37" fmla="*/ 2147483647 h 116"/>
                <a:gd name="T38" fmla="*/ 2147483647 w 139"/>
                <a:gd name="T39" fmla="*/ 2147483647 h 116"/>
                <a:gd name="T40" fmla="*/ 2147483647 w 139"/>
                <a:gd name="T41" fmla="*/ 2147483647 h 116"/>
                <a:gd name="T42" fmla="*/ 2147483647 w 139"/>
                <a:gd name="T43" fmla="*/ 2147483647 h 116"/>
                <a:gd name="T44" fmla="*/ 2147483647 w 139"/>
                <a:gd name="T45" fmla="*/ 2147483647 h 116"/>
                <a:gd name="T46" fmla="*/ 0 w 139"/>
                <a:gd name="T47" fmla="*/ 2147483647 h 116"/>
                <a:gd name="T48" fmla="*/ 0 w 139"/>
                <a:gd name="T49" fmla="*/ 2147483647 h 1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9"/>
                <a:gd name="T76" fmla="*/ 0 h 116"/>
                <a:gd name="T77" fmla="*/ 139 w 139"/>
                <a:gd name="T78" fmla="*/ 116 h 1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9" h="116">
                  <a:moveTo>
                    <a:pt x="0" y="88"/>
                  </a:moveTo>
                  <a:lnTo>
                    <a:pt x="0" y="88"/>
                  </a:lnTo>
                  <a:lnTo>
                    <a:pt x="0" y="36"/>
                  </a:lnTo>
                  <a:lnTo>
                    <a:pt x="0" y="0"/>
                  </a:lnTo>
                  <a:lnTo>
                    <a:pt x="36" y="10"/>
                  </a:lnTo>
                  <a:lnTo>
                    <a:pt x="64" y="28"/>
                  </a:lnTo>
                  <a:lnTo>
                    <a:pt x="64" y="36"/>
                  </a:lnTo>
                  <a:lnTo>
                    <a:pt x="102" y="54"/>
                  </a:lnTo>
                  <a:lnTo>
                    <a:pt x="82" y="62"/>
                  </a:lnTo>
                  <a:lnTo>
                    <a:pt x="92" y="62"/>
                  </a:lnTo>
                  <a:lnTo>
                    <a:pt x="102" y="70"/>
                  </a:lnTo>
                  <a:lnTo>
                    <a:pt x="110" y="88"/>
                  </a:lnTo>
                  <a:lnTo>
                    <a:pt x="120" y="88"/>
                  </a:lnTo>
                  <a:lnTo>
                    <a:pt x="120" y="98"/>
                  </a:lnTo>
                  <a:lnTo>
                    <a:pt x="139" y="106"/>
                  </a:lnTo>
                  <a:lnTo>
                    <a:pt x="139" y="116"/>
                  </a:lnTo>
                  <a:lnTo>
                    <a:pt x="92" y="106"/>
                  </a:lnTo>
                  <a:lnTo>
                    <a:pt x="74" y="70"/>
                  </a:lnTo>
                  <a:lnTo>
                    <a:pt x="54" y="70"/>
                  </a:lnTo>
                  <a:lnTo>
                    <a:pt x="46" y="70"/>
                  </a:lnTo>
                  <a:lnTo>
                    <a:pt x="28" y="80"/>
                  </a:lnTo>
                  <a:lnTo>
                    <a:pt x="36" y="88"/>
                  </a:lnTo>
                  <a:lnTo>
                    <a:pt x="18" y="88"/>
                  </a:lnTo>
                  <a:lnTo>
                    <a:pt x="0" y="8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23" name="Freeform 137"/>
            <p:cNvSpPr>
              <a:spLocks/>
            </p:cNvSpPr>
            <p:nvPr/>
          </p:nvSpPr>
          <p:spPr bwMode="auto">
            <a:xfrm>
              <a:off x="7321920" y="4984752"/>
              <a:ext cx="1057377" cy="820738"/>
            </a:xfrm>
            <a:custGeom>
              <a:avLst/>
              <a:gdLst>
                <a:gd name="T0" fmla="*/ 2147483647 w 588"/>
                <a:gd name="T1" fmla="*/ 2147483647 h 445"/>
                <a:gd name="T2" fmla="*/ 2147483647 w 588"/>
                <a:gd name="T3" fmla="*/ 2147483647 h 445"/>
                <a:gd name="T4" fmla="*/ 2147483647 w 588"/>
                <a:gd name="T5" fmla="*/ 2147483647 h 445"/>
                <a:gd name="T6" fmla="*/ 2147483647 w 588"/>
                <a:gd name="T7" fmla="*/ 2147483647 h 445"/>
                <a:gd name="T8" fmla="*/ 2147483647 w 588"/>
                <a:gd name="T9" fmla="*/ 2147483647 h 445"/>
                <a:gd name="T10" fmla="*/ 2147483647 w 588"/>
                <a:gd name="T11" fmla="*/ 2147483647 h 445"/>
                <a:gd name="T12" fmla="*/ 2147483647 w 588"/>
                <a:gd name="T13" fmla="*/ 2147483647 h 445"/>
                <a:gd name="T14" fmla="*/ 2147483647 w 588"/>
                <a:gd name="T15" fmla="*/ 2147483647 h 445"/>
                <a:gd name="T16" fmla="*/ 2147483647 w 588"/>
                <a:gd name="T17" fmla="*/ 2147483647 h 445"/>
                <a:gd name="T18" fmla="*/ 2147483647 w 588"/>
                <a:gd name="T19" fmla="*/ 2147483647 h 445"/>
                <a:gd name="T20" fmla="*/ 2147483647 w 588"/>
                <a:gd name="T21" fmla="*/ 2147483647 h 445"/>
                <a:gd name="T22" fmla="*/ 2147483647 w 588"/>
                <a:gd name="T23" fmla="*/ 2147483647 h 445"/>
                <a:gd name="T24" fmla="*/ 2147483647 w 588"/>
                <a:gd name="T25" fmla="*/ 2147483647 h 445"/>
                <a:gd name="T26" fmla="*/ 2147483647 w 588"/>
                <a:gd name="T27" fmla="*/ 2147483647 h 445"/>
                <a:gd name="T28" fmla="*/ 2147483647 w 588"/>
                <a:gd name="T29" fmla="*/ 2147483647 h 445"/>
                <a:gd name="T30" fmla="*/ 2147483647 w 588"/>
                <a:gd name="T31" fmla="*/ 2147483647 h 445"/>
                <a:gd name="T32" fmla="*/ 2147483647 w 588"/>
                <a:gd name="T33" fmla="*/ 2147483647 h 445"/>
                <a:gd name="T34" fmla="*/ 2147483647 w 588"/>
                <a:gd name="T35" fmla="*/ 2147483647 h 445"/>
                <a:gd name="T36" fmla="*/ 2147483647 w 588"/>
                <a:gd name="T37" fmla="*/ 2147483647 h 445"/>
                <a:gd name="T38" fmla="*/ 2147483647 w 588"/>
                <a:gd name="T39" fmla="*/ 2147483647 h 445"/>
                <a:gd name="T40" fmla="*/ 2147483647 w 588"/>
                <a:gd name="T41" fmla="*/ 2147483647 h 445"/>
                <a:gd name="T42" fmla="*/ 2147483647 w 588"/>
                <a:gd name="T43" fmla="*/ 2147483647 h 445"/>
                <a:gd name="T44" fmla="*/ 2147483647 w 588"/>
                <a:gd name="T45" fmla="*/ 2147483647 h 445"/>
                <a:gd name="T46" fmla="*/ 2147483647 w 588"/>
                <a:gd name="T47" fmla="*/ 2147483647 h 445"/>
                <a:gd name="T48" fmla="*/ 2147483647 w 588"/>
                <a:gd name="T49" fmla="*/ 2147483647 h 445"/>
                <a:gd name="T50" fmla="*/ 2147483647 w 588"/>
                <a:gd name="T51" fmla="*/ 0 h 445"/>
                <a:gd name="T52" fmla="*/ 2147483647 w 588"/>
                <a:gd name="T53" fmla="*/ 2147483647 h 445"/>
                <a:gd name="T54" fmla="*/ 2147483647 w 588"/>
                <a:gd name="T55" fmla="*/ 2147483647 h 445"/>
                <a:gd name="T56" fmla="*/ 2147483647 w 588"/>
                <a:gd name="T57" fmla="*/ 2147483647 h 445"/>
                <a:gd name="T58" fmla="*/ 2147483647 w 588"/>
                <a:gd name="T59" fmla="*/ 2147483647 h 445"/>
                <a:gd name="T60" fmla="*/ 2147483647 w 588"/>
                <a:gd name="T61" fmla="*/ 2147483647 h 445"/>
                <a:gd name="T62" fmla="*/ 2147483647 w 588"/>
                <a:gd name="T63" fmla="*/ 2147483647 h 445"/>
                <a:gd name="T64" fmla="*/ 2147483647 w 588"/>
                <a:gd name="T65" fmla="*/ 2147483647 h 445"/>
                <a:gd name="T66" fmla="*/ 2147483647 w 588"/>
                <a:gd name="T67" fmla="*/ 2147483647 h 445"/>
                <a:gd name="T68" fmla="*/ 2147483647 w 588"/>
                <a:gd name="T69" fmla="*/ 2147483647 h 445"/>
                <a:gd name="T70" fmla="*/ 2147483647 w 588"/>
                <a:gd name="T71" fmla="*/ 2147483647 h 445"/>
                <a:gd name="T72" fmla="*/ 2147483647 w 588"/>
                <a:gd name="T73" fmla="*/ 2147483647 h 445"/>
                <a:gd name="T74" fmla="*/ 2147483647 w 588"/>
                <a:gd name="T75" fmla="*/ 2147483647 h 445"/>
                <a:gd name="T76" fmla="*/ 2147483647 w 588"/>
                <a:gd name="T77" fmla="*/ 2147483647 h 445"/>
                <a:gd name="T78" fmla="*/ 2147483647 w 588"/>
                <a:gd name="T79" fmla="*/ 2147483647 h 445"/>
                <a:gd name="T80" fmla="*/ 2147483647 w 588"/>
                <a:gd name="T81" fmla="*/ 2147483647 h 445"/>
                <a:gd name="T82" fmla="*/ 2147483647 w 588"/>
                <a:gd name="T83" fmla="*/ 2147483647 h 445"/>
                <a:gd name="T84" fmla="*/ 2147483647 w 588"/>
                <a:gd name="T85" fmla="*/ 2147483647 h 445"/>
                <a:gd name="T86" fmla="*/ 2147483647 w 588"/>
                <a:gd name="T87" fmla="*/ 2147483647 h 445"/>
                <a:gd name="T88" fmla="*/ 2147483647 w 588"/>
                <a:gd name="T89" fmla="*/ 2147483647 h 445"/>
                <a:gd name="T90" fmla="*/ 2147483647 w 588"/>
                <a:gd name="T91" fmla="*/ 2147483647 h 445"/>
                <a:gd name="T92" fmla="*/ 2147483647 w 588"/>
                <a:gd name="T93" fmla="*/ 2147483647 h 445"/>
                <a:gd name="T94" fmla="*/ 2147483647 w 588"/>
                <a:gd name="T95" fmla="*/ 2147483647 h 445"/>
                <a:gd name="T96" fmla="*/ 0 w 588"/>
                <a:gd name="T97" fmla="*/ 2147483647 h 445"/>
                <a:gd name="T98" fmla="*/ 2147483647 w 588"/>
                <a:gd name="T99" fmla="*/ 2147483647 h 445"/>
                <a:gd name="T100" fmla="*/ 0 w 588"/>
                <a:gd name="T101" fmla="*/ 2147483647 h 445"/>
                <a:gd name="T102" fmla="*/ 2147483647 w 588"/>
                <a:gd name="T103" fmla="*/ 2147483647 h 445"/>
                <a:gd name="T104" fmla="*/ 2147483647 w 588"/>
                <a:gd name="T105" fmla="*/ 2147483647 h 445"/>
                <a:gd name="T106" fmla="*/ 2147483647 w 588"/>
                <a:gd name="T107" fmla="*/ 2147483647 h 4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88"/>
                <a:gd name="T163" fmla="*/ 0 h 445"/>
                <a:gd name="T164" fmla="*/ 588 w 588"/>
                <a:gd name="T165" fmla="*/ 445 h 44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88" h="445">
                  <a:moveTo>
                    <a:pt x="28" y="355"/>
                  </a:moveTo>
                  <a:lnTo>
                    <a:pt x="28" y="355"/>
                  </a:lnTo>
                  <a:lnTo>
                    <a:pt x="54" y="373"/>
                  </a:lnTo>
                  <a:lnTo>
                    <a:pt x="74" y="373"/>
                  </a:lnTo>
                  <a:lnTo>
                    <a:pt x="100" y="347"/>
                  </a:lnTo>
                  <a:lnTo>
                    <a:pt x="146" y="347"/>
                  </a:lnTo>
                  <a:lnTo>
                    <a:pt x="157" y="337"/>
                  </a:lnTo>
                  <a:lnTo>
                    <a:pt x="193" y="319"/>
                  </a:lnTo>
                  <a:lnTo>
                    <a:pt x="267" y="311"/>
                  </a:lnTo>
                  <a:lnTo>
                    <a:pt x="303" y="329"/>
                  </a:lnTo>
                  <a:lnTo>
                    <a:pt x="303" y="337"/>
                  </a:lnTo>
                  <a:lnTo>
                    <a:pt x="313" y="337"/>
                  </a:lnTo>
                  <a:lnTo>
                    <a:pt x="331" y="373"/>
                  </a:lnTo>
                  <a:lnTo>
                    <a:pt x="359" y="329"/>
                  </a:lnTo>
                  <a:lnTo>
                    <a:pt x="359" y="347"/>
                  </a:lnTo>
                  <a:lnTo>
                    <a:pt x="349" y="373"/>
                  </a:lnTo>
                  <a:lnTo>
                    <a:pt x="359" y="373"/>
                  </a:lnTo>
                  <a:lnTo>
                    <a:pt x="359" y="355"/>
                  </a:lnTo>
                  <a:lnTo>
                    <a:pt x="367" y="373"/>
                  </a:lnTo>
                  <a:lnTo>
                    <a:pt x="359" y="381"/>
                  </a:lnTo>
                  <a:lnTo>
                    <a:pt x="377" y="381"/>
                  </a:lnTo>
                  <a:lnTo>
                    <a:pt x="385" y="399"/>
                  </a:lnTo>
                  <a:lnTo>
                    <a:pt x="385" y="409"/>
                  </a:lnTo>
                  <a:lnTo>
                    <a:pt x="395" y="417"/>
                  </a:lnTo>
                  <a:lnTo>
                    <a:pt x="413" y="427"/>
                  </a:lnTo>
                  <a:lnTo>
                    <a:pt x="431" y="427"/>
                  </a:lnTo>
                  <a:lnTo>
                    <a:pt x="441" y="435"/>
                  </a:lnTo>
                  <a:lnTo>
                    <a:pt x="459" y="417"/>
                  </a:lnTo>
                  <a:lnTo>
                    <a:pt x="459" y="427"/>
                  </a:lnTo>
                  <a:lnTo>
                    <a:pt x="469" y="427"/>
                  </a:lnTo>
                  <a:lnTo>
                    <a:pt x="469" y="435"/>
                  </a:lnTo>
                  <a:lnTo>
                    <a:pt x="487" y="445"/>
                  </a:lnTo>
                  <a:lnTo>
                    <a:pt x="505" y="417"/>
                  </a:lnTo>
                  <a:lnTo>
                    <a:pt x="534" y="417"/>
                  </a:lnTo>
                  <a:lnTo>
                    <a:pt x="542" y="381"/>
                  </a:lnTo>
                  <a:lnTo>
                    <a:pt x="578" y="301"/>
                  </a:lnTo>
                  <a:lnTo>
                    <a:pt x="588" y="267"/>
                  </a:lnTo>
                  <a:lnTo>
                    <a:pt x="578" y="221"/>
                  </a:lnTo>
                  <a:lnTo>
                    <a:pt x="560" y="195"/>
                  </a:lnTo>
                  <a:lnTo>
                    <a:pt x="552" y="187"/>
                  </a:lnTo>
                  <a:lnTo>
                    <a:pt x="542" y="169"/>
                  </a:lnTo>
                  <a:lnTo>
                    <a:pt x="534" y="161"/>
                  </a:lnTo>
                  <a:lnTo>
                    <a:pt x="534" y="169"/>
                  </a:lnTo>
                  <a:lnTo>
                    <a:pt x="513" y="143"/>
                  </a:lnTo>
                  <a:lnTo>
                    <a:pt x="487" y="115"/>
                  </a:lnTo>
                  <a:lnTo>
                    <a:pt x="477" y="89"/>
                  </a:lnTo>
                  <a:lnTo>
                    <a:pt x="469" y="80"/>
                  </a:lnTo>
                  <a:lnTo>
                    <a:pt x="469" y="62"/>
                  </a:lnTo>
                  <a:lnTo>
                    <a:pt x="459" y="52"/>
                  </a:lnTo>
                  <a:lnTo>
                    <a:pt x="441" y="52"/>
                  </a:lnTo>
                  <a:lnTo>
                    <a:pt x="431" y="0"/>
                  </a:lnTo>
                  <a:lnTo>
                    <a:pt x="423" y="0"/>
                  </a:lnTo>
                  <a:lnTo>
                    <a:pt x="413" y="18"/>
                  </a:lnTo>
                  <a:lnTo>
                    <a:pt x="413" y="62"/>
                  </a:lnTo>
                  <a:lnTo>
                    <a:pt x="405" y="99"/>
                  </a:lnTo>
                  <a:lnTo>
                    <a:pt x="385" y="99"/>
                  </a:lnTo>
                  <a:lnTo>
                    <a:pt x="349" y="70"/>
                  </a:lnTo>
                  <a:lnTo>
                    <a:pt x="341" y="70"/>
                  </a:lnTo>
                  <a:lnTo>
                    <a:pt x="341" y="62"/>
                  </a:lnTo>
                  <a:lnTo>
                    <a:pt x="321" y="62"/>
                  </a:lnTo>
                  <a:lnTo>
                    <a:pt x="331" y="34"/>
                  </a:lnTo>
                  <a:lnTo>
                    <a:pt x="341" y="34"/>
                  </a:lnTo>
                  <a:lnTo>
                    <a:pt x="349" y="18"/>
                  </a:lnTo>
                  <a:lnTo>
                    <a:pt x="341" y="18"/>
                  </a:lnTo>
                  <a:lnTo>
                    <a:pt x="331" y="26"/>
                  </a:lnTo>
                  <a:lnTo>
                    <a:pt x="331" y="18"/>
                  </a:lnTo>
                  <a:lnTo>
                    <a:pt x="321" y="18"/>
                  </a:lnTo>
                  <a:lnTo>
                    <a:pt x="275" y="8"/>
                  </a:lnTo>
                  <a:lnTo>
                    <a:pt x="285" y="18"/>
                  </a:lnTo>
                  <a:lnTo>
                    <a:pt x="275" y="18"/>
                  </a:lnTo>
                  <a:lnTo>
                    <a:pt x="257" y="18"/>
                  </a:lnTo>
                  <a:lnTo>
                    <a:pt x="249" y="26"/>
                  </a:lnTo>
                  <a:lnTo>
                    <a:pt x="249" y="34"/>
                  </a:lnTo>
                  <a:lnTo>
                    <a:pt x="239" y="34"/>
                  </a:lnTo>
                  <a:lnTo>
                    <a:pt x="239" y="52"/>
                  </a:lnTo>
                  <a:lnTo>
                    <a:pt x="239" y="62"/>
                  </a:lnTo>
                  <a:lnTo>
                    <a:pt x="221" y="52"/>
                  </a:lnTo>
                  <a:lnTo>
                    <a:pt x="221" y="62"/>
                  </a:lnTo>
                  <a:lnTo>
                    <a:pt x="221" y="52"/>
                  </a:lnTo>
                  <a:lnTo>
                    <a:pt x="211" y="44"/>
                  </a:lnTo>
                  <a:lnTo>
                    <a:pt x="203" y="44"/>
                  </a:lnTo>
                  <a:lnTo>
                    <a:pt x="183" y="52"/>
                  </a:lnTo>
                  <a:lnTo>
                    <a:pt x="175" y="52"/>
                  </a:lnTo>
                  <a:lnTo>
                    <a:pt x="165" y="80"/>
                  </a:lnTo>
                  <a:lnTo>
                    <a:pt x="157" y="80"/>
                  </a:lnTo>
                  <a:lnTo>
                    <a:pt x="146" y="80"/>
                  </a:lnTo>
                  <a:lnTo>
                    <a:pt x="157" y="89"/>
                  </a:lnTo>
                  <a:lnTo>
                    <a:pt x="146" y="99"/>
                  </a:lnTo>
                  <a:lnTo>
                    <a:pt x="146" y="80"/>
                  </a:lnTo>
                  <a:lnTo>
                    <a:pt x="128" y="99"/>
                  </a:lnTo>
                  <a:lnTo>
                    <a:pt x="138" y="107"/>
                  </a:lnTo>
                  <a:lnTo>
                    <a:pt x="110" y="125"/>
                  </a:lnTo>
                  <a:lnTo>
                    <a:pt x="46" y="143"/>
                  </a:lnTo>
                  <a:lnTo>
                    <a:pt x="18" y="169"/>
                  </a:lnTo>
                  <a:lnTo>
                    <a:pt x="8" y="161"/>
                  </a:lnTo>
                  <a:lnTo>
                    <a:pt x="8" y="169"/>
                  </a:lnTo>
                  <a:lnTo>
                    <a:pt x="8" y="187"/>
                  </a:lnTo>
                  <a:lnTo>
                    <a:pt x="0" y="187"/>
                  </a:lnTo>
                  <a:lnTo>
                    <a:pt x="18" y="231"/>
                  </a:lnTo>
                  <a:lnTo>
                    <a:pt x="8" y="213"/>
                  </a:lnTo>
                  <a:lnTo>
                    <a:pt x="8" y="231"/>
                  </a:lnTo>
                  <a:lnTo>
                    <a:pt x="0" y="221"/>
                  </a:lnTo>
                  <a:lnTo>
                    <a:pt x="28" y="275"/>
                  </a:lnTo>
                  <a:lnTo>
                    <a:pt x="38" y="311"/>
                  </a:lnTo>
                  <a:lnTo>
                    <a:pt x="38" y="337"/>
                  </a:lnTo>
                  <a:lnTo>
                    <a:pt x="28" y="347"/>
                  </a:lnTo>
                  <a:lnTo>
                    <a:pt x="28" y="355"/>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24" name="Freeform 138"/>
            <p:cNvSpPr>
              <a:spLocks/>
            </p:cNvSpPr>
            <p:nvPr/>
          </p:nvSpPr>
          <p:spPr bwMode="auto">
            <a:xfrm>
              <a:off x="7931579" y="5670553"/>
              <a:ext cx="33341" cy="19050"/>
            </a:xfrm>
            <a:custGeom>
              <a:avLst/>
              <a:gdLst>
                <a:gd name="T0" fmla="*/ 0 w 18"/>
                <a:gd name="T1" fmla="*/ 0 h 10"/>
                <a:gd name="T2" fmla="*/ 0 w 18"/>
                <a:gd name="T3" fmla="*/ 0 h 10"/>
                <a:gd name="T4" fmla="*/ 2147483647 w 18"/>
                <a:gd name="T5" fmla="*/ 2147483647 h 10"/>
                <a:gd name="T6" fmla="*/ 2147483647 w 18"/>
                <a:gd name="T7" fmla="*/ 0 h 10"/>
                <a:gd name="T8" fmla="*/ 2147483647 w 18"/>
                <a:gd name="T9" fmla="*/ 0 h 10"/>
                <a:gd name="T10" fmla="*/ 0 w 18"/>
                <a:gd name="T11" fmla="*/ 0 h 10"/>
                <a:gd name="T12" fmla="*/ 0 w 18"/>
                <a:gd name="T13" fmla="*/ 0 h 10"/>
                <a:gd name="T14" fmla="*/ 0 60000 65536"/>
                <a:gd name="T15" fmla="*/ 0 60000 65536"/>
                <a:gd name="T16" fmla="*/ 0 60000 65536"/>
                <a:gd name="T17" fmla="*/ 0 60000 65536"/>
                <a:gd name="T18" fmla="*/ 0 60000 65536"/>
                <a:gd name="T19" fmla="*/ 0 60000 65536"/>
                <a:gd name="T20" fmla="*/ 0 60000 65536"/>
                <a:gd name="T21" fmla="*/ 0 w 18"/>
                <a:gd name="T22" fmla="*/ 0 h 10"/>
                <a:gd name="T23" fmla="*/ 18 w 1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0">
                  <a:moveTo>
                    <a:pt x="0" y="0"/>
                  </a:moveTo>
                  <a:lnTo>
                    <a:pt x="0" y="0"/>
                  </a:lnTo>
                  <a:lnTo>
                    <a:pt x="18" y="10"/>
                  </a:lnTo>
                  <a:lnTo>
                    <a:pt x="18" y="0"/>
                  </a:lnTo>
                  <a:lnTo>
                    <a:pt x="10"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25" name="Freeform 139"/>
            <p:cNvSpPr>
              <a:spLocks/>
            </p:cNvSpPr>
            <p:nvPr/>
          </p:nvSpPr>
          <p:spPr bwMode="auto">
            <a:xfrm>
              <a:off x="8144324" y="5837241"/>
              <a:ext cx="100023" cy="98425"/>
            </a:xfrm>
            <a:custGeom>
              <a:avLst/>
              <a:gdLst>
                <a:gd name="T0" fmla="*/ 0 w 56"/>
                <a:gd name="T1" fmla="*/ 0 h 54"/>
                <a:gd name="T2" fmla="*/ 0 w 56"/>
                <a:gd name="T3" fmla="*/ 0 h 54"/>
                <a:gd name="T4" fmla="*/ 2147483647 w 56"/>
                <a:gd name="T5" fmla="*/ 2147483647 h 54"/>
                <a:gd name="T6" fmla="*/ 2147483647 w 56"/>
                <a:gd name="T7" fmla="*/ 2147483647 h 54"/>
                <a:gd name="T8" fmla="*/ 2147483647 w 56"/>
                <a:gd name="T9" fmla="*/ 2147483647 h 54"/>
                <a:gd name="T10" fmla="*/ 2147483647 w 56"/>
                <a:gd name="T11" fmla="*/ 2147483647 h 54"/>
                <a:gd name="T12" fmla="*/ 2147483647 w 56"/>
                <a:gd name="T13" fmla="*/ 0 h 54"/>
                <a:gd name="T14" fmla="*/ 2147483647 w 56"/>
                <a:gd name="T15" fmla="*/ 0 h 54"/>
                <a:gd name="T16" fmla="*/ 2147483647 w 56"/>
                <a:gd name="T17" fmla="*/ 2147483647 h 54"/>
                <a:gd name="T18" fmla="*/ 0 w 56"/>
                <a:gd name="T19" fmla="*/ 0 h 54"/>
                <a:gd name="T20" fmla="*/ 0 w 56"/>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54"/>
                <a:gd name="T35" fmla="*/ 56 w 56"/>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54">
                  <a:moveTo>
                    <a:pt x="0" y="0"/>
                  </a:moveTo>
                  <a:lnTo>
                    <a:pt x="0" y="0"/>
                  </a:lnTo>
                  <a:lnTo>
                    <a:pt x="10" y="44"/>
                  </a:lnTo>
                  <a:lnTo>
                    <a:pt x="28" y="54"/>
                  </a:lnTo>
                  <a:lnTo>
                    <a:pt x="38" y="36"/>
                  </a:lnTo>
                  <a:lnTo>
                    <a:pt x="48" y="44"/>
                  </a:lnTo>
                  <a:lnTo>
                    <a:pt x="56" y="0"/>
                  </a:lnTo>
                  <a:lnTo>
                    <a:pt x="48" y="0"/>
                  </a:lnTo>
                  <a:lnTo>
                    <a:pt x="20" y="8"/>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26" name="Freeform 140"/>
            <p:cNvSpPr>
              <a:spLocks/>
            </p:cNvSpPr>
            <p:nvPr/>
          </p:nvSpPr>
          <p:spPr bwMode="auto">
            <a:xfrm>
              <a:off x="8868293" y="5641978"/>
              <a:ext cx="152415" cy="223838"/>
            </a:xfrm>
            <a:custGeom>
              <a:avLst/>
              <a:gdLst>
                <a:gd name="T0" fmla="*/ 2147483647 w 85"/>
                <a:gd name="T1" fmla="*/ 2147483647 h 122"/>
                <a:gd name="T2" fmla="*/ 2147483647 w 85"/>
                <a:gd name="T3" fmla="*/ 2147483647 h 122"/>
                <a:gd name="T4" fmla="*/ 2147483647 w 85"/>
                <a:gd name="T5" fmla="*/ 2147483647 h 122"/>
                <a:gd name="T6" fmla="*/ 2147483647 w 85"/>
                <a:gd name="T7" fmla="*/ 2147483647 h 122"/>
                <a:gd name="T8" fmla="*/ 2147483647 w 85"/>
                <a:gd name="T9" fmla="*/ 2147483647 h 122"/>
                <a:gd name="T10" fmla="*/ 2147483647 w 85"/>
                <a:gd name="T11" fmla="*/ 2147483647 h 122"/>
                <a:gd name="T12" fmla="*/ 2147483647 w 85"/>
                <a:gd name="T13" fmla="*/ 2147483647 h 122"/>
                <a:gd name="T14" fmla="*/ 2147483647 w 85"/>
                <a:gd name="T15" fmla="*/ 2147483647 h 122"/>
                <a:gd name="T16" fmla="*/ 2147483647 w 85"/>
                <a:gd name="T17" fmla="*/ 2147483647 h 122"/>
                <a:gd name="T18" fmla="*/ 2147483647 w 85"/>
                <a:gd name="T19" fmla="*/ 2147483647 h 122"/>
                <a:gd name="T20" fmla="*/ 2147483647 w 85"/>
                <a:gd name="T21" fmla="*/ 2147483647 h 122"/>
                <a:gd name="T22" fmla="*/ 2147483647 w 85"/>
                <a:gd name="T23" fmla="*/ 2147483647 h 122"/>
                <a:gd name="T24" fmla="*/ 2147483647 w 85"/>
                <a:gd name="T25" fmla="*/ 2147483647 h 122"/>
                <a:gd name="T26" fmla="*/ 2147483647 w 85"/>
                <a:gd name="T27" fmla="*/ 2147483647 h 122"/>
                <a:gd name="T28" fmla="*/ 2147483647 w 85"/>
                <a:gd name="T29" fmla="*/ 2147483647 h 122"/>
                <a:gd name="T30" fmla="*/ 2147483647 w 85"/>
                <a:gd name="T31" fmla="*/ 2147483647 h 122"/>
                <a:gd name="T32" fmla="*/ 2147483647 w 85"/>
                <a:gd name="T33" fmla="*/ 2147483647 h 122"/>
                <a:gd name="T34" fmla="*/ 2147483647 w 85"/>
                <a:gd name="T35" fmla="*/ 2147483647 h 122"/>
                <a:gd name="T36" fmla="*/ 0 w 85"/>
                <a:gd name="T37" fmla="*/ 0 h 122"/>
                <a:gd name="T38" fmla="*/ 2147483647 w 85"/>
                <a:gd name="T39" fmla="*/ 2147483647 h 122"/>
                <a:gd name="T40" fmla="*/ 2147483647 w 85"/>
                <a:gd name="T41" fmla="*/ 2147483647 h 122"/>
                <a:gd name="T42" fmla="*/ 2147483647 w 85"/>
                <a:gd name="T43" fmla="*/ 2147483647 h 122"/>
                <a:gd name="T44" fmla="*/ 2147483647 w 85"/>
                <a:gd name="T45" fmla="*/ 2147483647 h 1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5"/>
                <a:gd name="T70" fmla="*/ 0 h 122"/>
                <a:gd name="T71" fmla="*/ 85 w 85"/>
                <a:gd name="T72" fmla="*/ 122 h 1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5" h="122">
                  <a:moveTo>
                    <a:pt x="18" y="80"/>
                  </a:moveTo>
                  <a:lnTo>
                    <a:pt x="18" y="80"/>
                  </a:lnTo>
                  <a:lnTo>
                    <a:pt x="38" y="88"/>
                  </a:lnTo>
                  <a:lnTo>
                    <a:pt x="28" y="114"/>
                  </a:lnTo>
                  <a:lnTo>
                    <a:pt x="38" y="122"/>
                  </a:lnTo>
                  <a:lnTo>
                    <a:pt x="46" y="114"/>
                  </a:lnTo>
                  <a:lnTo>
                    <a:pt x="67" y="80"/>
                  </a:lnTo>
                  <a:lnTo>
                    <a:pt x="77" y="80"/>
                  </a:lnTo>
                  <a:lnTo>
                    <a:pt x="85" y="70"/>
                  </a:lnTo>
                  <a:lnTo>
                    <a:pt x="85" y="52"/>
                  </a:lnTo>
                  <a:lnTo>
                    <a:pt x="77" y="44"/>
                  </a:lnTo>
                  <a:lnTo>
                    <a:pt x="67" y="52"/>
                  </a:lnTo>
                  <a:lnTo>
                    <a:pt x="46" y="52"/>
                  </a:lnTo>
                  <a:lnTo>
                    <a:pt x="46" y="34"/>
                  </a:lnTo>
                  <a:lnTo>
                    <a:pt x="38" y="34"/>
                  </a:lnTo>
                  <a:lnTo>
                    <a:pt x="38" y="44"/>
                  </a:lnTo>
                  <a:lnTo>
                    <a:pt x="28" y="34"/>
                  </a:lnTo>
                  <a:lnTo>
                    <a:pt x="28" y="8"/>
                  </a:lnTo>
                  <a:lnTo>
                    <a:pt x="0" y="0"/>
                  </a:lnTo>
                  <a:lnTo>
                    <a:pt x="28" y="34"/>
                  </a:lnTo>
                  <a:lnTo>
                    <a:pt x="28" y="70"/>
                  </a:lnTo>
                  <a:lnTo>
                    <a:pt x="18" y="8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27" name="Freeform 141"/>
            <p:cNvSpPr>
              <a:spLocks/>
            </p:cNvSpPr>
            <p:nvPr/>
          </p:nvSpPr>
          <p:spPr bwMode="auto">
            <a:xfrm>
              <a:off x="8706353" y="5837241"/>
              <a:ext cx="211158" cy="215900"/>
            </a:xfrm>
            <a:custGeom>
              <a:avLst/>
              <a:gdLst>
                <a:gd name="T0" fmla="*/ 0 w 118"/>
                <a:gd name="T1" fmla="*/ 2147483647 h 117"/>
                <a:gd name="T2" fmla="*/ 0 w 118"/>
                <a:gd name="T3" fmla="*/ 2147483647 h 117"/>
                <a:gd name="T4" fmla="*/ 2147483647 w 118"/>
                <a:gd name="T5" fmla="*/ 2147483647 h 117"/>
                <a:gd name="T6" fmla="*/ 2147483647 w 118"/>
                <a:gd name="T7" fmla="*/ 2147483647 h 117"/>
                <a:gd name="T8" fmla="*/ 2147483647 w 118"/>
                <a:gd name="T9" fmla="*/ 2147483647 h 117"/>
                <a:gd name="T10" fmla="*/ 2147483647 w 118"/>
                <a:gd name="T11" fmla="*/ 2147483647 h 117"/>
                <a:gd name="T12" fmla="*/ 2147483647 w 118"/>
                <a:gd name="T13" fmla="*/ 2147483647 h 117"/>
                <a:gd name="T14" fmla="*/ 2147483647 w 118"/>
                <a:gd name="T15" fmla="*/ 2147483647 h 117"/>
                <a:gd name="T16" fmla="*/ 2147483647 w 118"/>
                <a:gd name="T17" fmla="*/ 2147483647 h 117"/>
                <a:gd name="T18" fmla="*/ 2147483647 w 118"/>
                <a:gd name="T19" fmla="*/ 2147483647 h 117"/>
                <a:gd name="T20" fmla="*/ 2147483647 w 118"/>
                <a:gd name="T21" fmla="*/ 2147483647 h 117"/>
                <a:gd name="T22" fmla="*/ 2147483647 w 118"/>
                <a:gd name="T23" fmla="*/ 2147483647 h 117"/>
                <a:gd name="T24" fmla="*/ 2147483647 w 118"/>
                <a:gd name="T25" fmla="*/ 2147483647 h 117"/>
                <a:gd name="T26" fmla="*/ 2147483647 w 118"/>
                <a:gd name="T27" fmla="*/ 2147483647 h 117"/>
                <a:gd name="T28" fmla="*/ 2147483647 w 118"/>
                <a:gd name="T29" fmla="*/ 0 h 117"/>
                <a:gd name="T30" fmla="*/ 2147483647 w 118"/>
                <a:gd name="T31" fmla="*/ 2147483647 h 117"/>
                <a:gd name="T32" fmla="*/ 2147483647 w 118"/>
                <a:gd name="T33" fmla="*/ 0 h 117"/>
                <a:gd name="T34" fmla="*/ 2147483647 w 118"/>
                <a:gd name="T35" fmla="*/ 0 h 117"/>
                <a:gd name="T36" fmla="*/ 2147483647 w 118"/>
                <a:gd name="T37" fmla="*/ 0 h 117"/>
                <a:gd name="T38" fmla="*/ 2147483647 w 118"/>
                <a:gd name="T39" fmla="*/ 2147483647 h 117"/>
                <a:gd name="T40" fmla="*/ 2147483647 w 118"/>
                <a:gd name="T41" fmla="*/ 2147483647 h 117"/>
                <a:gd name="T42" fmla="*/ 2147483647 w 118"/>
                <a:gd name="T43" fmla="*/ 2147483647 h 117"/>
                <a:gd name="T44" fmla="*/ 2147483647 w 118"/>
                <a:gd name="T45" fmla="*/ 2147483647 h 117"/>
                <a:gd name="T46" fmla="*/ 0 w 118"/>
                <a:gd name="T47" fmla="*/ 2147483647 h 117"/>
                <a:gd name="T48" fmla="*/ 0 w 118"/>
                <a:gd name="T49" fmla="*/ 2147483647 h 1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8"/>
                <a:gd name="T76" fmla="*/ 0 h 117"/>
                <a:gd name="T77" fmla="*/ 118 w 118"/>
                <a:gd name="T78" fmla="*/ 117 h 1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8" h="117">
                  <a:moveTo>
                    <a:pt x="0" y="99"/>
                  </a:moveTo>
                  <a:lnTo>
                    <a:pt x="0" y="99"/>
                  </a:lnTo>
                  <a:lnTo>
                    <a:pt x="10" y="109"/>
                  </a:lnTo>
                  <a:lnTo>
                    <a:pt x="18" y="109"/>
                  </a:lnTo>
                  <a:lnTo>
                    <a:pt x="36" y="117"/>
                  </a:lnTo>
                  <a:lnTo>
                    <a:pt x="56" y="109"/>
                  </a:lnTo>
                  <a:lnTo>
                    <a:pt x="64" y="89"/>
                  </a:lnTo>
                  <a:lnTo>
                    <a:pt x="74" y="72"/>
                  </a:lnTo>
                  <a:lnTo>
                    <a:pt x="90" y="54"/>
                  </a:lnTo>
                  <a:lnTo>
                    <a:pt x="100" y="54"/>
                  </a:lnTo>
                  <a:lnTo>
                    <a:pt x="90" y="44"/>
                  </a:lnTo>
                  <a:lnTo>
                    <a:pt x="118" y="18"/>
                  </a:lnTo>
                  <a:lnTo>
                    <a:pt x="118" y="10"/>
                  </a:lnTo>
                  <a:lnTo>
                    <a:pt x="108" y="10"/>
                  </a:lnTo>
                  <a:lnTo>
                    <a:pt x="108" y="0"/>
                  </a:lnTo>
                  <a:lnTo>
                    <a:pt x="100" y="10"/>
                  </a:lnTo>
                  <a:lnTo>
                    <a:pt x="100" y="0"/>
                  </a:lnTo>
                  <a:lnTo>
                    <a:pt x="90" y="0"/>
                  </a:lnTo>
                  <a:lnTo>
                    <a:pt x="82" y="0"/>
                  </a:lnTo>
                  <a:lnTo>
                    <a:pt x="82" y="18"/>
                  </a:lnTo>
                  <a:lnTo>
                    <a:pt x="74" y="18"/>
                  </a:lnTo>
                  <a:lnTo>
                    <a:pt x="64" y="36"/>
                  </a:lnTo>
                  <a:lnTo>
                    <a:pt x="28" y="62"/>
                  </a:lnTo>
                  <a:lnTo>
                    <a:pt x="0" y="99"/>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28" name="Freeform 142"/>
            <p:cNvSpPr>
              <a:spLocks/>
            </p:cNvSpPr>
            <p:nvPr/>
          </p:nvSpPr>
          <p:spPr bwMode="auto">
            <a:xfrm>
              <a:off x="8739694" y="6053141"/>
              <a:ext cx="15877" cy="14287"/>
            </a:xfrm>
            <a:custGeom>
              <a:avLst/>
              <a:gdLst>
                <a:gd name="T0" fmla="*/ 0 w 10"/>
                <a:gd name="T1" fmla="*/ 2147483647 h 8"/>
                <a:gd name="T2" fmla="*/ 0 w 10"/>
                <a:gd name="T3" fmla="*/ 2147483647 h 8"/>
                <a:gd name="T4" fmla="*/ 2147483647 w 10"/>
                <a:gd name="T5" fmla="*/ 2147483647 h 8"/>
                <a:gd name="T6" fmla="*/ 2147483647 w 10"/>
                <a:gd name="T7" fmla="*/ 0 h 8"/>
                <a:gd name="T8" fmla="*/ 0 w 10"/>
                <a:gd name="T9" fmla="*/ 2147483647 h 8"/>
                <a:gd name="T10" fmla="*/ 0 w 10"/>
                <a:gd name="T11" fmla="*/ 2147483647 h 8"/>
                <a:gd name="T12" fmla="*/ 0 60000 65536"/>
                <a:gd name="T13" fmla="*/ 0 60000 65536"/>
                <a:gd name="T14" fmla="*/ 0 60000 65536"/>
                <a:gd name="T15" fmla="*/ 0 60000 65536"/>
                <a:gd name="T16" fmla="*/ 0 60000 65536"/>
                <a:gd name="T17" fmla="*/ 0 60000 65536"/>
                <a:gd name="T18" fmla="*/ 0 w 10"/>
                <a:gd name="T19" fmla="*/ 0 h 8"/>
                <a:gd name="T20" fmla="*/ 10 w 10"/>
                <a:gd name="T21" fmla="*/ 8 h 8"/>
              </a:gdLst>
              <a:ahLst/>
              <a:cxnLst>
                <a:cxn ang="T12">
                  <a:pos x="T0" y="T1"/>
                </a:cxn>
                <a:cxn ang="T13">
                  <a:pos x="T2" y="T3"/>
                </a:cxn>
                <a:cxn ang="T14">
                  <a:pos x="T4" y="T5"/>
                </a:cxn>
                <a:cxn ang="T15">
                  <a:pos x="T6" y="T7"/>
                </a:cxn>
                <a:cxn ang="T16">
                  <a:pos x="T8" y="T9"/>
                </a:cxn>
                <a:cxn ang="T17">
                  <a:pos x="T10" y="T11"/>
                </a:cxn>
              </a:cxnLst>
              <a:rect l="T18" t="T19" r="T20" b="T21"/>
              <a:pathLst>
                <a:path w="10" h="8">
                  <a:moveTo>
                    <a:pt x="0" y="8"/>
                  </a:moveTo>
                  <a:lnTo>
                    <a:pt x="0" y="8"/>
                  </a:lnTo>
                  <a:lnTo>
                    <a:pt x="10" y="8"/>
                  </a:lnTo>
                  <a:lnTo>
                    <a:pt x="10"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29" name="Freeform 143"/>
            <p:cNvSpPr>
              <a:spLocks/>
            </p:cNvSpPr>
            <p:nvPr/>
          </p:nvSpPr>
          <p:spPr bwMode="auto">
            <a:xfrm>
              <a:off x="8225295" y="4803777"/>
              <a:ext cx="117486" cy="66675"/>
            </a:xfrm>
            <a:custGeom>
              <a:avLst/>
              <a:gdLst>
                <a:gd name="T0" fmla="*/ 0 w 65"/>
                <a:gd name="T1" fmla="*/ 2147483647 h 36"/>
                <a:gd name="T2" fmla="*/ 0 w 65"/>
                <a:gd name="T3" fmla="*/ 2147483647 h 36"/>
                <a:gd name="T4" fmla="*/ 2147483647 w 65"/>
                <a:gd name="T5" fmla="*/ 2147483647 h 36"/>
                <a:gd name="T6" fmla="*/ 2147483647 w 65"/>
                <a:gd name="T7" fmla="*/ 2147483647 h 36"/>
                <a:gd name="T8" fmla="*/ 2147483647 w 65"/>
                <a:gd name="T9" fmla="*/ 2147483647 h 36"/>
                <a:gd name="T10" fmla="*/ 2147483647 w 65"/>
                <a:gd name="T11" fmla="*/ 2147483647 h 36"/>
                <a:gd name="T12" fmla="*/ 2147483647 w 65"/>
                <a:gd name="T13" fmla="*/ 0 h 36"/>
                <a:gd name="T14" fmla="*/ 2147483647 w 65"/>
                <a:gd name="T15" fmla="*/ 0 h 36"/>
                <a:gd name="T16" fmla="*/ 2147483647 w 65"/>
                <a:gd name="T17" fmla="*/ 2147483647 h 36"/>
                <a:gd name="T18" fmla="*/ 2147483647 w 65"/>
                <a:gd name="T19" fmla="*/ 2147483647 h 36"/>
                <a:gd name="T20" fmla="*/ 2147483647 w 65"/>
                <a:gd name="T21" fmla="*/ 2147483647 h 36"/>
                <a:gd name="T22" fmla="*/ 0 w 65"/>
                <a:gd name="T23" fmla="*/ 2147483647 h 36"/>
                <a:gd name="T24" fmla="*/ 0 w 65"/>
                <a:gd name="T25" fmla="*/ 2147483647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36"/>
                <a:gd name="T41" fmla="*/ 65 w 65"/>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36">
                  <a:moveTo>
                    <a:pt x="0" y="18"/>
                  </a:moveTo>
                  <a:lnTo>
                    <a:pt x="0" y="18"/>
                  </a:lnTo>
                  <a:lnTo>
                    <a:pt x="20" y="36"/>
                  </a:lnTo>
                  <a:lnTo>
                    <a:pt x="39" y="36"/>
                  </a:lnTo>
                  <a:lnTo>
                    <a:pt x="57" y="26"/>
                  </a:lnTo>
                  <a:lnTo>
                    <a:pt x="65" y="10"/>
                  </a:lnTo>
                  <a:lnTo>
                    <a:pt x="65" y="0"/>
                  </a:lnTo>
                  <a:lnTo>
                    <a:pt x="57" y="0"/>
                  </a:lnTo>
                  <a:lnTo>
                    <a:pt x="57" y="18"/>
                  </a:lnTo>
                  <a:lnTo>
                    <a:pt x="47" y="18"/>
                  </a:lnTo>
                  <a:lnTo>
                    <a:pt x="39" y="18"/>
                  </a:lnTo>
                  <a:lnTo>
                    <a:pt x="0"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30" name="Freeform 144"/>
            <p:cNvSpPr>
              <a:spLocks/>
            </p:cNvSpPr>
            <p:nvPr/>
          </p:nvSpPr>
          <p:spPr bwMode="auto">
            <a:xfrm>
              <a:off x="8311028" y="4789490"/>
              <a:ext cx="50805" cy="33337"/>
            </a:xfrm>
            <a:custGeom>
              <a:avLst/>
              <a:gdLst>
                <a:gd name="T0" fmla="*/ 0 w 28"/>
                <a:gd name="T1" fmla="*/ 0 h 18"/>
                <a:gd name="T2" fmla="*/ 0 w 28"/>
                <a:gd name="T3" fmla="*/ 0 h 18"/>
                <a:gd name="T4" fmla="*/ 2147483647 w 28"/>
                <a:gd name="T5" fmla="*/ 2147483647 h 18"/>
                <a:gd name="T6" fmla="*/ 2147483647 w 28"/>
                <a:gd name="T7" fmla="*/ 2147483647 h 18"/>
                <a:gd name="T8" fmla="*/ 2147483647 w 28"/>
                <a:gd name="T9" fmla="*/ 2147483647 h 18"/>
                <a:gd name="T10" fmla="*/ 0 w 28"/>
                <a:gd name="T11" fmla="*/ 0 h 18"/>
                <a:gd name="T12" fmla="*/ 0 w 28"/>
                <a:gd name="T13" fmla="*/ 0 h 18"/>
                <a:gd name="T14" fmla="*/ 0 60000 65536"/>
                <a:gd name="T15" fmla="*/ 0 60000 65536"/>
                <a:gd name="T16" fmla="*/ 0 60000 65536"/>
                <a:gd name="T17" fmla="*/ 0 60000 65536"/>
                <a:gd name="T18" fmla="*/ 0 60000 65536"/>
                <a:gd name="T19" fmla="*/ 0 60000 65536"/>
                <a:gd name="T20" fmla="*/ 0 60000 65536"/>
                <a:gd name="T21" fmla="*/ 0 w 28"/>
                <a:gd name="T22" fmla="*/ 0 h 18"/>
                <a:gd name="T23" fmla="*/ 28 w 2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8">
                  <a:moveTo>
                    <a:pt x="0" y="0"/>
                  </a:moveTo>
                  <a:lnTo>
                    <a:pt x="0" y="0"/>
                  </a:lnTo>
                  <a:lnTo>
                    <a:pt x="20" y="8"/>
                  </a:lnTo>
                  <a:lnTo>
                    <a:pt x="28" y="18"/>
                  </a:lnTo>
                  <a:lnTo>
                    <a:pt x="28" y="8"/>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31" name="Freeform 145"/>
            <p:cNvSpPr>
              <a:spLocks/>
            </p:cNvSpPr>
            <p:nvPr/>
          </p:nvSpPr>
          <p:spPr bwMode="auto">
            <a:xfrm>
              <a:off x="8411050" y="4837115"/>
              <a:ext cx="33341" cy="47625"/>
            </a:xfrm>
            <a:custGeom>
              <a:avLst/>
              <a:gdLst>
                <a:gd name="T0" fmla="*/ 0 w 18"/>
                <a:gd name="T1" fmla="*/ 0 h 26"/>
                <a:gd name="T2" fmla="*/ 0 w 18"/>
                <a:gd name="T3" fmla="*/ 0 h 26"/>
                <a:gd name="T4" fmla="*/ 2147483647 w 18"/>
                <a:gd name="T5" fmla="*/ 2147483647 h 26"/>
                <a:gd name="T6" fmla="*/ 2147483647 w 18"/>
                <a:gd name="T7" fmla="*/ 2147483647 h 26"/>
                <a:gd name="T8" fmla="*/ 0 w 18"/>
                <a:gd name="T9" fmla="*/ 0 h 26"/>
                <a:gd name="T10" fmla="*/ 0 w 18"/>
                <a:gd name="T11" fmla="*/ 0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0" y="0"/>
                  </a:moveTo>
                  <a:lnTo>
                    <a:pt x="0" y="0"/>
                  </a:lnTo>
                  <a:lnTo>
                    <a:pt x="8" y="26"/>
                  </a:lnTo>
                  <a:lnTo>
                    <a:pt x="18" y="18"/>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32" name="Freeform 146"/>
            <p:cNvSpPr>
              <a:spLocks/>
            </p:cNvSpPr>
            <p:nvPr/>
          </p:nvSpPr>
          <p:spPr bwMode="auto">
            <a:xfrm>
              <a:off x="8525361" y="4937127"/>
              <a:ext cx="33341" cy="14288"/>
            </a:xfrm>
            <a:custGeom>
              <a:avLst/>
              <a:gdLst>
                <a:gd name="T0" fmla="*/ 0 w 18"/>
                <a:gd name="T1" fmla="*/ 0 h 8"/>
                <a:gd name="T2" fmla="*/ 0 w 18"/>
                <a:gd name="T3" fmla="*/ 0 h 8"/>
                <a:gd name="T4" fmla="*/ 0 w 18"/>
                <a:gd name="T5" fmla="*/ 2147483647 h 8"/>
                <a:gd name="T6" fmla="*/ 2147483647 w 18"/>
                <a:gd name="T7" fmla="*/ 2147483647 h 8"/>
                <a:gd name="T8" fmla="*/ 0 w 18"/>
                <a:gd name="T9" fmla="*/ 0 h 8"/>
                <a:gd name="T10" fmla="*/ 0 w 18"/>
                <a:gd name="T11" fmla="*/ 0 h 8"/>
                <a:gd name="T12" fmla="*/ 0 60000 65536"/>
                <a:gd name="T13" fmla="*/ 0 60000 65536"/>
                <a:gd name="T14" fmla="*/ 0 60000 65536"/>
                <a:gd name="T15" fmla="*/ 0 60000 65536"/>
                <a:gd name="T16" fmla="*/ 0 60000 65536"/>
                <a:gd name="T17" fmla="*/ 0 60000 65536"/>
                <a:gd name="T18" fmla="*/ 0 w 18"/>
                <a:gd name="T19" fmla="*/ 0 h 8"/>
                <a:gd name="T20" fmla="*/ 18 w 18"/>
                <a:gd name="T21" fmla="*/ 8 h 8"/>
              </a:gdLst>
              <a:ahLst/>
              <a:cxnLst>
                <a:cxn ang="T12">
                  <a:pos x="T0" y="T1"/>
                </a:cxn>
                <a:cxn ang="T13">
                  <a:pos x="T2" y="T3"/>
                </a:cxn>
                <a:cxn ang="T14">
                  <a:pos x="T4" y="T5"/>
                </a:cxn>
                <a:cxn ang="T15">
                  <a:pos x="T6" y="T7"/>
                </a:cxn>
                <a:cxn ang="T16">
                  <a:pos x="T8" y="T9"/>
                </a:cxn>
                <a:cxn ang="T17">
                  <a:pos x="T10" y="T11"/>
                </a:cxn>
              </a:cxnLst>
              <a:rect l="T18" t="T19" r="T20" b="T21"/>
              <a:pathLst>
                <a:path w="18" h="8">
                  <a:moveTo>
                    <a:pt x="0" y="0"/>
                  </a:moveTo>
                  <a:lnTo>
                    <a:pt x="0" y="0"/>
                  </a:lnTo>
                  <a:lnTo>
                    <a:pt x="0" y="8"/>
                  </a:lnTo>
                  <a:lnTo>
                    <a:pt x="18" y="8"/>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33" name="Freeform 147"/>
            <p:cNvSpPr>
              <a:spLocks/>
            </p:cNvSpPr>
            <p:nvPr/>
          </p:nvSpPr>
          <p:spPr bwMode="auto">
            <a:xfrm>
              <a:off x="8723818" y="5084766"/>
              <a:ext cx="15877" cy="28575"/>
            </a:xfrm>
            <a:custGeom>
              <a:avLst/>
              <a:gdLst>
                <a:gd name="T0" fmla="*/ 0 w 8"/>
                <a:gd name="T1" fmla="*/ 0 h 16"/>
                <a:gd name="T2" fmla="*/ 0 w 8"/>
                <a:gd name="T3" fmla="*/ 0 h 16"/>
                <a:gd name="T4" fmla="*/ 0 w 8"/>
                <a:gd name="T5" fmla="*/ 2147483647 h 16"/>
                <a:gd name="T6" fmla="*/ 2147483647 w 8"/>
                <a:gd name="T7" fmla="*/ 2147483647 h 16"/>
                <a:gd name="T8" fmla="*/ 0 w 8"/>
                <a:gd name="T9" fmla="*/ 0 h 16"/>
                <a:gd name="T10" fmla="*/ 0 w 8"/>
                <a:gd name="T11" fmla="*/ 0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0"/>
                  </a:moveTo>
                  <a:lnTo>
                    <a:pt x="0" y="0"/>
                  </a:lnTo>
                  <a:lnTo>
                    <a:pt x="0" y="16"/>
                  </a:lnTo>
                  <a:lnTo>
                    <a:pt x="8" y="8"/>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34" name="Freeform 148"/>
            <p:cNvSpPr>
              <a:spLocks/>
            </p:cNvSpPr>
            <p:nvPr/>
          </p:nvSpPr>
          <p:spPr bwMode="auto">
            <a:xfrm>
              <a:off x="8658723" y="5229228"/>
              <a:ext cx="65094" cy="66675"/>
            </a:xfrm>
            <a:custGeom>
              <a:avLst/>
              <a:gdLst>
                <a:gd name="T0" fmla="*/ 0 w 36"/>
                <a:gd name="T1" fmla="*/ 0 h 36"/>
                <a:gd name="T2" fmla="*/ 0 w 36"/>
                <a:gd name="T3" fmla="*/ 0 h 36"/>
                <a:gd name="T4" fmla="*/ 2147483647 w 36"/>
                <a:gd name="T5" fmla="*/ 2147483647 h 36"/>
                <a:gd name="T6" fmla="*/ 2147483647 w 36"/>
                <a:gd name="T7" fmla="*/ 2147483647 h 36"/>
                <a:gd name="T8" fmla="*/ 2147483647 w 36"/>
                <a:gd name="T9" fmla="*/ 2147483647 h 36"/>
                <a:gd name="T10" fmla="*/ 2147483647 w 36"/>
                <a:gd name="T11" fmla="*/ 2147483647 h 36"/>
                <a:gd name="T12" fmla="*/ 0 w 36"/>
                <a:gd name="T13" fmla="*/ 0 h 36"/>
                <a:gd name="T14" fmla="*/ 0 w 36"/>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36"/>
                <a:gd name="T26" fmla="*/ 36 w 36"/>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36">
                  <a:moveTo>
                    <a:pt x="0" y="0"/>
                  </a:moveTo>
                  <a:lnTo>
                    <a:pt x="0" y="0"/>
                  </a:lnTo>
                  <a:lnTo>
                    <a:pt x="10" y="18"/>
                  </a:lnTo>
                  <a:lnTo>
                    <a:pt x="26" y="36"/>
                  </a:lnTo>
                  <a:lnTo>
                    <a:pt x="36" y="36"/>
                  </a:lnTo>
                  <a:lnTo>
                    <a:pt x="10" y="8"/>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35" name="Freeform 149"/>
            <p:cNvSpPr>
              <a:spLocks/>
            </p:cNvSpPr>
            <p:nvPr/>
          </p:nvSpPr>
          <p:spPr bwMode="auto">
            <a:xfrm>
              <a:off x="8987368" y="5148266"/>
              <a:ext cx="33340" cy="33337"/>
            </a:xfrm>
            <a:custGeom>
              <a:avLst/>
              <a:gdLst>
                <a:gd name="T0" fmla="*/ 0 w 18"/>
                <a:gd name="T1" fmla="*/ 2147483647 h 18"/>
                <a:gd name="T2" fmla="*/ 0 w 18"/>
                <a:gd name="T3" fmla="*/ 2147483647 h 18"/>
                <a:gd name="T4" fmla="*/ 2147483647 w 18"/>
                <a:gd name="T5" fmla="*/ 2147483647 h 18"/>
                <a:gd name="T6" fmla="*/ 2147483647 w 18"/>
                <a:gd name="T7" fmla="*/ 2147483647 h 18"/>
                <a:gd name="T8" fmla="*/ 2147483647 w 18"/>
                <a:gd name="T9" fmla="*/ 0 h 18"/>
                <a:gd name="T10" fmla="*/ 0 w 18"/>
                <a:gd name="T11" fmla="*/ 2147483647 h 18"/>
                <a:gd name="T12" fmla="*/ 0 w 18"/>
                <a:gd name="T13" fmla="*/ 2147483647 h 18"/>
                <a:gd name="T14" fmla="*/ 0 60000 65536"/>
                <a:gd name="T15" fmla="*/ 0 60000 65536"/>
                <a:gd name="T16" fmla="*/ 0 60000 65536"/>
                <a:gd name="T17" fmla="*/ 0 60000 65536"/>
                <a:gd name="T18" fmla="*/ 0 60000 65536"/>
                <a:gd name="T19" fmla="*/ 0 60000 65536"/>
                <a:gd name="T20" fmla="*/ 0 60000 65536"/>
                <a:gd name="T21" fmla="*/ 0 w 18"/>
                <a:gd name="T22" fmla="*/ 0 h 18"/>
                <a:gd name="T23" fmla="*/ 18 w 1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8">
                  <a:moveTo>
                    <a:pt x="0" y="18"/>
                  </a:moveTo>
                  <a:lnTo>
                    <a:pt x="0" y="18"/>
                  </a:lnTo>
                  <a:lnTo>
                    <a:pt x="18" y="18"/>
                  </a:lnTo>
                  <a:lnTo>
                    <a:pt x="18" y="10"/>
                  </a:lnTo>
                  <a:lnTo>
                    <a:pt x="10" y="0"/>
                  </a:lnTo>
                  <a:lnTo>
                    <a:pt x="0"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36" name="Freeform 150"/>
            <p:cNvSpPr>
              <a:spLocks/>
            </p:cNvSpPr>
            <p:nvPr/>
          </p:nvSpPr>
          <p:spPr bwMode="auto">
            <a:xfrm>
              <a:off x="9020708" y="5132391"/>
              <a:ext cx="31753" cy="15875"/>
            </a:xfrm>
            <a:custGeom>
              <a:avLst/>
              <a:gdLst>
                <a:gd name="T0" fmla="*/ 0 w 18"/>
                <a:gd name="T1" fmla="*/ 0 h 9"/>
                <a:gd name="T2" fmla="*/ 0 w 18"/>
                <a:gd name="T3" fmla="*/ 0 h 9"/>
                <a:gd name="T4" fmla="*/ 2147483647 w 18"/>
                <a:gd name="T5" fmla="*/ 2147483647 h 9"/>
                <a:gd name="T6" fmla="*/ 2147483647 w 18"/>
                <a:gd name="T7" fmla="*/ 0 h 9"/>
                <a:gd name="T8" fmla="*/ 0 w 18"/>
                <a:gd name="T9" fmla="*/ 0 h 9"/>
                <a:gd name="T10" fmla="*/ 0 w 18"/>
                <a:gd name="T11" fmla="*/ 0 h 9"/>
                <a:gd name="T12" fmla="*/ 0 60000 65536"/>
                <a:gd name="T13" fmla="*/ 0 60000 65536"/>
                <a:gd name="T14" fmla="*/ 0 60000 65536"/>
                <a:gd name="T15" fmla="*/ 0 60000 65536"/>
                <a:gd name="T16" fmla="*/ 0 60000 65536"/>
                <a:gd name="T17" fmla="*/ 0 60000 65536"/>
                <a:gd name="T18" fmla="*/ 0 w 18"/>
                <a:gd name="T19" fmla="*/ 0 h 9"/>
                <a:gd name="T20" fmla="*/ 18 w 18"/>
                <a:gd name="T21" fmla="*/ 9 h 9"/>
              </a:gdLst>
              <a:ahLst/>
              <a:cxnLst>
                <a:cxn ang="T12">
                  <a:pos x="T0" y="T1"/>
                </a:cxn>
                <a:cxn ang="T13">
                  <a:pos x="T2" y="T3"/>
                </a:cxn>
                <a:cxn ang="T14">
                  <a:pos x="T4" y="T5"/>
                </a:cxn>
                <a:cxn ang="T15">
                  <a:pos x="T6" y="T7"/>
                </a:cxn>
                <a:cxn ang="T16">
                  <a:pos x="T8" y="T9"/>
                </a:cxn>
                <a:cxn ang="T17">
                  <a:pos x="T10" y="T11"/>
                </a:cxn>
              </a:cxnLst>
              <a:rect l="T18" t="T19" r="T20" b="T21"/>
              <a:pathLst>
                <a:path w="18" h="9">
                  <a:moveTo>
                    <a:pt x="0" y="0"/>
                  </a:moveTo>
                  <a:lnTo>
                    <a:pt x="0" y="0"/>
                  </a:lnTo>
                  <a:lnTo>
                    <a:pt x="10" y="9"/>
                  </a:lnTo>
                  <a:lnTo>
                    <a:pt x="18"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37" name="Freeform 151"/>
            <p:cNvSpPr>
              <a:spLocks/>
            </p:cNvSpPr>
            <p:nvPr/>
          </p:nvSpPr>
          <p:spPr bwMode="auto">
            <a:xfrm>
              <a:off x="6777356" y="3949702"/>
              <a:ext cx="231797" cy="511175"/>
            </a:xfrm>
            <a:custGeom>
              <a:avLst/>
              <a:gdLst>
                <a:gd name="T0" fmla="*/ 2147483647 w 129"/>
                <a:gd name="T1" fmla="*/ 2147483647 h 277"/>
                <a:gd name="T2" fmla="*/ 2147483647 w 129"/>
                <a:gd name="T3" fmla="*/ 2147483647 h 277"/>
                <a:gd name="T4" fmla="*/ 2147483647 w 129"/>
                <a:gd name="T5" fmla="*/ 2147483647 h 277"/>
                <a:gd name="T6" fmla="*/ 2147483647 w 129"/>
                <a:gd name="T7" fmla="*/ 2147483647 h 277"/>
                <a:gd name="T8" fmla="*/ 2147483647 w 129"/>
                <a:gd name="T9" fmla="*/ 2147483647 h 277"/>
                <a:gd name="T10" fmla="*/ 2147483647 w 129"/>
                <a:gd name="T11" fmla="*/ 2147483647 h 277"/>
                <a:gd name="T12" fmla="*/ 2147483647 w 129"/>
                <a:gd name="T13" fmla="*/ 2147483647 h 277"/>
                <a:gd name="T14" fmla="*/ 2147483647 w 129"/>
                <a:gd name="T15" fmla="*/ 2147483647 h 277"/>
                <a:gd name="T16" fmla="*/ 2147483647 w 129"/>
                <a:gd name="T17" fmla="*/ 2147483647 h 277"/>
                <a:gd name="T18" fmla="*/ 2147483647 w 129"/>
                <a:gd name="T19" fmla="*/ 2147483647 h 277"/>
                <a:gd name="T20" fmla="*/ 2147483647 w 129"/>
                <a:gd name="T21" fmla="*/ 2147483647 h 277"/>
                <a:gd name="T22" fmla="*/ 2147483647 w 129"/>
                <a:gd name="T23" fmla="*/ 2147483647 h 277"/>
                <a:gd name="T24" fmla="*/ 2147483647 w 129"/>
                <a:gd name="T25" fmla="*/ 2147483647 h 277"/>
                <a:gd name="T26" fmla="*/ 2147483647 w 129"/>
                <a:gd name="T27" fmla="*/ 2147483647 h 277"/>
                <a:gd name="T28" fmla="*/ 2147483647 w 129"/>
                <a:gd name="T29" fmla="*/ 2147483647 h 277"/>
                <a:gd name="T30" fmla="*/ 2147483647 w 129"/>
                <a:gd name="T31" fmla="*/ 2147483647 h 277"/>
                <a:gd name="T32" fmla="*/ 2147483647 w 129"/>
                <a:gd name="T33" fmla="*/ 2147483647 h 277"/>
                <a:gd name="T34" fmla="*/ 2147483647 w 129"/>
                <a:gd name="T35" fmla="*/ 0 h 277"/>
                <a:gd name="T36" fmla="*/ 2147483647 w 129"/>
                <a:gd name="T37" fmla="*/ 0 h 277"/>
                <a:gd name="T38" fmla="*/ 2147483647 w 129"/>
                <a:gd name="T39" fmla="*/ 2147483647 h 277"/>
                <a:gd name="T40" fmla="*/ 2147483647 w 129"/>
                <a:gd name="T41" fmla="*/ 2147483647 h 277"/>
                <a:gd name="T42" fmla="*/ 2147483647 w 129"/>
                <a:gd name="T43" fmla="*/ 2147483647 h 277"/>
                <a:gd name="T44" fmla="*/ 2147483647 w 129"/>
                <a:gd name="T45" fmla="*/ 2147483647 h 277"/>
                <a:gd name="T46" fmla="*/ 2147483647 w 129"/>
                <a:gd name="T47" fmla="*/ 2147483647 h 277"/>
                <a:gd name="T48" fmla="*/ 2147483647 w 129"/>
                <a:gd name="T49" fmla="*/ 2147483647 h 277"/>
                <a:gd name="T50" fmla="*/ 2147483647 w 129"/>
                <a:gd name="T51" fmla="*/ 2147483647 h 277"/>
                <a:gd name="T52" fmla="*/ 0 w 129"/>
                <a:gd name="T53" fmla="*/ 2147483647 h 277"/>
                <a:gd name="T54" fmla="*/ 2147483647 w 129"/>
                <a:gd name="T55" fmla="*/ 2147483647 h 277"/>
                <a:gd name="T56" fmla="*/ 2147483647 w 129"/>
                <a:gd name="T57" fmla="*/ 2147483647 h 277"/>
                <a:gd name="T58" fmla="*/ 2147483647 w 129"/>
                <a:gd name="T59" fmla="*/ 2147483647 h 277"/>
                <a:gd name="T60" fmla="*/ 2147483647 w 129"/>
                <a:gd name="T61" fmla="*/ 2147483647 h 277"/>
                <a:gd name="T62" fmla="*/ 2147483647 w 129"/>
                <a:gd name="T63" fmla="*/ 2147483647 h 277"/>
                <a:gd name="T64" fmla="*/ 2147483647 w 129"/>
                <a:gd name="T65" fmla="*/ 2147483647 h 277"/>
                <a:gd name="T66" fmla="*/ 2147483647 w 129"/>
                <a:gd name="T67" fmla="*/ 2147483647 h 277"/>
                <a:gd name="T68" fmla="*/ 2147483647 w 129"/>
                <a:gd name="T69" fmla="*/ 2147483647 h 277"/>
                <a:gd name="T70" fmla="*/ 2147483647 w 129"/>
                <a:gd name="T71" fmla="*/ 2147483647 h 277"/>
                <a:gd name="T72" fmla="*/ 2147483647 w 129"/>
                <a:gd name="T73" fmla="*/ 2147483647 h 2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9"/>
                <a:gd name="T112" fmla="*/ 0 h 277"/>
                <a:gd name="T113" fmla="*/ 129 w 129"/>
                <a:gd name="T114" fmla="*/ 277 h 2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9" h="277">
                  <a:moveTo>
                    <a:pt x="93" y="277"/>
                  </a:moveTo>
                  <a:lnTo>
                    <a:pt x="93" y="277"/>
                  </a:lnTo>
                  <a:lnTo>
                    <a:pt x="109" y="241"/>
                  </a:lnTo>
                  <a:lnTo>
                    <a:pt x="101" y="215"/>
                  </a:lnTo>
                  <a:lnTo>
                    <a:pt x="93" y="197"/>
                  </a:lnTo>
                  <a:lnTo>
                    <a:pt x="93" y="178"/>
                  </a:lnTo>
                  <a:lnTo>
                    <a:pt x="83" y="152"/>
                  </a:lnTo>
                  <a:lnTo>
                    <a:pt x="83" y="134"/>
                  </a:lnTo>
                  <a:lnTo>
                    <a:pt x="119" y="116"/>
                  </a:lnTo>
                  <a:lnTo>
                    <a:pt x="129" y="98"/>
                  </a:lnTo>
                  <a:lnTo>
                    <a:pt x="119" y="98"/>
                  </a:lnTo>
                  <a:lnTo>
                    <a:pt x="101" y="90"/>
                  </a:lnTo>
                  <a:lnTo>
                    <a:pt x="101" y="80"/>
                  </a:lnTo>
                  <a:lnTo>
                    <a:pt x="101" y="72"/>
                  </a:lnTo>
                  <a:lnTo>
                    <a:pt x="93" y="62"/>
                  </a:lnTo>
                  <a:lnTo>
                    <a:pt x="83" y="62"/>
                  </a:lnTo>
                  <a:lnTo>
                    <a:pt x="93" y="18"/>
                  </a:lnTo>
                  <a:lnTo>
                    <a:pt x="83" y="0"/>
                  </a:lnTo>
                  <a:lnTo>
                    <a:pt x="75" y="0"/>
                  </a:lnTo>
                  <a:lnTo>
                    <a:pt x="75" y="18"/>
                  </a:lnTo>
                  <a:lnTo>
                    <a:pt x="54" y="18"/>
                  </a:lnTo>
                  <a:lnTo>
                    <a:pt x="46" y="26"/>
                  </a:lnTo>
                  <a:lnTo>
                    <a:pt x="28" y="62"/>
                  </a:lnTo>
                  <a:lnTo>
                    <a:pt x="18" y="72"/>
                  </a:lnTo>
                  <a:lnTo>
                    <a:pt x="10" y="90"/>
                  </a:lnTo>
                  <a:lnTo>
                    <a:pt x="10" y="98"/>
                  </a:lnTo>
                  <a:lnTo>
                    <a:pt x="0" y="108"/>
                  </a:lnTo>
                  <a:lnTo>
                    <a:pt x="18" y="126"/>
                  </a:lnTo>
                  <a:lnTo>
                    <a:pt x="28" y="142"/>
                  </a:lnTo>
                  <a:lnTo>
                    <a:pt x="36" y="170"/>
                  </a:lnTo>
                  <a:lnTo>
                    <a:pt x="28" y="178"/>
                  </a:lnTo>
                  <a:lnTo>
                    <a:pt x="46" y="189"/>
                  </a:lnTo>
                  <a:lnTo>
                    <a:pt x="65" y="170"/>
                  </a:lnTo>
                  <a:lnTo>
                    <a:pt x="75" y="178"/>
                  </a:lnTo>
                  <a:lnTo>
                    <a:pt x="93" y="233"/>
                  </a:lnTo>
                  <a:lnTo>
                    <a:pt x="93" y="277"/>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38" name="Freeform 152"/>
            <p:cNvSpPr>
              <a:spLocks/>
            </p:cNvSpPr>
            <p:nvPr/>
          </p:nvSpPr>
          <p:spPr bwMode="auto">
            <a:xfrm>
              <a:off x="6699560" y="3949702"/>
              <a:ext cx="77795" cy="33338"/>
            </a:xfrm>
            <a:custGeom>
              <a:avLst/>
              <a:gdLst>
                <a:gd name="T0" fmla="*/ 2147483647 w 44"/>
                <a:gd name="T1" fmla="*/ 0 h 18"/>
                <a:gd name="T2" fmla="*/ 2147483647 w 44"/>
                <a:gd name="T3" fmla="*/ 0 h 18"/>
                <a:gd name="T4" fmla="*/ 2147483647 w 44"/>
                <a:gd name="T5" fmla="*/ 0 h 18"/>
                <a:gd name="T6" fmla="*/ 0 w 44"/>
                <a:gd name="T7" fmla="*/ 2147483647 h 18"/>
                <a:gd name="T8" fmla="*/ 0 w 44"/>
                <a:gd name="T9" fmla="*/ 2147483647 h 18"/>
                <a:gd name="T10" fmla="*/ 2147483647 w 44"/>
                <a:gd name="T11" fmla="*/ 2147483647 h 18"/>
                <a:gd name="T12" fmla="*/ 2147483647 w 44"/>
                <a:gd name="T13" fmla="*/ 2147483647 h 18"/>
                <a:gd name="T14" fmla="*/ 2147483647 w 44"/>
                <a:gd name="T15" fmla="*/ 0 h 18"/>
                <a:gd name="T16" fmla="*/ 2147483647 w 44"/>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8"/>
                <a:gd name="T29" fmla="*/ 44 w 44"/>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8">
                  <a:moveTo>
                    <a:pt x="34" y="0"/>
                  </a:moveTo>
                  <a:lnTo>
                    <a:pt x="34" y="0"/>
                  </a:lnTo>
                  <a:lnTo>
                    <a:pt x="8" y="0"/>
                  </a:lnTo>
                  <a:lnTo>
                    <a:pt x="0" y="10"/>
                  </a:lnTo>
                  <a:lnTo>
                    <a:pt x="0" y="18"/>
                  </a:lnTo>
                  <a:lnTo>
                    <a:pt x="34" y="18"/>
                  </a:lnTo>
                  <a:lnTo>
                    <a:pt x="44" y="18"/>
                  </a:lnTo>
                  <a:lnTo>
                    <a:pt x="34"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39" name="Freeform 153"/>
            <p:cNvSpPr>
              <a:spLocks/>
            </p:cNvSpPr>
            <p:nvPr/>
          </p:nvSpPr>
          <p:spPr bwMode="auto">
            <a:xfrm>
              <a:off x="6466176" y="3887790"/>
              <a:ext cx="196869" cy="114300"/>
            </a:xfrm>
            <a:custGeom>
              <a:avLst/>
              <a:gdLst>
                <a:gd name="T0" fmla="*/ 2147483647 w 110"/>
                <a:gd name="T1" fmla="*/ 0 h 62"/>
                <a:gd name="T2" fmla="*/ 2147483647 w 110"/>
                <a:gd name="T3" fmla="*/ 0 h 62"/>
                <a:gd name="T4" fmla="*/ 0 w 110"/>
                <a:gd name="T5" fmla="*/ 2147483647 h 62"/>
                <a:gd name="T6" fmla="*/ 2147483647 w 110"/>
                <a:gd name="T7" fmla="*/ 2147483647 h 62"/>
                <a:gd name="T8" fmla="*/ 2147483647 w 110"/>
                <a:gd name="T9" fmla="*/ 2147483647 h 62"/>
                <a:gd name="T10" fmla="*/ 2147483647 w 110"/>
                <a:gd name="T11" fmla="*/ 2147483647 h 62"/>
                <a:gd name="T12" fmla="*/ 2147483647 w 110"/>
                <a:gd name="T13" fmla="*/ 2147483647 h 62"/>
                <a:gd name="T14" fmla="*/ 2147483647 w 110"/>
                <a:gd name="T15" fmla="*/ 2147483647 h 62"/>
                <a:gd name="T16" fmla="*/ 2147483647 w 110"/>
                <a:gd name="T17" fmla="*/ 2147483647 h 62"/>
                <a:gd name="T18" fmla="*/ 2147483647 w 110"/>
                <a:gd name="T19" fmla="*/ 2147483647 h 62"/>
                <a:gd name="T20" fmla="*/ 2147483647 w 110"/>
                <a:gd name="T21" fmla="*/ 2147483647 h 62"/>
                <a:gd name="T22" fmla="*/ 2147483647 w 110"/>
                <a:gd name="T23" fmla="*/ 2147483647 h 62"/>
                <a:gd name="T24" fmla="*/ 2147483647 w 110"/>
                <a:gd name="T25" fmla="*/ 0 h 62"/>
                <a:gd name="T26" fmla="*/ 2147483647 w 110"/>
                <a:gd name="T27" fmla="*/ 0 h 62"/>
                <a:gd name="T28" fmla="*/ 2147483647 w 110"/>
                <a:gd name="T29" fmla="*/ 0 h 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0"/>
                <a:gd name="T46" fmla="*/ 0 h 62"/>
                <a:gd name="T47" fmla="*/ 110 w 110"/>
                <a:gd name="T48" fmla="*/ 62 h 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0" h="62">
                  <a:moveTo>
                    <a:pt x="8" y="0"/>
                  </a:moveTo>
                  <a:lnTo>
                    <a:pt x="8" y="0"/>
                  </a:lnTo>
                  <a:lnTo>
                    <a:pt x="0" y="26"/>
                  </a:lnTo>
                  <a:lnTo>
                    <a:pt x="18" y="34"/>
                  </a:lnTo>
                  <a:lnTo>
                    <a:pt x="100" y="62"/>
                  </a:lnTo>
                  <a:lnTo>
                    <a:pt x="110" y="62"/>
                  </a:lnTo>
                  <a:lnTo>
                    <a:pt x="110" y="54"/>
                  </a:lnTo>
                  <a:lnTo>
                    <a:pt x="110" y="34"/>
                  </a:lnTo>
                  <a:lnTo>
                    <a:pt x="82" y="34"/>
                  </a:lnTo>
                  <a:lnTo>
                    <a:pt x="64" y="26"/>
                  </a:lnTo>
                  <a:lnTo>
                    <a:pt x="54" y="18"/>
                  </a:lnTo>
                  <a:lnTo>
                    <a:pt x="46" y="18"/>
                  </a:lnTo>
                  <a:lnTo>
                    <a:pt x="26" y="0"/>
                  </a:lnTo>
                  <a:lnTo>
                    <a:pt x="8"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40" name="Freeform 154"/>
            <p:cNvSpPr>
              <a:spLocks/>
            </p:cNvSpPr>
            <p:nvPr/>
          </p:nvSpPr>
          <p:spPr bwMode="auto">
            <a:xfrm>
              <a:off x="7752174" y="3773490"/>
              <a:ext cx="63506" cy="95250"/>
            </a:xfrm>
            <a:custGeom>
              <a:avLst/>
              <a:gdLst>
                <a:gd name="T0" fmla="*/ 0 w 36"/>
                <a:gd name="T1" fmla="*/ 2147483647 h 52"/>
                <a:gd name="T2" fmla="*/ 0 w 36"/>
                <a:gd name="T3" fmla="*/ 2147483647 h 52"/>
                <a:gd name="T4" fmla="*/ 0 w 36"/>
                <a:gd name="T5" fmla="*/ 2147483647 h 52"/>
                <a:gd name="T6" fmla="*/ 2147483647 w 36"/>
                <a:gd name="T7" fmla="*/ 2147483647 h 52"/>
                <a:gd name="T8" fmla="*/ 2147483647 w 36"/>
                <a:gd name="T9" fmla="*/ 2147483647 h 52"/>
                <a:gd name="T10" fmla="*/ 2147483647 w 36"/>
                <a:gd name="T11" fmla="*/ 2147483647 h 52"/>
                <a:gd name="T12" fmla="*/ 2147483647 w 36"/>
                <a:gd name="T13" fmla="*/ 2147483647 h 52"/>
                <a:gd name="T14" fmla="*/ 2147483647 w 36"/>
                <a:gd name="T15" fmla="*/ 2147483647 h 52"/>
                <a:gd name="T16" fmla="*/ 2147483647 w 36"/>
                <a:gd name="T17" fmla="*/ 2147483647 h 52"/>
                <a:gd name="T18" fmla="*/ 2147483647 w 36"/>
                <a:gd name="T19" fmla="*/ 0 h 52"/>
                <a:gd name="T20" fmla="*/ 0 w 36"/>
                <a:gd name="T21" fmla="*/ 2147483647 h 52"/>
                <a:gd name="T22" fmla="*/ 0 w 36"/>
                <a:gd name="T23" fmla="*/ 2147483647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52"/>
                <a:gd name="T38" fmla="*/ 36 w 36"/>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52">
                  <a:moveTo>
                    <a:pt x="0" y="8"/>
                  </a:moveTo>
                  <a:lnTo>
                    <a:pt x="0" y="8"/>
                  </a:lnTo>
                  <a:lnTo>
                    <a:pt x="0" y="18"/>
                  </a:lnTo>
                  <a:lnTo>
                    <a:pt x="8" y="18"/>
                  </a:lnTo>
                  <a:lnTo>
                    <a:pt x="8" y="44"/>
                  </a:lnTo>
                  <a:lnTo>
                    <a:pt x="18" y="52"/>
                  </a:lnTo>
                  <a:lnTo>
                    <a:pt x="28" y="44"/>
                  </a:lnTo>
                  <a:lnTo>
                    <a:pt x="36" y="18"/>
                  </a:lnTo>
                  <a:lnTo>
                    <a:pt x="28" y="8"/>
                  </a:lnTo>
                  <a:lnTo>
                    <a:pt x="8"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41" name="Freeform 155"/>
            <p:cNvSpPr>
              <a:spLocks/>
            </p:cNvSpPr>
            <p:nvPr/>
          </p:nvSpPr>
          <p:spPr bwMode="auto">
            <a:xfrm>
              <a:off x="7815680" y="3773490"/>
              <a:ext cx="68269" cy="28575"/>
            </a:xfrm>
            <a:custGeom>
              <a:avLst/>
              <a:gdLst>
                <a:gd name="T0" fmla="*/ 0 w 38"/>
                <a:gd name="T1" fmla="*/ 2147483647 h 16"/>
                <a:gd name="T2" fmla="*/ 0 w 38"/>
                <a:gd name="T3" fmla="*/ 2147483647 h 16"/>
                <a:gd name="T4" fmla="*/ 0 w 38"/>
                <a:gd name="T5" fmla="*/ 2147483647 h 16"/>
                <a:gd name="T6" fmla="*/ 2147483647 w 38"/>
                <a:gd name="T7" fmla="*/ 2147483647 h 16"/>
                <a:gd name="T8" fmla="*/ 2147483647 w 38"/>
                <a:gd name="T9" fmla="*/ 2147483647 h 16"/>
                <a:gd name="T10" fmla="*/ 2147483647 w 38"/>
                <a:gd name="T11" fmla="*/ 2147483647 h 16"/>
                <a:gd name="T12" fmla="*/ 2147483647 w 38"/>
                <a:gd name="T13" fmla="*/ 0 h 16"/>
                <a:gd name="T14" fmla="*/ 2147483647 w 38"/>
                <a:gd name="T15" fmla="*/ 0 h 16"/>
                <a:gd name="T16" fmla="*/ 0 w 38"/>
                <a:gd name="T17" fmla="*/ 2147483647 h 16"/>
                <a:gd name="T18" fmla="*/ 0 w 38"/>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16"/>
                <a:gd name="T32" fmla="*/ 38 w 38"/>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16">
                  <a:moveTo>
                    <a:pt x="0" y="8"/>
                  </a:moveTo>
                  <a:lnTo>
                    <a:pt x="0" y="8"/>
                  </a:lnTo>
                  <a:lnTo>
                    <a:pt x="0" y="16"/>
                  </a:lnTo>
                  <a:lnTo>
                    <a:pt x="10" y="16"/>
                  </a:lnTo>
                  <a:lnTo>
                    <a:pt x="20" y="8"/>
                  </a:lnTo>
                  <a:lnTo>
                    <a:pt x="30" y="8"/>
                  </a:lnTo>
                  <a:lnTo>
                    <a:pt x="38" y="0"/>
                  </a:lnTo>
                  <a:lnTo>
                    <a:pt x="20"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42" name="Freeform 156"/>
            <p:cNvSpPr>
              <a:spLocks/>
            </p:cNvSpPr>
            <p:nvPr/>
          </p:nvSpPr>
          <p:spPr bwMode="auto">
            <a:xfrm>
              <a:off x="7787103" y="3525840"/>
              <a:ext cx="277839" cy="265112"/>
            </a:xfrm>
            <a:custGeom>
              <a:avLst/>
              <a:gdLst>
                <a:gd name="T0" fmla="*/ 0 w 154"/>
                <a:gd name="T1" fmla="*/ 2147483647 h 144"/>
                <a:gd name="T2" fmla="*/ 0 w 154"/>
                <a:gd name="T3" fmla="*/ 2147483647 h 144"/>
                <a:gd name="T4" fmla="*/ 0 w 154"/>
                <a:gd name="T5" fmla="*/ 2147483647 h 144"/>
                <a:gd name="T6" fmla="*/ 2147483647 w 154"/>
                <a:gd name="T7" fmla="*/ 2147483647 h 144"/>
                <a:gd name="T8" fmla="*/ 2147483647 w 154"/>
                <a:gd name="T9" fmla="*/ 2147483647 h 144"/>
                <a:gd name="T10" fmla="*/ 2147483647 w 154"/>
                <a:gd name="T11" fmla="*/ 2147483647 h 144"/>
                <a:gd name="T12" fmla="*/ 2147483647 w 154"/>
                <a:gd name="T13" fmla="*/ 2147483647 h 144"/>
                <a:gd name="T14" fmla="*/ 2147483647 w 154"/>
                <a:gd name="T15" fmla="*/ 2147483647 h 144"/>
                <a:gd name="T16" fmla="*/ 2147483647 w 154"/>
                <a:gd name="T17" fmla="*/ 2147483647 h 144"/>
                <a:gd name="T18" fmla="*/ 2147483647 w 154"/>
                <a:gd name="T19" fmla="*/ 2147483647 h 144"/>
                <a:gd name="T20" fmla="*/ 2147483647 w 154"/>
                <a:gd name="T21" fmla="*/ 2147483647 h 144"/>
                <a:gd name="T22" fmla="*/ 2147483647 w 154"/>
                <a:gd name="T23" fmla="*/ 2147483647 h 144"/>
                <a:gd name="T24" fmla="*/ 2147483647 w 154"/>
                <a:gd name="T25" fmla="*/ 2147483647 h 144"/>
                <a:gd name="T26" fmla="*/ 2147483647 w 154"/>
                <a:gd name="T27" fmla="*/ 2147483647 h 144"/>
                <a:gd name="T28" fmla="*/ 2147483647 w 154"/>
                <a:gd name="T29" fmla="*/ 2147483647 h 144"/>
                <a:gd name="T30" fmla="*/ 2147483647 w 154"/>
                <a:gd name="T31" fmla="*/ 2147483647 h 144"/>
                <a:gd name="T32" fmla="*/ 2147483647 w 154"/>
                <a:gd name="T33" fmla="*/ 2147483647 h 144"/>
                <a:gd name="T34" fmla="*/ 2147483647 w 154"/>
                <a:gd name="T35" fmla="*/ 2147483647 h 144"/>
                <a:gd name="T36" fmla="*/ 2147483647 w 154"/>
                <a:gd name="T37" fmla="*/ 2147483647 h 144"/>
                <a:gd name="T38" fmla="*/ 2147483647 w 154"/>
                <a:gd name="T39" fmla="*/ 2147483647 h 144"/>
                <a:gd name="T40" fmla="*/ 2147483647 w 154"/>
                <a:gd name="T41" fmla="*/ 2147483647 h 144"/>
                <a:gd name="T42" fmla="*/ 2147483647 w 154"/>
                <a:gd name="T43" fmla="*/ 2147483647 h 144"/>
                <a:gd name="T44" fmla="*/ 2147483647 w 154"/>
                <a:gd name="T45" fmla="*/ 2147483647 h 144"/>
                <a:gd name="T46" fmla="*/ 2147483647 w 154"/>
                <a:gd name="T47" fmla="*/ 0 h 144"/>
                <a:gd name="T48" fmla="*/ 2147483647 w 154"/>
                <a:gd name="T49" fmla="*/ 2147483647 h 144"/>
                <a:gd name="T50" fmla="*/ 2147483647 w 154"/>
                <a:gd name="T51" fmla="*/ 2147483647 h 144"/>
                <a:gd name="T52" fmla="*/ 2147483647 w 154"/>
                <a:gd name="T53" fmla="*/ 2147483647 h 144"/>
                <a:gd name="T54" fmla="*/ 2147483647 w 154"/>
                <a:gd name="T55" fmla="*/ 2147483647 h 144"/>
                <a:gd name="T56" fmla="*/ 2147483647 w 154"/>
                <a:gd name="T57" fmla="*/ 2147483647 h 144"/>
                <a:gd name="T58" fmla="*/ 2147483647 w 154"/>
                <a:gd name="T59" fmla="*/ 2147483647 h 144"/>
                <a:gd name="T60" fmla="*/ 2147483647 w 154"/>
                <a:gd name="T61" fmla="*/ 2147483647 h 144"/>
                <a:gd name="T62" fmla="*/ 2147483647 w 154"/>
                <a:gd name="T63" fmla="*/ 2147483647 h 144"/>
                <a:gd name="T64" fmla="*/ 2147483647 w 154"/>
                <a:gd name="T65" fmla="*/ 2147483647 h 144"/>
                <a:gd name="T66" fmla="*/ 2147483647 w 154"/>
                <a:gd name="T67" fmla="*/ 2147483647 h 144"/>
                <a:gd name="T68" fmla="*/ 0 w 154"/>
                <a:gd name="T69" fmla="*/ 2147483647 h 144"/>
                <a:gd name="T70" fmla="*/ 0 w 154"/>
                <a:gd name="T71" fmla="*/ 2147483647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4"/>
                <a:gd name="T109" fmla="*/ 0 h 144"/>
                <a:gd name="T110" fmla="*/ 154 w 154"/>
                <a:gd name="T111" fmla="*/ 144 h 1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4" h="144">
                  <a:moveTo>
                    <a:pt x="0" y="124"/>
                  </a:moveTo>
                  <a:lnTo>
                    <a:pt x="0" y="124"/>
                  </a:lnTo>
                  <a:lnTo>
                    <a:pt x="0" y="134"/>
                  </a:lnTo>
                  <a:lnTo>
                    <a:pt x="18" y="134"/>
                  </a:lnTo>
                  <a:lnTo>
                    <a:pt x="54" y="116"/>
                  </a:lnTo>
                  <a:lnTo>
                    <a:pt x="64" y="124"/>
                  </a:lnTo>
                  <a:lnTo>
                    <a:pt x="64" y="134"/>
                  </a:lnTo>
                  <a:lnTo>
                    <a:pt x="74" y="144"/>
                  </a:lnTo>
                  <a:lnTo>
                    <a:pt x="82" y="124"/>
                  </a:lnTo>
                  <a:lnTo>
                    <a:pt x="82" y="116"/>
                  </a:lnTo>
                  <a:lnTo>
                    <a:pt x="90" y="124"/>
                  </a:lnTo>
                  <a:lnTo>
                    <a:pt x="100" y="124"/>
                  </a:lnTo>
                  <a:lnTo>
                    <a:pt x="110" y="116"/>
                  </a:lnTo>
                  <a:lnTo>
                    <a:pt x="118" y="124"/>
                  </a:lnTo>
                  <a:lnTo>
                    <a:pt x="118" y="116"/>
                  </a:lnTo>
                  <a:lnTo>
                    <a:pt x="128" y="108"/>
                  </a:lnTo>
                  <a:lnTo>
                    <a:pt x="128" y="116"/>
                  </a:lnTo>
                  <a:lnTo>
                    <a:pt x="136" y="116"/>
                  </a:lnTo>
                  <a:lnTo>
                    <a:pt x="146" y="108"/>
                  </a:lnTo>
                  <a:lnTo>
                    <a:pt x="146" y="64"/>
                  </a:lnTo>
                  <a:lnTo>
                    <a:pt x="154" y="64"/>
                  </a:lnTo>
                  <a:lnTo>
                    <a:pt x="154" y="46"/>
                  </a:lnTo>
                  <a:lnTo>
                    <a:pt x="154" y="10"/>
                  </a:lnTo>
                  <a:lnTo>
                    <a:pt x="146" y="0"/>
                  </a:lnTo>
                  <a:lnTo>
                    <a:pt x="146" y="10"/>
                  </a:lnTo>
                  <a:lnTo>
                    <a:pt x="136" y="10"/>
                  </a:lnTo>
                  <a:lnTo>
                    <a:pt x="128" y="46"/>
                  </a:lnTo>
                  <a:lnTo>
                    <a:pt x="110" y="72"/>
                  </a:lnTo>
                  <a:lnTo>
                    <a:pt x="90" y="90"/>
                  </a:lnTo>
                  <a:lnTo>
                    <a:pt x="90" y="72"/>
                  </a:lnTo>
                  <a:lnTo>
                    <a:pt x="82" y="80"/>
                  </a:lnTo>
                  <a:lnTo>
                    <a:pt x="74" y="108"/>
                  </a:lnTo>
                  <a:lnTo>
                    <a:pt x="64" y="108"/>
                  </a:lnTo>
                  <a:lnTo>
                    <a:pt x="28" y="108"/>
                  </a:lnTo>
                  <a:lnTo>
                    <a:pt x="0" y="12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43" name="Freeform 157"/>
            <p:cNvSpPr>
              <a:spLocks/>
            </p:cNvSpPr>
            <p:nvPr/>
          </p:nvSpPr>
          <p:spPr bwMode="auto">
            <a:xfrm>
              <a:off x="8014136" y="3376615"/>
              <a:ext cx="165116" cy="149225"/>
            </a:xfrm>
            <a:custGeom>
              <a:avLst/>
              <a:gdLst>
                <a:gd name="T0" fmla="*/ 0 w 92"/>
                <a:gd name="T1" fmla="*/ 2147483647 h 81"/>
                <a:gd name="T2" fmla="*/ 0 w 92"/>
                <a:gd name="T3" fmla="*/ 2147483647 h 81"/>
                <a:gd name="T4" fmla="*/ 0 w 92"/>
                <a:gd name="T5" fmla="*/ 2147483647 h 81"/>
                <a:gd name="T6" fmla="*/ 2147483647 w 92"/>
                <a:gd name="T7" fmla="*/ 2147483647 h 81"/>
                <a:gd name="T8" fmla="*/ 2147483647 w 92"/>
                <a:gd name="T9" fmla="*/ 2147483647 h 81"/>
                <a:gd name="T10" fmla="*/ 2147483647 w 92"/>
                <a:gd name="T11" fmla="*/ 2147483647 h 81"/>
                <a:gd name="T12" fmla="*/ 2147483647 w 92"/>
                <a:gd name="T13" fmla="*/ 2147483647 h 81"/>
                <a:gd name="T14" fmla="*/ 2147483647 w 92"/>
                <a:gd name="T15" fmla="*/ 2147483647 h 81"/>
                <a:gd name="T16" fmla="*/ 2147483647 w 92"/>
                <a:gd name="T17" fmla="*/ 2147483647 h 81"/>
                <a:gd name="T18" fmla="*/ 2147483647 w 92"/>
                <a:gd name="T19" fmla="*/ 2147483647 h 81"/>
                <a:gd name="T20" fmla="*/ 2147483647 w 92"/>
                <a:gd name="T21" fmla="*/ 2147483647 h 81"/>
                <a:gd name="T22" fmla="*/ 2147483647 w 92"/>
                <a:gd name="T23" fmla="*/ 2147483647 h 81"/>
                <a:gd name="T24" fmla="*/ 2147483647 w 92"/>
                <a:gd name="T25" fmla="*/ 2147483647 h 81"/>
                <a:gd name="T26" fmla="*/ 2147483647 w 92"/>
                <a:gd name="T27" fmla="*/ 2147483647 h 81"/>
                <a:gd name="T28" fmla="*/ 2147483647 w 92"/>
                <a:gd name="T29" fmla="*/ 2147483647 h 81"/>
                <a:gd name="T30" fmla="*/ 2147483647 w 92"/>
                <a:gd name="T31" fmla="*/ 2147483647 h 81"/>
                <a:gd name="T32" fmla="*/ 2147483647 w 92"/>
                <a:gd name="T33" fmla="*/ 2147483647 h 81"/>
                <a:gd name="T34" fmla="*/ 2147483647 w 92"/>
                <a:gd name="T35" fmla="*/ 0 h 81"/>
                <a:gd name="T36" fmla="*/ 2147483647 w 92"/>
                <a:gd name="T37" fmla="*/ 2147483647 h 81"/>
                <a:gd name="T38" fmla="*/ 2147483647 w 92"/>
                <a:gd name="T39" fmla="*/ 2147483647 h 81"/>
                <a:gd name="T40" fmla="*/ 2147483647 w 92"/>
                <a:gd name="T41" fmla="*/ 2147483647 h 81"/>
                <a:gd name="T42" fmla="*/ 2147483647 w 92"/>
                <a:gd name="T43" fmla="*/ 2147483647 h 81"/>
                <a:gd name="T44" fmla="*/ 2147483647 w 92"/>
                <a:gd name="T45" fmla="*/ 2147483647 h 81"/>
                <a:gd name="T46" fmla="*/ 0 w 92"/>
                <a:gd name="T47" fmla="*/ 2147483647 h 81"/>
                <a:gd name="T48" fmla="*/ 0 w 92"/>
                <a:gd name="T49" fmla="*/ 2147483647 h 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2"/>
                <a:gd name="T76" fmla="*/ 0 h 81"/>
                <a:gd name="T77" fmla="*/ 92 w 92"/>
                <a:gd name="T78" fmla="*/ 81 h 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2" h="81">
                  <a:moveTo>
                    <a:pt x="0" y="65"/>
                  </a:moveTo>
                  <a:lnTo>
                    <a:pt x="0" y="65"/>
                  </a:lnTo>
                  <a:lnTo>
                    <a:pt x="0" y="81"/>
                  </a:lnTo>
                  <a:lnTo>
                    <a:pt x="20" y="73"/>
                  </a:lnTo>
                  <a:lnTo>
                    <a:pt x="10" y="73"/>
                  </a:lnTo>
                  <a:lnTo>
                    <a:pt x="10" y="65"/>
                  </a:lnTo>
                  <a:lnTo>
                    <a:pt x="20" y="65"/>
                  </a:lnTo>
                  <a:lnTo>
                    <a:pt x="28" y="65"/>
                  </a:lnTo>
                  <a:lnTo>
                    <a:pt x="56" y="73"/>
                  </a:lnTo>
                  <a:lnTo>
                    <a:pt x="66" y="55"/>
                  </a:lnTo>
                  <a:lnTo>
                    <a:pt x="74" y="55"/>
                  </a:lnTo>
                  <a:lnTo>
                    <a:pt x="92" y="47"/>
                  </a:lnTo>
                  <a:lnTo>
                    <a:pt x="84" y="47"/>
                  </a:lnTo>
                  <a:lnTo>
                    <a:pt x="74" y="37"/>
                  </a:lnTo>
                  <a:lnTo>
                    <a:pt x="84" y="28"/>
                  </a:lnTo>
                  <a:lnTo>
                    <a:pt x="74" y="37"/>
                  </a:lnTo>
                  <a:lnTo>
                    <a:pt x="56" y="28"/>
                  </a:lnTo>
                  <a:lnTo>
                    <a:pt x="28" y="0"/>
                  </a:lnTo>
                  <a:lnTo>
                    <a:pt x="28" y="10"/>
                  </a:lnTo>
                  <a:lnTo>
                    <a:pt x="28" y="18"/>
                  </a:lnTo>
                  <a:lnTo>
                    <a:pt x="20" y="55"/>
                  </a:lnTo>
                  <a:lnTo>
                    <a:pt x="10" y="47"/>
                  </a:lnTo>
                  <a:lnTo>
                    <a:pt x="10" y="55"/>
                  </a:lnTo>
                  <a:lnTo>
                    <a:pt x="0" y="65"/>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44" name="Freeform 158"/>
            <p:cNvSpPr>
              <a:spLocks/>
            </p:cNvSpPr>
            <p:nvPr/>
          </p:nvSpPr>
          <p:spPr bwMode="auto">
            <a:xfrm>
              <a:off x="8411050" y="3181351"/>
              <a:ext cx="33341" cy="31750"/>
            </a:xfrm>
            <a:custGeom>
              <a:avLst/>
              <a:gdLst>
                <a:gd name="T0" fmla="*/ 0 w 18"/>
                <a:gd name="T1" fmla="*/ 2147483647 h 18"/>
                <a:gd name="T2" fmla="*/ 0 w 18"/>
                <a:gd name="T3" fmla="*/ 2147483647 h 18"/>
                <a:gd name="T4" fmla="*/ 0 w 18"/>
                <a:gd name="T5" fmla="*/ 2147483647 h 18"/>
                <a:gd name="T6" fmla="*/ 2147483647 w 18"/>
                <a:gd name="T7" fmla="*/ 2147483647 h 18"/>
                <a:gd name="T8" fmla="*/ 2147483647 w 18"/>
                <a:gd name="T9" fmla="*/ 0 h 18"/>
                <a:gd name="T10" fmla="*/ 0 w 18"/>
                <a:gd name="T11" fmla="*/ 2147483647 h 18"/>
                <a:gd name="T12" fmla="*/ 0 w 18"/>
                <a:gd name="T13" fmla="*/ 2147483647 h 18"/>
                <a:gd name="T14" fmla="*/ 0 60000 65536"/>
                <a:gd name="T15" fmla="*/ 0 60000 65536"/>
                <a:gd name="T16" fmla="*/ 0 60000 65536"/>
                <a:gd name="T17" fmla="*/ 0 60000 65536"/>
                <a:gd name="T18" fmla="*/ 0 60000 65536"/>
                <a:gd name="T19" fmla="*/ 0 60000 65536"/>
                <a:gd name="T20" fmla="*/ 0 60000 65536"/>
                <a:gd name="T21" fmla="*/ 0 w 18"/>
                <a:gd name="T22" fmla="*/ 0 h 18"/>
                <a:gd name="T23" fmla="*/ 18 w 1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8">
                  <a:moveTo>
                    <a:pt x="0" y="8"/>
                  </a:moveTo>
                  <a:lnTo>
                    <a:pt x="0" y="8"/>
                  </a:lnTo>
                  <a:lnTo>
                    <a:pt x="0" y="18"/>
                  </a:lnTo>
                  <a:lnTo>
                    <a:pt x="8" y="8"/>
                  </a:lnTo>
                  <a:lnTo>
                    <a:pt x="18"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45" name="Freeform 159"/>
            <p:cNvSpPr>
              <a:spLocks/>
            </p:cNvSpPr>
            <p:nvPr/>
          </p:nvSpPr>
          <p:spPr bwMode="auto">
            <a:xfrm>
              <a:off x="8064941" y="3033714"/>
              <a:ext cx="65094" cy="342900"/>
            </a:xfrm>
            <a:custGeom>
              <a:avLst/>
              <a:gdLst>
                <a:gd name="T0" fmla="*/ 0 w 36"/>
                <a:gd name="T1" fmla="*/ 2147483647 h 186"/>
                <a:gd name="T2" fmla="*/ 0 w 36"/>
                <a:gd name="T3" fmla="*/ 2147483647 h 186"/>
                <a:gd name="T4" fmla="*/ 0 w 36"/>
                <a:gd name="T5" fmla="*/ 2147483647 h 186"/>
                <a:gd name="T6" fmla="*/ 2147483647 w 36"/>
                <a:gd name="T7" fmla="*/ 2147483647 h 186"/>
                <a:gd name="T8" fmla="*/ 0 w 36"/>
                <a:gd name="T9" fmla="*/ 2147483647 h 186"/>
                <a:gd name="T10" fmla="*/ 2147483647 w 36"/>
                <a:gd name="T11" fmla="*/ 2147483647 h 186"/>
                <a:gd name="T12" fmla="*/ 0 w 36"/>
                <a:gd name="T13" fmla="*/ 2147483647 h 186"/>
                <a:gd name="T14" fmla="*/ 2147483647 w 36"/>
                <a:gd name="T15" fmla="*/ 2147483647 h 186"/>
                <a:gd name="T16" fmla="*/ 2147483647 w 36"/>
                <a:gd name="T17" fmla="*/ 2147483647 h 186"/>
                <a:gd name="T18" fmla="*/ 2147483647 w 36"/>
                <a:gd name="T19" fmla="*/ 2147483647 h 186"/>
                <a:gd name="T20" fmla="*/ 2147483647 w 36"/>
                <a:gd name="T21" fmla="*/ 2147483647 h 186"/>
                <a:gd name="T22" fmla="*/ 2147483647 w 36"/>
                <a:gd name="T23" fmla="*/ 2147483647 h 186"/>
                <a:gd name="T24" fmla="*/ 2147483647 w 36"/>
                <a:gd name="T25" fmla="*/ 2147483647 h 186"/>
                <a:gd name="T26" fmla="*/ 2147483647 w 36"/>
                <a:gd name="T27" fmla="*/ 2147483647 h 186"/>
                <a:gd name="T28" fmla="*/ 2147483647 w 36"/>
                <a:gd name="T29" fmla="*/ 2147483647 h 186"/>
                <a:gd name="T30" fmla="*/ 2147483647 w 36"/>
                <a:gd name="T31" fmla="*/ 2147483647 h 186"/>
                <a:gd name="T32" fmla="*/ 2147483647 w 36"/>
                <a:gd name="T33" fmla="*/ 2147483647 h 186"/>
                <a:gd name="T34" fmla="*/ 2147483647 w 36"/>
                <a:gd name="T35" fmla="*/ 0 h 186"/>
                <a:gd name="T36" fmla="*/ 2147483647 w 36"/>
                <a:gd name="T37" fmla="*/ 0 h 186"/>
                <a:gd name="T38" fmla="*/ 2147483647 w 36"/>
                <a:gd name="T39" fmla="*/ 2147483647 h 186"/>
                <a:gd name="T40" fmla="*/ 0 w 36"/>
                <a:gd name="T41" fmla="*/ 2147483647 h 186"/>
                <a:gd name="T42" fmla="*/ 0 w 36"/>
                <a:gd name="T43" fmla="*/ 2147483647 h 1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186"/>
                <a:gd name="T68" fmla="*/ 36 w 36"/>
                <a:gd name="T69" fmla="*/ 186 h 1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186">
                  <a:moveTo>
                    <a:pt x="0" y="18"/>
                  </a:moveTo>
                  <a:lnTo>
                    <a:pt x="0" y="18"/>
                  </a:lnTo>
                  <a:lnTo>
                    <a:pt x="0" y="62"/>
                  </a:lnTo>
                  <a:lnTo>
                    <a:pt x="10" y="72"/>
                  </a:lnTo>
                  <a:lnTo>
                    <a:pt x="0" y="124"/>
                  </a:lnTo>
                  <a:lnTo>
                    <a:pt x="10" y="142"/>
                  </a:lnTo>
                  <a:lnTo>
                    <a:pt x="0" y="170"/>
                  </a:lnTo>
                  <a:lnTo>
                    <a:pt x="10" y="186"/>
                  </a:lnTo>
                  <a:lnTo>
                    <a:pt x="10" y="170"/>
                  </a:lnTo>
                  <a:lnTo>
                    <a:pt x="28" y="178"/>
                  </a:lnTo>
                  <a:lnTo>
                    <a:pt x="28" y="170"/>
                  </a:lnTo>
                  <a:lnTo>
                    <a:pt x="10" y="142"/>
                  </a:lnTo>
                  <a:lnTo>
                    <a:pt x="18" y="116"/>
                  </a:lnTo>
                  <a:lnTo>
                    <a:pt x="28" y="116"/>
                  </a:lnTo>
                  <a:lnTo>
                    <a:pt x="36" y="116"/>
                  </a:lnTo>
                  <a:lnTo>
                    <a:pt x="18" y="52"/>
                  </a:lnTo>
                  <a:lnTo>
                    <a:pt x="18" y="8"/>
                  </a:lnTo>
                  <a:lnTo>
                    <a:pt x="18" y="0"/>
                  </a:lnTo>
                  <a:lnTo>
                    <a:pt x="10" y="0"/>
                  </a:lnTo>
                  <a:lnTo>
                    <a:pt x="10" y="8"/>
                  </a:lnTo>
                  <a:lnTo>
                    <a:pt x="0"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46" name="Freeform 160"/>
            <p:cNvSpPr>
              <a:spLocks/>
            </p:cNvSpPr>
            <p:nvPr/>
          </p:nvSpPr>
          <p:spPr bwMode="auto">
            <a:xfrm>
              <a:off x="8198304" y="3376615"/>
              <a:ext cx="49218" cy="47625"/>
            </a:xfrm>
            <a:custGeom>
              <a:avLst/>
              <a:gdLst>
                <a:gd name="T0" fmla="*/ 0 w 28"/>
                <a:gd name="T1" fmla="*/ 2147483647 h 26"/>
                <a:gd name="T2" fmla="*/ 0 w 28"/>
                <a:gd name="T3" fmla="*/ 2147483647 h 26"/>
                <a:gd name="T4" fmla="*/ 2147483647 w 28"/>
                <a:gd name="T5" fmla="*/ 0 h 26"/>
                <a:gd name="T6" fmla="*/ 2147483647 w 28"/>
                <a:gd name="T7" fmla="*/ 2147483647 h 26"/>
                <a:gd name="T8" fmla="*/ 0 w 28"/>
                <a:gd name="T9" fmla="*/ 2147483647 h 26"/>
                <a:gd name="T10" fmla="*/ 0 w 28"/>
                <a:gd name="T11" fmla="*/ 2147483647 h 26"/>
                <a:gd name="T12" fmla="*/ 0 60000 65536"/>
                <a:gd name="T13" fmla="*/ 0 60000 65536"/>
                <a:gd name="T14" fmla="*/ 0 60000 65536"/>
                <a:gd name="T15" fmla="*/ 0 60000 65536"/>
                <a:gd name="T16" fmla="*/ 0 60000 65536"/>
                <a:gd name="T17" fmla="*/ 0 60000 65536"/>
                <a:gd name="T18" fmla="*/ 0 w 28"/>
                <a:gd name="T19" fmla="*/ 0 h 26"/>
                <a:gd name="T20" fmla="*/ 28 w 2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8" h="26">
                  <a:moveTo>
                    <a:pt x="0" y="26"/>
                  </a:moveTo>
                  <a:lnTo>
                    <a:pt x="0" y="26"/>
                  </a:lnTo>
                  <a:lnTo>
                    <a:pt x="28" y="0"/>
                  </a:lnTo>
                  <a:lnTo>
                    <a:pt x="18" y="10"/>
                  </a:lnTo>
                  <a:lnTo>
                    <a:pt x="0"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47" name="Freeform 161"/>
            <p:cNvSpPr>
              <a:spLocks/>
            </p:cNvSpPr>
            <p:nvPr/>
          </p:nvSpPr>
          <p:spPr bwMode="auto">
            <a:xfrm>
              <a:off x="7945868" y="3003551"/>
              <a:ext cx="19052" cy="11113"/>
            </a:xfrm>
            <a:custGeom>
              <a:avLst/>
              <a:gdLst>
                <a:gd name="T0" fmla="*/ 0 w 10"/>
                <a:gd name="T1" fmla="*/ 0 h 6"/>
                <a:gd name="T2" fmla="*/ 0 w 10"/>
                <a:gd name="T3" fmla="*/ 0 h 6"/>
                <a:gd name="T4" fmla="*/ 2147483647 w 10"/>
                <a:gd name="T5" fmla="*/ 2147483647 h 6"/>
                <a:gd name="T6" fmla="*/ 2147483647 w 10"/>
                <a:gd name="T7" fmla="*/ 0 h 6"/>
                <a:gd name="T8" fmla="*/ 0 w 10"/>
                <a:gd name="T9" fmla="*/ 0 h 6"/>
                <a:gd name="T10" fmla="*/ 0 w 10"/>
                <a:gd name="T11" fmla="*/ 0 h 6"/>
                <a:gd name="T12" fmla="*/ 0 60000 65536"/>
                <a:gd name="T13" fmla="*/ 0 60000 65536"/>
                <a:gd name="T14" fmla="*/ 0 60000 65536"/>
                <a:gd name="T15" fmla="*/ 0 60000 65536"/>
                <a:gd name="T16" fmla="*/ 0 60000 65536"/>
                <a:gd name="T17" fmla="*/ 0 60000 65536"/>
                <a:gd name="T18" fmla="*/ 0 w 10"/>
                <a:gd name="T19" fmla="*/ 0 h 6"/>
                <a:gd name="T20" fmla="*/ 10 w 10"/>
                <a:gd name="T21" fmla="*/ 6 h 6"/>
              </a:gdLst>
              <a:ahLst/>
              <a:cxnLst>
                <a:cxn ang="T12">
                  <a:pos x="T0" y="T1"/>
                </a:cxn>
                <a:cxn ang="T13">
                  <a:pos x="T2" y="T3"/>
                </a:cxn>
                <a:cxn ang="T14">
                  <a:pos x="T4" y="T5"/>
                </a:cxn>
                <a:cxn ang="T15">
                  <a:pos x="T6" y="T7"/>
                </a:cxn>
                <a:cxn ang="T16">
                  <a:pos x="T8" y="T9"/>
                </a:cxn>
                <a:cxn ang="T17">
                  <a:pos x="T10" y="T11"/>
                </a:cxn>
              </a:cxnLst>
              <a:rect l="T18" t="T19" r="T20" b="T21"/>
              <a:pathLst>
                <a:path w="10" h="6">
                  <a:moveTo>
                    <a:pt x="0" y="0"/>
                  </a:moveTo>
                  <a:lnTo>
                    <a:pt x="0" y="0"/>
                  </a:lnTo>
                  <a:lnTo>
                    <a:pt x="10" y="6"/>
                  </a:lnTo>
                  <a:lnTo>
                    <a:pt x="10"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48" name="Freeform 162"/>
            <p:cNvSpPr>
              <a:spLocks/>
            </p:cNvSpPr>
            <p:nvPr/>
          </p:nvSpPr>
          <p:spPr bwMode="auto">
            <a:xfrm>
              <a:off x="6663045" y="3132139"/>
              <a:ext cx="823991" cy="393700"/>
            </a:xfrm>
            <a:custGeom>
              <a:avLst/>
              <a:gdLst>
                <a:gd name="T0" fmla="*/ 2147483647 w 459"/>
                <a:gd name="T1" fmla="*/ 2147483647 h 213"/>
                <a:gd name="T2" fmla="*/ 2147483647 w 459"/>
                <a:gd name="T3" fmla="*/ 2147483647 h 213"/>
                <a:gd name="T4" fmla="*/ 2147483647 w 459"/>
                <a:gd name="T5" fmla="*/ 2147483647 h 213"/>
                <a:gd name="T6" fmla="*/ 2147483647 w 459"/>
                <a:gd name="T7" fmla="*/ 2147483647 h 213"/>
                <a:gd name="T8" fmla="*/ 2147483647 w 459"/>
                <a:gd name="T9" fmla="*/ 2147483647 h 213"/>
                <a:gd name="T10" fmla="*/ 2147483647 w 459"/>
                <a:gd name="T11" fmla="*/ 2147483647 h 213"/>
                <a:gd name="T12" fmla="*/ 2147483647 w 459"/>
                <a:gd name="T13" fmla="*/ 0 h 213"/>
                <a:gd name="T14" fmla="*/ 2147483647 w 459"/>
                <a:gd name="T15" fmla="*/ 2147483647 h 213"/>
                <a:gd name="T16" fmla="*/ 2147483647 w 459"/>
                <a:gd name="T17" fmla="*/ 2147483647 h 213"/>
                <a:gd name="T18" fmla="*/ 2147483647 w 459"/>
                <a:gd name="T19" fmla="*/ 2147483647 h 213"/>
                <a:gd name="T20" fmla="*/ 2147483647 w 459"/>
                <a:gd name="T21" fmla="*/ 2147483647 h 213"/>
                <a:gd name="T22" fmla="*/ 2147483647 w 459"/>
                <a:gd name="T23" fmla="*/ 2147483647 h 213"/>
                <a:gd name="T24" fmla="*/ 2147483647 w 459"/>
                <a:gd name="T25" fmla="*/ 2147483647 h 213"/>
                <a:gd name="T26" fmla="*/ 2147483647 w 459"/>
                <a:gd name="T27" fmla="*/ 2147483647 h 213"/>
                <a:gd name="T28" fmla="*/ 0 w 459"/>
                <a:gd name="T29" fmla="*/ 2147483647 h 213"/>
                <a:gd name="T30" fmla="*/ 2147483647 w 459"/>
                <a:gd name="T31" fmla="*/ 2147483647 h 213"/>
                <a:gd name="T32" fmla="*/ 2147483647 w 459"/>
                <a:gd name="T33" fmla="*/ 2147483647 h 213"/>
                <a:gd name="T34" fmla="*/ 2147483647 w 459"/>
                <a:gd name="T35" fmla="*/ 2147483647 h 213"/>
                <a:gd name="T36" fmla="*/ 2147483647 w 459"/>
                <a:gd name="T37" fmla="*/ 2147483647 h 213"/>
                <a:gd name="T38" fmla="*/ 2147483647 w 459"/>
                <a:gd name="T39" fmla="*/ 2147483647 h 213"/>
                <a:gd name="T40" fmla="*/ 2147483647 w 459"/>
                <a:gd name="T41" fmla="*/ 2147483647 h 213"/>
                <a:gd name="T42" fmla="*/ 2147483647 w 459"/>
                <a:gd name="T43" fmla="*/ 2147483647 h 213"/>
                <a:gd name="T44" fmla="*/ 2147483647 w 459"/>
                <a:gd name="T45" fmla="*/ 2147483647 h 213"/>
                <a:gd name="T46" fmla="*/ 2147483647 w 459"/>
                <a:gd name="T47" fmla="*/ 2147483647 h 213"/>
                <a:gd name="T48" fmla="*/ 2147483647 w 459"/>
                <a:gd name="T49" fmla="*/ 2147483647 h 213"/>
                <a:gd name="T50" fmla="*/ 2147483647 w 459"/>
                <a:gd name="T51" fmla="*/ 2147483647 h 213"/>
                <a:gd name="T52" fmla="*/ 2147483647 w 459"/>
                <a:gd name="T53" fmla="*/ 2147483647 h 213"/>
                <a:gd name="T54" fmla="*/ 2147483647 w 459"/>
                <a:gd name="T55" fmla="*/ 2147483647 h 213"/>
                <a:gd name="T56" fmla="*/ 2147483647 w 459"/>
                <a:gd name="T57" fmla="*/ 2147483647 h 213"/>
                <a:gd name="T58" fmla="*/ 2147483647 w 459"/>
                <a:gd name="T59" fmla="*/ 2147483647 h 213"/>
                <a:gd name="T60" fmla="*/ 2147483647 w 459"/>
                <a:gd name="T61" fmla="*/ 2147483647 h 213"/>
                <a:gd name="T62" fmla="*/ 2147483647 w 459"/>
                <a:gd name="T63" fmla="*/ 2147483647 h 213"/>
                <a:gd name="T64" fmla="*/ 2147483647 w 459"/>
                <a:gd name="T65" fmla="*/ 2147483647 h 213"/>
                <a:gd name="T66" fmla="*/ 2147483647 w 459"/>
                <a:gd name="T67" fmla="*/ 2147483647 h 213"/>
                <a:gd name="T68" fmla="*/ 2147483647 w 459"/>
                <a:gd name="T69" fmla="*/ 2147483647 h 213"/>
                <a:gd name="T70" fmla="*/ 2147483647 w 459"/>
                <a:gd name="T71" fmla="*/ 2147483647 h 213"/>
                <a:gd name="T72" fmla="*/ 2147483647 w 459"/>
                <a:gd name="T73" fmla="*/ 2147483647 h 213"/>
                <a:gd name="T74" fmla="*/ 2147483647 w 459"/>
                <a:gd name="T75" fmla="*/ 2147483647 h 213"/>
                <a:gd name="T76" fmla="*/ 2147483647 w 459"/>
                <a:gd name="T77" fmla="*/ 2147483647 h 213"/>
                <a:gd name="T78" fmla="*/ 2147483647 w 459"/>
                <a:gd name="T79" fmla="*/ 2147483647 h 213"/>
                <a:gd name="T80" fmla="*/ 2147483647 w 459"/>
                <a:gd name="T81" fmla="*/ 2147483647 h 213"/>
                <a:gd name="T82" fmla="*/ 2147483647 w 459"/>
                <a:gd name="T83" fmla="*/ 2147483647 h 213"/>
                <a:gd name="T84" fmla="*/ 2147483647 w 459"/>
                <a:gd name="T85" fmla="*/ 2147483647 h 213"/>
                <a:gd name="T86" fmla="*/ 2147483647 w 459"/>
                <a:gd name="T87" fmla="*/ 2147483647 h 2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59"/>
                <a:gd name="T133" fmla="*/ 0 h 213"/>
                <a:gd name="T134" fmla="*/ 459 w 459"/>
                <a:gd name="T135" fmla="*/ 213 h 2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59" h="213">
                  <a:moveTo>
                    <a:pt x="303" y="52"/>
                  </a:moveTo>
                  <a:lnTo>
                    <a:pt x="303" y="52"/>
                  </a:lnTo>
                  <a:lnTo>
                    <a:pt x="247" y="26"/>
                  </a:lnTo>
                  <a:lnTo>
                    <a:pt x="229" y="36"/>
                  </a:lnTo>
                  <a:lnTo>
                    <a:pt x="221" y="36"/>
                  </a:lnTo>
                  <a:lnTo>
                    <a:pt x="203" y="8"/>
                  </a:lnTo>
                  <a:lnTo>
                    <a:pt x="165" y="0"/>
                  </a:lnTo>
                  <a:lnTo>
                    <a:pt x="147" y="8"/>
                  </a:lnTo>
                  <a:lnTo>
                    <a:pt x="147" y="26"/>
                  </a:lnTo>
                  <a:lnTo>
                    <a:pt x="147" y="44"/>
                  </a:lnTo>
                  <a:lnTo>
                    <a:pt x="108" y="44"/>
                  </a:lnTo>
                  <a:lnTo>
                    <a:pt x="90" y="36"/>
                  </a:lnTo>
                  <a:lnTo>
                    <a:pt x="54" y="26"/>
                  </a:lnTo>
                  <a:lnTo>
                    <a:pt x="8" y="52"/>
                  </a:lnTo>
                  <a:lnTo>
                    <a:pt x="0" y="62"/>
                  </a:lnTo>
                  <a:lnTo>
                    <a:pt x="18" y="88"/>
                  </a:lnTo>
                  <a:lnTo>
                    <a:pt x="36" y="88"/>
                  </a:lnTo>
                  <a:lnTo>
                    <a:pt x="44" y="106"/>
                  </a:lnTo>
                  <a:lnTo>
                    <a:pt x="44" y="142"/>
                  </a:lnTo>
                  <a:lnTo>
                    <a:pt x="100" y="160"/>
                  </a:lnTo>
                  <a:lnTo>
                    <a:pt x="129" y="187"/>
                  </a:lnTo>
                  <a:lnTo>
                    <a:pt x="183" y="187"/>
                  </a:lnTo>
                  <a:lnTo>
                    <a:pt x="211" y="205"/>
                  </a:lnTo>
                  <a:lnTo>
                    <a:pt x="247" y="213"/>
                  </a:lnTo>
                  <a:lnTo>
                    <a:pt x="285" y="197"/>
                  </a:lnTo>
                  <a:lnTo>
                    <a:pt x="321" y="197"/>
                  </a:lnTo>
                  <a:lnTo>
                    <a:pt x="349" y="169"/>
                  </a:lnTo>
                  <a:lnTo>
                    <a:pt x="339" y="160"/>
                  </a:lnTo>
                  <a:lnTo>
                    <a:pt x="359" y="142"/>
                  </a:lnTo>
                  <a:lnTo>
                    <a:pt x="377" y="150"/>
                  </a:lnTo>
                  <a:lnTo>
                    <a:pt x="405" y="132"/>
                  </a:lnTo>
                  <a:lnTo>
                    <a:pt x="423" y="116"/>
                  </a:lnTo>
                  <a:lnTo>
                    <a:pt x="459" y="116"/>
                  </a:lnTo>
                  <a:lnTo>
                    <a:pt x="449" y="98"/>
                  </a:lnTo>
                  <a:lnTo>
                    <a:pt x="441" y="88"/>
                  </a:lnTo>
                  <a:lnTo>
                    <a:pt x="423" y="98"/>
                  </a:lnTo>
                  <a:lnTo>
                    <a:pt x="405" y="98"/>
                  </a:lnTo>
                  <a:lnTo>
                    <a:pt x="405" y="62"/>
                  </a:lnTo>
                  <a:lnTo>
                    <a:pt x="413" y="44"/>
                  </a:lnTo>
                  <a:lnTo>
                    <a:pt x="385" y="36"/>
                  </a:lnTo>
                  <a:lnTo>
                    <a:pt x="367" y="52"/>
                  </a:lnTo>
                  <a:lnTo>
                    <a:pt x="331" y="62"/>
                  </a:lnTo>
                  <a:lnTo>
                    <a:pt x="303" y="5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49" name="Freeform 163"/>
            <p:cNvSpPr>
              <a:spLocks/>
            </p:cNvSpPr>
            <p:nvPr/>
          </p:nvSpPr>
          <p:spPr bwMode="auto">
            <a:xfrm>
              <a:off x="7288580" y="1754189"/>
              <a:ext cx="33340" cy="49212"/>
            </a:xfrm>
            <a:custGeom>
              <a:avLst/>
              <a:gdLst>
                <a:gd name="T0" fmla="*/ 2147483647 w 18"/>
                <a:gd name="T1" fmla="*/ 2147483647 h 26"/>
                <a:gd name="T2" fmla="*/ 2147483647 w 18"/>
                <a:gd name="T3" fmla="*/ 2147483647 h 26"/>
                <a:gd name="T4" fmla="*/ 2147483647 w 18"/>
                <a:gd name="T5" fmla="*/ 2147483647 h 26"/>
                <a:gd name="T6" fmla="*/ 0 w 18"/>
                <a:gd name="T7" fmla="*/ 0 h 26"/>
                <a:gd name="T8" fmla="*/ 0 w 18"/>
                <a:gd name="T9" fmla="*/ 2147483647 h 26"/>
                <a:gd name="T10" fmla="*/ 2147483647 w 18"/>
                <a:gd name="T11" fmla="*/ 2147483647 h 26"/>
                <a:gd name="T12" fmla="*/ 2147483647 w 18"/>
                <a:gd name="T13" fmla="*/ 2147483647 h 26"/>
                <a:gd name="T14" fmla="*/ 0 60000 65536"/>
                <a:gd name="T15" fmla="*/ 0 60000 65536"/>
                <a:gd name="T16" fmla="*/ 0 60000 65536"/>
                <a:gd name="T17" fmla="*/ 0 60000 65536"/>
                <a:gd name="T18" fmla="*/ 0 60000 65536"/>
                <a:gd name="T19" fmla="*/ 0 60000 65536"/>
                <a:gd name="T20" fmla="*/ 0 60000 65536"/>
                <a:gd name="T21" fmla="*/ 0 w 18"/>
                <a:gd name="T22" fmla="*/ 0 h 26"/>
                <a:gd name="T23" fmla="*/ 18 w 1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6">
                  <a:moveTo>
                    <a:pt x="18" y="26"/>
                  </a:moveTo>
                  <a:lnTo>
                    <a:pt x="18" y="26"/>
                  </a:lnTo>
                  <a:lnTo>
                    <a:pt x="18" y="8"/>
                  </a:lnTo>
                  <a:lnTo>
                    <a:pt x="0" y="0"/>
                  </a:lnTo>
                  <a:lnTo>
                    <a:pt x="0" y="8"/>
                  </a:lnTo>
                  <a:lnTo>
                    <a:pt x="18"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50" name="Freeform 164"/>
            <p:cNvSpPr>
              <a:spLocks/>
            </p:cNvSpPr>
            <p:nvPr/>
          </p:nvSpPr>
          <p:spPr bwMode="auto">
            <a:xfrm>
              <a:off x="5723154" y="1490663"/>
              <a:ext cx="441367" cy="606425"/>
            </a:xfrm>
            <a:custGeom>
              <a:avLst/>
              <a:gdLst>
                <a:gd name="T0" fmla="*/ 0 w 246"/>
                <a:gd name="T1" fmla="*/ 2147483647 h 329"/>
                <a:gd name="T2" fmla="*/ 0 w 246"/>
                <a:gd name="T3" fmla="*/ 2147483647 h 329"/>
                <a:gd name="T4" fmla="*/ 2147483647 w 246"/>
                <a:gd name="T5" fmla="*/ 2147483647 h 329"/>
                <a:gd name="T6" fmla="*/ 2147483647 w 246"/>
                <a:gd name="T7" fmla="*/ 2147483647 h 329"/>
                <a:gd name="T8" fmla="*/ 2147483647 w 246"/>
                <a:gd name="T9" fmla="*/ 2147483647 h 329"/>
                <a:gd name="T10" fmla="*/ 2147483647 w 246"/>
                <a:gd name="T11" fmla="*/ 2147483647 h 329"/>
                <a:gd name="T12" fmla="*/ 2147483647 w 246"/>
                <a:gd name="T13" fmla="*/ 2147483647 h 329"/>
                <a:gd name="T14" fmla="*/ 2147483647 w 246"/>
                <a:gd name="T15" fmla="*/ 2147483647 h 329"/>
                <a:gd name="T16" fmla="*/ 2147483647 w 246"/>
                <a:gd name="T17" fmla="*/ 2147483647 h 329"/>
                <a:gd name="T18" fmla="*/ 2147483647 w 246"/>
                <a:gd name="T19" fmla="*/ 2147483647 h 329"/>
                <a:gd name="T20" fmla="*/ 2147483647 w 246"/>
                <a:gd name="T21" fmla="*/ 2147483647 h 329"/>
                <a:gd name="T22" fmla="*/ 2147483647 w 246"/>
                <a:gd name="T23" fmla="*/ 2147483647 h 329"/>
                <a:gd name="T24" fmla="*/ 2147483647 w 246"/>
                <a:gd name="T25" fmla="*/ 2147483647 h 329"/>
                <a:gd name="T26" fmla="*/ 2147483647 w 246"/>
                <a:gd name="T27" fmla="*/ 0 h 329"/>
                <a:gd name="T28" fmla="*/ 2147483647 w 246"/>
                <a:gd name="T29" fmla="*/ 2147483647 h 329"/>
                <a:gd name="T30" fmla="*/ 2147483647 w 246"/>
                <a:gd name="T31" fmla="*/ 2147483647 h 329"/>
                <a:gd name="T32" fmla="*/ 2147483647 w 246"/>
                <a:gd name="T33" fmla="*/ 2147483647 h 329"/>
                <a:gd name="T34" fmla="*/ 2147483647 w 246"/>
                <a:gd name="T35" fmla="*/ 2147483647 h 329"/>
                <a:gd name="T36" fmla="*/ 2147483647 w 246"/>
                <a:gd name="T37" fmla="*/ 2147483647 h 329"/>
                <a:gd name="T38" fmla="*/ 2147483647 w 246"/>
                <a:gd name="T39" fmla="*/ 2147483647 h 329"/>
                <a:gd name="T40" fmla="*/ 2147483647 w 246"/>
                <a:gd name="T41" fmla="*/ 2147483647 h 329"/>
                <a:gd name="T42" fmla="*/ 2147483647 w 246"/>
                <a:gd name="T43" fmla="*/ 2147483647 h 329"/>
                <a:gd name="T44" fmla="*/ 2147483647 w 246"/>
                <a:gd name="T45" fmla="*/ 2147483647 h 329"/>
                <a:gd name="T46" fmla="*/ 2147483647 w 246"/>
                <a:gd name="T47" fmla="*/ 2147483647 h 329"/>
                <a:gd name="T48" fmla="*/ 2147483647 w 246"/>
                <a:gd name="T49" fmla="*/ 2147483647 h 329"/>
                <a:gd name="T50" fmla="*/ 2147483647 w 246"/>
                <a:gd name="T51" fmla="*/ 2147483647 h 329"/>
                <a:gd name="T52" fmla="*/ 2147483647 w 246"/>
                <a:gd name="T53" fmla="*/ 2147483647 h 329"/>
                <a:gd name="T54" fmla="*/ 2147483647 w 246"/>
                <a:gd name="T55" fmla="*/ 2147483647 h 329"/>
                <a:gd name="T56" fmla="*/ 0 w 246"/>
                <a:gd name="T57" fmla="*/ 2147483647 h 329"/>
                <a:gd name="T58" fmla="*/ 0 w 246"/>
                <a:gd name="T59" fmla="*/ 2147483647 h 329"/>
                <a:gd name="T60" fmla="*/ 0 w 246"/>
                <a:gd name="T61" fmla="*/ 2147483647 h 32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6"/>
                <a:gd name="T94" fmla="*/ 0 h 329"/>
                <a:gd name="T95" fmla="*/ 246 w 246"/>
                <a:gd name="T96" fmla="*/ 329 h 32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6" h="329">
                  <a:moveTo>
                    <a:pt x="0" y="285"/>
                  </a:moveTo>
                  <a:lnTo>
                    <a:pt x="0" y="285"/>
                  </a:lnTo>
                  <a:lnTo>
                    <a:pt x="28" y="321"/>
                  </a:lnTo>
                  <a:lnTo>
                    <a:pt x="74" y="329"/>
                  </a:lnTo>
                  <a:lnTo>
                    <a:pt x="82" y="321"/>
                  </a:lnTo>
                  <a:lnTo>
                    <a:pt x="64" y="303"/>
                  </a:lnTo>
                  <a:lnTo>
                    <a:pt x="54" y="285"/>
                  </a:lnTo>
                  <a:lnTo>
                    <a:pt x="54" y="241"/>
                  </a:lnTo>
                  <a:lnTo>
                    <a:pt x="64" y="223"/>
                  </a:lnTo>
                  <a:lnTo>
                    <a:pt x="128" y="114"/>
                  </a:lnTo>
                  <a:lnTo>
                    <a:pt x="174" y="80"/>
                  </a:lnTo>
                  <a:lnTo>
                    <a:pt x="246" y="44"/>
                  </a:lnTo>
                  <a:lnTo>
                    <a:pt x="246" y="8"/>
                  </a:lnTo>
                  <a:lnTo>
                    <a:pt x="228" y="0"/>
                  </a:lnTo>
                  <a:lnTo>
                    <a:pt x="210" y="18"/>
                  </a:lnTo>
                  <a:lnTo>
                    <a:pt x="192" y="34"/>
                  </a:lnTo>
                  <a:lnTo>
                    <a:pt x="164" y="44"/>
                  </a:lnTo>
                  <a:lnTo>
                    <a:pt x="138" y="44"/>
                  </a:lnTo>
                  <a:lnTo>
                    <a:pt x="110" y="62"/>
                  </a:lnTo>
                  <a:lnTo>
                    <a:pt x="82" y="98"/>
                  </a:lnTo>
                  <a:lnTo>
                    <a:pt x="54" y="114"/>
                  </a:lnTo>
                  <a:lnTo>
                    <a:pt x="54" y="135"/>
                  </a:lnTo>
                  <a:lnTo>
                    <a:pt x="46" y="161"/>
                  </a:lnTo>
                  <a:lnTo>
                    <a:pt x="28" y="179"/>
                  </a:lnTo>
                  <a:lnTo>
                    <a:pt x="36" y="195"/>
                  </a:lnTo>
                  <a:lnTo>
                    <a:pt x="28" y="215"/>
                  </a:lnTo>
                  <a:lnTo>
                    <a:pt x="8" y="231"/>
                  </a:lnTo>
                  <a:lnTo>
                    <a:pt x="18" y="249"/>
                  </a:lnTo>
                  <a:lnTo>
                    <a:pt x="0" y="259"/>
                  </a:lnTo>
                  <a:lnTo>
                    <a:pt x="0" y="285"/>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51" name="Freeform 165"/>
            <p:cNvSpPr>
              <a:spLocks/>
            </p:cNvSpPr>
            <p:nvPr/>
          </p:nvSpPr>
          <p:spPr bwMode="auto">
            <a:xfrm>
              <a:off x="5635833" y="2163764"/>
              <a:ext cx="50805" cy="66675"/>
            </a:xfrm>
            <a:custGeom>
              <a:avLst/>
              <a:gdLst>
                <a:gd name="T0" fmla="*/ 0 w 28"/>
                <a:gd name="T1" fmla="*/ 2147483647 h 36"/>
                <a:gd name="T2" fmla="*/ 0 w 28"/>
                <a:gd name="T3" fmla="*/ 2147483647 h 36"/>
                <a:gd name="T4" fmla="*/ 2147483647 w 28"/>
                <a:gd name="T5" fmla="*/ 2147483647 h 36"/>
                <a:gd name="T6" fmla="*/ 2147483647 w 28"/>
                <a:gd name="T7" fmla="*/ 2147483647 h 36"/>
                <a:gd name="T8" fmla="*/ 2147483647 w 28"/>
                <a:gd name="T9" fmla="*/ 0 h 36"/>
                <a:gd name="T10" fmla="*/ 0 w 28"/>
                <a:gd name="T11" fmla="*/ 2147483647 h 36"/>
                <a:gd name="T12" fmla="*/ 0 w 28"/>
                <a:gd name="T13" fmla="*/ 2147483647 h 36"/>
                <a:gd name="T14" fmla="*/ 0 w 28"/>
                <a:gd name="T15" fmla="*/ 2147483647 h 36"/>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36"/>
                <a:gd name="T26" fmla="*/ 28 w 28"/>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36">
                  <a:moveTo>
                    <a:pt x="0" y="36"/>
                  </a:moveTo>
                  <a:lnTo>
                    <a:pt x="0" y="36"/>
                  </a:lnTo>
                  <a:lnTo>
                    <a:pt x="20" y="28"/>
                  </a:lnTo>
                  <a:lnTo>
                    <a:pt x="28" y="18"/>
                  </a:lnTo>
                  <a:lnTo>
                    <a:pt x="10" y="0"/>
                  </a:lnTo>
                  <a:lnTo>
                    <a:pt x="0" y="18"/>
                  </a:lnTo>
                  <a:lnTo>
                    <a:pt x="0"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52" name="Freeform 166"/>
            <p:cNvSpPr>
              <a:spLocks/>
            </p:cNvSpPr>
            <p:nvPr/>
          </p:nvSpPr>
          <p:spPr bwMode="auto">
            <a:xfrm>
              <a:off x="5494532" y="1479550"/>
              <a:ext cx="187343" cy="55563"/>
            </a:xfrm>
            <a:custGeom>
              <a:avLst/>
              <a:gdLst>
                <a:gd name="T0" fmla="*/ 2147483647 w 105"/>
                <a:gd name="T1" fmla="*/ 2147483647 h 30"/>
                <a:gd name="T2" fmla="*/ 2147483647 w 105"/>
                <a:gd name="T3" fmla="*/ 2147483647 h 30"/>
                <a:gd name="T4" fmla="*/ 2147483647 w 105"/>
                <a:gd name="T5" fmla="*/ 2147483647 h 30"/>
                <a:gd name="T6" fmla="*/ 2147483647 w 105"/>
                <a:gd name="T7" fmla="*/ 2147483647 h 30"/>
                <a:gd name="T8" fmla="*/ 2147483647 w 105"/>
                <a:gd name="T9" fmla="*/ 2147483647 h 30"/>
                <a:gd name="T10" fmla="*/ 2147483647 w 105"/>
                <a:gd name="T11" fmla="*/ 2147483647 h 30"/>
                <a:gd name="T12" fmla="*/ 2147483647 w 105"/>
                <a:gd name="T13" fmla="*/ 2147483647 h 30"/>
                <a:gd name="T14" fmla="*/ 2147483647 w 105"/>
                <a:gd name="T15" fmla="*/ 2147483647 h 30"/>
                <a:gd name="T16" fmla="*/ 2147483647 w 105"/>
                <a:gd name="T17" fmla="*/ 2147483647 h 30"/>
                <a:gd name="T18" fmla="*/ 2147483647 w 105"/>
                <a:gd name="T19" fmla="*/ 2147483647 h 30"/>
                <a:gd name="T20" fmla="*/ 2147483647 w 105"/>
                <a:gd name="T21" fmla="*/ 2147483647 h 30"/>
                <a:gd name="T22" fmla="*/ 2147483647 w 105"/>
                <a:gd name="T23" fmla="*/ 2147483647 h 30"/>
                <a:gd name="T24" fmla="*/ 2147483647 w 105"/>
                <a:gd name="T25" fmla="*/ 2147483647 h 30"/>
                <a:gd name="T26" fmla="*/ 2147483647 w 105"/>
                <a:gd name="T27" fmla="*/ 0 h 30"/>
                <a:gd name="T28" fmla="*/ 2147483647 w 105"/>
                <a:gd name="T29" fmla="*/ 2147483647 h 30"/>
                <a:gd name="T30" fmla="*/ 2147483647 w 105"/>
                <a:gd name="T31" fmla="*/ 2147483647 h 30"/>
                <a:gd name="T32" fmla="*/ 2147483647 w 105"/>
                <a:gd name="T33" fmla="*/ 2147483647 h 30"/>
                <a:gd name="T34" fmla="*/ 0 w 105"/>
                <a:gd name="T35" fmla="*/ 2147483647 h 30"/>
                <a:gd name="T36" fmla="*/ 2147483647 w 105"/>
                <a:gd name="T37" fmla="*/ 0 h 30"/>
                <a:gd name="T38" fmla="*/ 2147483647 w 105"/>
                <a:gd name="T39" fmla="*/ 0 h 30"/>
                <a:gd name="T40" fmla="*/ 2147483647 w 105"/>
                <a:gd name="T41" fmla="*/ 0 h 30"/>
                <a:gd name="T42" fmla="*/ 2147483647 w 105"/>
                <a:gd name="T43" fmla="*/ 0 h 30"/>
                <a:gd name="T44" fmla="*/ 2147483647 w 105"/>
                <a:gd name="T45" fmla="*/ 0 h 30"/>
                <a:gd name="T46" fmla="*/ 2147483647 w 105"/>
                <a:gd name="T47" fmla="*/ 0 h 30"/>
                <a:gd name="T48" fmla="*/ 2147483647 w 105"/>
                <a:gd name="T49" fmla="*/ 0 h 30"/>
                <a:gd name="T50" fmla="*/ 2147483647 w 105"/>
                <a:gd name="T51" fmla="*/ 0 h 30"/>
                <a:gd name="T52" fmla="*/ 2147483647 w 105"/>
                <a:gd name="T53" fmla="*/ 2147483647 h 30"/>
                <a:gd name="T54" fmla="*/ 2147483647 w 105"/>
                <a:gd name="T55" fmla="*/ 2147483647 h 30"/>
                <a:gd name="T56" fmla="*/ 2147483647 w 105"/>
                <a:gd name="T57" fmla="*/ 2147483647 h 30"/>
                <a:gd name="T58" fmla="*/ 2147483647 w 105"/>
                <a:gd name="T59" fmla="*/ 2147483647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5"/>
                <a:gd name="T91" fmla="*/ 0 h 30"/>
                <a:gd name="T92" fmla="*/ 105 w 105"/>
                <a:gd name="T93" fmla="*/ 30 h 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5" h="30">
                  <a:moveTo>
                    <a:pt x="87" y="10"/>
                  </a:moveTo>
                  <a:lnTo>
                    <a:pt x="79" y="10"/>
                  </a:lnTo>
                  <a:lnTo>
                    <a:pt x="69" y="10"/>
                  </a:lnTo>
                  <a:lnTo>
                    <a:pt x="69" y="20"/>
                  </a:lnTo>
                  <a:lnTo>
                    <a:pt x="59" y="30"/>
                  </a:lnTo>
                  <a:lnTo>
                    <a:pt x="59" y="20"/>
                  </a:lnTo>
                  <a:lnTo>
                    <a:pt x="49" y="20"/>
                  </a:lnTo>
                  <a:lnTo>
                    <a:pt x="41" y="10"/>
                  </a:lnTo>
                  <a:lnTo>
                    <a:pt x="49" y="10"/>
                  </a:lnTo>
                  <a:lnTo>
                    <a:pt x="59" y="10"/>
                  </a:lnTo>
                  <a:lnTo>
                    <a:pt x="49" y="10"/>
                  </a:lnTo>
                  <a:lnTo>
                    <a:pt x="41" y="10"/>
                  </a:lnTo>
                  <a:lnTo>
                    <a:pt x="49" y="10"/>
                  </a:lnTo>
                  <a:lnTo>
                    <a:pt x="41" y="0"/>
                  </a:lnTo>
                  <a:lnTo>
                    <a:pt x="31" y="10"/>
                  </a:lnTo>
                  <a:lnTo>
                    <a:pt x="21" y="10"/>
                  </a:lnTo>
                  <a:lnTo>
                    <a:pt x="11" y="10"/>
                  </a:lnTo>
                  <a:lnTo>
                    <a:pt x="0" y="10"/>
                  </a:lnTo>
                  <a:lnTo>
                    <a:pt x="11" y="0"/>
                  </a:lnTo>
                  <a:lnTo>
                    <a:pt x="31" y="0"/>
                  </a:lnTo>
                  <a:lnTo>
                    <a:pt x="49" y="0"/>
                  </a:lnTo>
                  <a:lnTo>
                    <a:pt x="59" y="0"/>
                  </a:lnTo>
                  <a:lnTo>
                    <a:pt x="79" y="0"/>
                  </a:lnTo>
                  <a:lnTo>
                    <a:pt x="87" y="0"/>
                  </a:lnTo>
                  <a:lnTo>
                    <a:pt x="97" y="0"/>
                  </a:lnTo>
                  <a:lnTo>
                    <a:pt x="105" y="0"/>
                  </a:lnTo>
                  <a:lnTo>
                    <a:pt x="105" y="10"/>
                  </a:lnTo>
                  <a:lnTo>
                    <a:pt x="97" y="10"/>
                  </a:lnTo>
                  <a:lnTo>
                    <a:pt x="87"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53" name="Freeform 167"/>
            <p:cNvSpPr>
              <a:spLocks/>
            </p:cNvSpPr>
            <p:nvPr/>
          </p:nvSpPr>
          <p:spPr bwMode="auto">
            <a:xfrm>
              <a:off x="5769196" y="1401763"/>
              <a:ext cx="104785" cy="96837"/>
            </a:xfrm>
            <a:custGeom>
              <a:avLst/>
              <a:gdLst>
                <a:gd name="T0" fmla="*/ 2147483647 w 58"/>
                <a:gd name="T1" fmla="*/ 2147483647 h 52"/>
                <a:gd name="T2" fmla="*/ 2147483647 w 58"/>
                <a:gd name="T3" fmla="*/ 2147483647 h 52"/>
                <a:gd name="T4" fmla="*/ 2147483647 w 58"/>
                <a:gd name="T5" fmla="*/ 2147483647 h 52"/>
                <a:gd name="T6" fmla="*/ 2147483647 w 58"/>
                <a:gd name="T7" fmla="*/ 2147483647 h 52"/>
                <a:gd name="T8" fmla="*/ 0 w 58"/>
                <a:gd name="T9" fmla="*/ 2147483647 h 52"/>
                <a:gd name="T10" fmla="*/ 0 w 58"/>
                <a:gd name="T11" fmla="*/ 2147483647 h 52"/>
                <a:gd name="T12" fmla="*/ 2147483647 w 58"/>
                <a:gd name="T13" fmla="*/ 2147483647 h 52"/>
                <a:gd name="T14" fmla="*/ 2147483647 w 58"/>
                <a:gd name="T15" fmla="*/ 2147483647 h 52"/>
                <a:gd name="T16" fmla="*/ 2147483647 w 58"/>
                <a:gd name="T17" fmla="*/ 2147483647 h 52"/>
                <a:gd name="T18" fmla="*/ 2147483647 w 58"/>
                <a:gd name="T19" fmla="*/ 2147483647 h 52"/>
                <a:gd name="T20" fmla="*/ 2147483647 w 58"/>
                <a:gd name="T21" fmla="*/ 2147483647 h 52"/>
                <a:gd name="T22" fmla="*/ 2147483647 w 58"/>
                <a:gd name="T23" fmla="*/ 2147483647 h 52"/>
                <a:gd name="T24" fmla="*/ 2147483647 w 58"/>
                <a:gd name="T25" fmla="*/ 2147483647 h 52"/>
                <a:gd name="T26" fmla="*/ 2147483647 w 58"/>
                <a:gd name="T27" fmla="*/ 2147483647 h 52"/>
                <a:gd name="T28" fmla="*/ 2147483647 w 58"/>
                <a:gd name="T29" fmla="*/ 2147483647 h 52"/>
                <a:gd name="T30" fmla="*/ 2147483647 w 58"/>
                <a:gd name="T31" fmla="*/ 0 h 52"/>
                <a:gd name="T32" fmla="*/ 2147483647 w 58"/>
                <a:gd name="T33" fmla="*/ 2147483647 h 52"/>
                <a:gd name="T34" fmla="*/ 2147483647 w 58"/>
                <a:gd name="T35" fmla="*/ 2147483647 h 52"/>
                <a:gd name="T36" fmla="*/ 2147483647 w 58"/>
                <a:gd name="T37" fmla="*/ 2147483647 h 52"/>
                <a:gd name="T38" fmla="*/ 2147483647 w 58"/>
                <a:gd name="T39" fmla="*/ 2147483647 h 52"/>
                <a:gd name="T40" fmla="*/ 2147483647 w 58"/>
                <a:gd name="T41" fmla="*/ 2147483647 h 52"/>
                <a:gd name="T42" fmla="*/ 2147483647 w 58"/>
                <a:gd name="T43" fmla="*/ 2147483647 h 52"/>
                <a:gd name="T44" fmla="*/ 2147483647 w 58"/>
                <a:gd name="T45" fmla="*/ 2147483647 h 52"/>
                <a:gd name="T46" fmla="*/ 2147483647 w 58"/>
                <a:gd name="T47" fmla="*/ 2147483647 h 52"/>
                <a:gd name="T48" fmla="*/ 2147483647 w 58"/>
                <a:gd name="T49" fmla="*/ 2147483647 h 52"/>
                <a:gd name="T50" fmla="*/ 2147483647 w 58"/>
                <a:gd name="T51" fmla="*/ 2147483647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52"/>
                <a:gd name="T80" fmla="*/ 58 w 58"/>
                <a:gd name="T81" fmla="*/ 52 h 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52">
                  <a:moveTo>
                    <a:pt x="48" y="42"/>
                  </a:moveTo>
                  <a:lnTo>
                    <a:pt x="40" y="42"/>
                  </a:lnTo>
                  <a:lnTo>
                    <a:pt x="30" y="52"/>
                  </a:lnTo>
                  <a:lnTo>
                    <a:pt x="20" y="52"/>
                  </a:lnTo>
                  <a:lnTo>
                    <a:pt x="0" y="42"/>
                  </a:lnTo>
                  <a:lnTo>
                    <a:pt x="0" y="32"/>
                  </a:lnTo>
                  <a:lnTo>
                    <a:pt x="10" y="32"/>
                  </a:lnTo>
                  <a:lnTo>
                    <a:pt x="30" y="32"/>
                  </a:lnTo>
                  <a:lnTo>
                    <a:pt x="30" y="22"/>
                  </a:lnTo>
                  <a:lnTo>
                    <a:pt x="20" y="32"/>
                  </a:lnTo>
                  <a:lnTo>
                    <a:pt x="20" y="22"/>
                  </a:lnTo>
                  <a:lnTo>
                    <a:pt x="30" y="22"/>
                  </a:lnTo>
                  <a:lnTo>
                    <a:pt x="40" y="22"/>
                  </a:lnTo>
                  <a:lnTo>
                    <a:pt x="48" y="12"/>
                  </a:lnTo>
                  <a:lnTo>
                    <a:pt x="58" y="12"/>
                  </a:lnTo>
                  <a:lnTo>
                    <a:pt x="58" y="0"/>
                  </a:lnTo>
                  <a:lnTo>
                    <a:pt x="58" y="12"/>
                  </a:lnTo>
                  <a:lnTo>
                    <a:pt x="58" y="22"/>
                  </a:lnTo>
                  <a:lnTo>
                    <a:pt x="48" y="22"/>
                  </a:lnTo>
                  <a:lnTo>
                    <a:pt x="40" y="22"/>
                  </a:lnTo>
                  <a:lnTo>
                    <a:pt x="30" y="32"/>
                  </a:lnTo>
                  <a:lnTo>
                    <a:pt x="40" y="32"/>
                  </a:lnTo>
                  <a:lnTo>
                    <a:pt x="58" y="32"/>
                  </a:lnTo>
                  <a:lnTo>
                    <a:pt x="58" y="42"/>
                  </a:lnTo>
                  <a:lnTo>
                    <a:pt x="48" y="4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54" name="Freeform 168"/>
            <p:cNvSpPr>
              <a:spLocks/>
            </p:cNvSpPr>
            <p:nvPr/>
          </p:nvSpPr>
          <p:spPr bwMode="auto">
            <a:xfrm>
              <a:off x="4646726" y="1535113"/>
              <a:ext cx="341345" cy="212725"/>
            </a:xfrm>
            <a:custGeom>
              <a:avLst/>
              <a:gdLst>
                <a:gd name="T0" fmla="*/ 2147483647 w 189"/>
                <a:gd name="T1" fmla="*/ 2147483647 h 115"/>
                <a:gd name="T2" fmla="*/ 2147483647 w 189"/>
                <a:gd name="T3" fmla="*/ 2147483647 h 115"/>
                <a:gd name="T4" fmla="*/ 2147483647 w 189"/>
                <a:gd name="T5" fmla="*/ 2147483647 h 115"/>
                <a:gd name="T6" fmla="*/ 2147483647 w 189"/>
                <a:gd name="T7" fmla="*/ 2147483647 h 115"/>
                <a:gd name="T8" fmla="*/ 2147483647 w 189"/>
                <a:gd name="T9" fmla="*/ 2147483647 h 115"/>
                <a:gd name="T10" fmla="*/ 2147483647 w 189"/>
                <a:gd name="T11" fmla="*/ 2147483647 h 115"/>
                <a:gd name="T12" fmla="*/ 2147483647 w 189"/>
                <a:gd name="T13" fmla="*/ 2147483647 h 115"/>
                <a:gd name="T14" fmla="*/ 2147483647 w 189"/>
                <a:gd name="T15" fmla="*/ 2147483647 h 115"/>
                <a:gd name="T16" fmla="*/ 2147483647 w 189"/>
                <a:gd name="T17" fmla="*/ 2147483647 h 115"/>
                <a:gd name="T18" fmla="*/ 2147483647 w 189"/>
                <a:gd name="T19" fmla="*/ 2147483647 h 115"/>
                <a:gd name="T20" fmla="*/ 2147483647 w 189"/>
                <a:gd name="T21" fmla="*/ 2147483647 h 115"/>
                <a:gd name="T22" fmla="*/ 2147483647 w 189"/>
                <a:gd name="T23" fmla="*/ 2147483647 h 115"/>
                <a:gd name="T24" fmla="*/ 2147483647 w 189"/>
                <a:gd name="T25" fmla="*/ 2147483647 h 115"/>
                <a:gd name="T26" fmla="*/ 2147483647 w 189"/>
                <a:gd name="T27" fmla="*/ 2147483647 h 115"/>
                <a:gd name="T28" fmla="*/ 2147483647 w 189"/>
                <a:gd name="T29" fmla="*/ 2147483647 h 115"/>
                <a:gd name="T30" fmla="*/ 2147483647 w 189"/>
                <a:gd name="T31" fmla="*/ 2147483647 h 115"/>
                <a:gd name="T32" fmla="*/ 2147483647 w 189"/>
                <a:gd name="T33" fmla="*/ 2147483647 h 115"/>
                <a:gd name="T34" fmla="*/ 2147483647 w 189"/>
                <a:gd name="T35" fmla="*/ 2147483647 h 115"/>
                <a:gd name="T36" fmla="*/ 2147483647 w 189"/>
                <a:gd name="T37" fmla="*/ 2147483647 h 115"/>
                <a:gd name="T38" fmla="*/ 2147483647 w 189"/>
                <a:gd name="T39" fmla="*/ 2147483647 h 115"/>
                <a:gd name="T40" fmla="*/ 2147483647 w 189"/>
                <a:gd name="T41" fmla="*/ 2147483647 h 115"/>
                <a:gd name="T42" fmla="*/ 2147483647 w 189"/>
                <a:gd name="T43" fmla="*/ 2147483647 h 115"/>
                <a:gd name="T44" fmla="*/ 0 w 189"/>
                <a:gd name="T45" fmla="*/ 2147483647 h 115"/>
                <a:gd name="T46" fmla="*/ 0 w 189"/>
                <a:gd name="T47" fmla="*/ 2147483647 h 115"/>
                <a:gd name="T48" fmla="*/ 2147483647 w 189"/>
                <a:gd name="T49" fmla="*/ 2147483647 h 115"/>
                <a:gd name="T50" fmla="*/ 2147483647 w 189"/>
                <a:gd name="T51" fmla="*/ 2147483647 h 115"/>
                <a:gd name="T52" fmla="*/ 2147483647 w 189"/>
                <a:gd name="T53" fmla="*/ 2147483647 h 115"/>
                <a:gd name="T54" fmla="*/ 2147483647 w 189"/>
                <a:gd name="T55" fmla="*/ 2147483647 h 115"/>
                <a:gd name="T56" fmla="*/ 2147483647 w 189"/>
                <a:gd name="T57" fmla="*/ 2147483647 h 115"/>
                <a:gd name="T58" fmla="*/ 2147483647 w 189"/>
                <a:gd name="T59" fmla="*/ 2147483647 h 115"/>
                <a:gd name="T60" fmla="*/ 2147483647 w 189"/>
                <a:gd name="T61" fmla="*/ 2147483647 h 115"/>
                <a:gd name="T62" fmla="*/ 2147483647 w 189"/>
                <a:gd name="T63" fmla="*/ 0 h 115"/>
                <a:gd name="T64" fmla="*/ 2147483647 w 189"/>
                <a:gd name="T65" fmla="*/ 0 h 115"/>
                <a:gd name="T66" fmla="*/ 2147483647 w 189"/>
                <a:gd name="T67" fmla="*/ 2147483647 h 115"/>
                <a:gd name="T68" fmla="*/ 2147483647 w 189"/>
                <a:gd name="T69" fmla="*/ 2147483647 h 115"/>
                <a:gd name="T70" fmla="*/ 2147483647 w 189"/>
                <a:gd name="T71" fmla="*/ 2147483647 h 115"/>
                <a:gd name="T72" fmla="*/ 2147483647 w 189"/>
                <a:gd name="T73" fmla="*/ 2147483647 h 115"/>
                <a:gd name="T74" fmla="*/ 2147483647 w 189"/>
                <a:gd name="T75" fmla="*/ 2147483647 h 115"/>
                <a:gd name="T76" fmla="*/ 2147483647 w 189"/>
                <a:gd name="T77" fmla="*/ 2147483647 h 115"/>
                <a:gd name="T78" fmla="*/ 2147483647 w 189"/>
                <a:gd name="T79" fmla="*/ 2147483647 h 115"/>
                <a:gd name="T80" fmla="*/ 2147483647 w 189"/>
                <a:gd name="T81" fmla="*/ 2147483647 h 1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9"/>
                <a:gd name="T124" fmla="*/ 0 h 115"/>
                <a:gd name="T125" fmla="*/ 189 w 189"/>
                <a:gd name="T126" fmla="*/ 115 h 11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9" h="115">
                  <a:moveTo>
                    <a:pt x="151" y="94"/>
                  </a:moveTo>
                  <a:lnTo>
                    <a:pt x="151" y="84"/>
                  </a:lnTo>
                  <a:lnTo>
                    <a:pt x="143" y="84"/>
                  </a:lnTo>
                  <a:lnTo>
                    <a:pt x="133" y="84"/>
                  </a:lnTo>
                  <a:lnTo>
                    <a:pt x="143" y="84"/>
                  </a:lnTo>
                  <a:lnTo>
                    <a:pt x="143" y="72"/>
                  </a:lnTo>
                  <a:lnTo>
                    <a:pt x="133" y="62"/>
                  </a:lnTo>
                  <a:lnTo>
                    <a:pt x="133" y="52"/>
                  </a:lnTo>
                  <a:lnTo>
                    <a:pt x="143" y="52"/>
                  </a:lnTo>
                  <a:lnTo>
                    <a:pt x="133" y="52"/>
                  </a:lnTo>
                  <a:lnTo>
                    <a:pt x="123" y="52"/>
                  </a:lnTo>
                  <a:lnTo>
                    <a:pt x="113" y="52"/>
                  </a:lnTo>
                  <a:lnTo>
                    <a:pt x="113" y="72"/>
                  </a:lnTo>
                  <a:lnTo>
                    <a:pt x="103" y="84"/>
                  </a:lnTo>
                  <a:lnTo>
                    <a:pt x="95" y="84"/>
                  </a:lnTo>
                  <a:lnTo>
                    <a:pt x="95" y="104"/>
                  </a:lnTo>
                  <a:lnTo>
                    <a:pt x="95" y="115"/>
                  </a:lnTo>
                  <a:lnTo>
                    <a:pt x="84" y="115"/>
                  </a:lnTo>
                  <a:lnTo>
                    <a:pt x="66" y="115"/>
                  </a:lnTo>
                  <a:lnTo>
                    <a:pt x="56" y="104"/>
                  </a:lnTo>
                  <a:lnTo>
                    <a:pt x="36" y="84"/>
                  </a:lnTo>
                  <a:lnTo>
                    <a:pt x="56" y="84"/>
                  </a:lnTo>
                  <a:lnTo>
                    <a:pt x="66" y="84"/>
                  </a:lnTo>
                  <a:lnTo>
                    <a:pt x="74" y="84"/>
                  </a:lnTo>
                  <a:lnTo>
                    <a:pt x="66" y="84"/>
                  </a:lnTo>
                  <a:lnTo>
                    <a:pt x="56" y="84"/>
                  </a:lnTo>
                  <a:lnTo>
                    <a:pt x="46" y="84"/>
                  </a:lnTo>
                  <a:lnTo>
                    <a:pt x="36" y="84"/>
                  </a:lnTo>
                  <a:lnTo>
                    <a:pt x="36" y="72"/>
                  </a:lnTo>
                  <a:lnTo>
                    <a:pt x="46" y="62"/>
                  </a:lnTo>
                  <a:lnTo>
                    <a:pt x="56" y="62"/>
                  </a:lnTo>
                  <a:lnTo>
                    <a:pt x="66" y="62"/>
                  </a:lnTo>
                  <a:lnTo>
                    <a:pt x="66" y="52"/>
                  </a:lnTo>
                  <a:lnTo>
                    <a:pt x="74" y="52"/>
                  </a:lnTo>
                  <a:lnTo>
                    <a:pt x="66" y="52"/>
                  </a:lnTo>
                  <a:lnTo>
                    <a:pt x="56" y="52"/>
                  </a:lnTo>
                  <a:lnTo>
                    <a:pt x="46" y="52"/>
                  </a:lnTo>
                  <a:lnTo>
                    <a:pt x="36" y="62"/>
                  </a:lnTo>
                  <a:lnTo>
                    <a:pt x="28" y="62"/>
                  </a:lnTo>
                  <a:lnTo>
                    <a:pt x="28" y="52"/>
                  </a:lnTo>
                  <a:lnTo>
                    <a:pt x="18" y="52"/>
                  </a:lnTo>
                  <a:lnTo>
                    <a:pt x="28" y="52"/>
                  </a:lnTo>
                  <a:lnTo>
                    <a:pt x="18" y="52"/>
                  </a:lnTo>
                  <a:lnTo>
                    <a:pt x="8" y="42"/>
                  </a:lnTo>
                  <a:lnTo>
                    <a:pt x="8" y="32"/>
                  </a:lnTo>
                  <a:lnTo>
                    <a:pt x="0" y="32"/>
                  </a:lnTo>
                  <a:lnTo>
                    <a:pt x="0" y="22"/>
                  </a:lnTo>
                  <a:lnTo>
                    <a:pt x="0" y="12"/>
                  </a:lnTo>
                  <a:lnTo>
                    <a:pt x="8" y="12"/>
                  </a:lnTo>
                  <a:lnTo>
                    <a:pt x="18" y="12"/>
                  </a:lnTo>
                  <a:lnTo>
                    <a:pt x="28" y="12"/>
                  </a:lnTo>
                  <a:lnTo>
                    <a:pt x="36" y="12"/>
                  </a:lnTo>
                  <a:lnTo>
                    <a:pt x="28" y="12"/>
                  </a:lnTo>
                  <a:lnTo>
                    <a:pt x="36" y="12"/>
                  </a:lnTo>
                  <a:lnTo>
                    <a:pt x="46" y="22"/>
                  </a:lnTo>
                  <a:lnTo>
                    <a:pt x="36" y="22"/>
                  </a:lnTo>
                  <a:lnTo>
                    <a:pt x="36" y="12"/>
                  </a:lnTo>
                  <a:lnTo>
                    <a:pt x="46" y="12"/>
                  </a:lnTo>
                  <a:lnTo>
                    <a:pt x="66" y="12"/>
                  </a:lnTo>
                  <a:lnTo>
                    <a:pt x="66" y="22"/>
                  </a:lnTo>
                  <a:lnTo>
                    <a:pt x="74" y="32"/>
                  </a:lnTo>
                  <a:lnTo>
                    <a:pt x="66" y="22"/>
                  </a:lnTo>
                  <a:lnTo>
                    <a:pt x="66" y="12"/>
                  </a:lnTo>
                  <a:lnTo>
                    <a:pt x="66" y="0"/>
                  </a:lnTo>
                  <a:lnTo>
                    <a:pt x="74" y="0"/>
                  </a:lnTo>
                  <a:lnTo>
                    <a:pt x="84" y="0"/>
                  </a:lnTo>
                  <a:lnTo>
                    <a:pt x="95" y="0"/>
                  </a:lnTo>
                  <a:lnTo>
                    <a:pt x="95" y="12"/>
                  </a:lnTo>
                  <a:lnTo>
                    <a:pt x="103" y="12"/>
                  </a:lnTo>
                  <a:lnTo>
                    <a:pt x="113" y="12"/>
                  </a:lnTo>
                  <a:lnTo>
                    <a:pt x="113" y="22"/>
                  </a:lnTo>
                  <a:lnTo>
                    <a:pt x="113" y="32"/>
                  </a:lnTo>
                  <a:lnTo>
                    <a:pt x="143" y="42"/>
                  </a:lnTo>
                  <a:lnTo>
                    <a:pt x="151" y="52"/>
                  </a:lnTo>
                  <a:lnTo>
                    <a:pt x="161" y="52"/>
                  </a:lnTo>
                  <a:lnTo>
                    <a:pt x="171" y="52"/>
                  </a:lnTo>
                  <a:lnTo>
                    <a:pt x="179" y="72"/>
                  </a:lnTo>
                  <a:lnTo>
                    <a:pt x="189" y="84"/>
                  </a:lnTo>
                  <a:lnTo>
                    <a:pt x="179" y="84"/>
                  </a:lnTo>
                  <a:lnTo>
                    <a:pt x="171" y="94"/>
                  </a:lnTo>
                  <a:lnTo>
                    <a:pt x="151" y="9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55" name="Freeform 169"/>
            <p:cNvSpPr>
              <a:spLocks/>
            </p:cNvSpPr>
            <p:nvPr/>
          </p:nvSpPr>
          <p:spPr bwMode="auto">
            <a:xfrm>
              <a:off x="4818192" y="1498600"/>
              <a:ext cx="238148" cy="92075"/>
            </a:xfrm>
            <a:custGeom>
              <a:avLst/>
              <a:gdLst>
                <a:gd name="T0" fmla="*/ 2147483647 w 132"/>
                <a:gd name="T1" fmla="*/ 2147483647 h 50"/>
                <a:gd name="T2" fmla="*/ 2147483647 w 132"/>
                <a:gd name="T3" fmla="*/ 2147483647 h 50"/>
                <a:gd name="T4" fmla="*/ 2147483647 w 132"/>
                <a:gd name="T5" fmla="*/ 2147483647 h 50"/>
                <a:gd name="T6" fmla="*/ 2147483647 w 132"/>
                <a:gd name="T7" fmla="*/ 2147483647 h 50"/>
                <a:gd name="T8" fmla="*/ 2147483647 w 132"/>
                <a:gd name="T9" fmla="*/ 2147483647 h 50"/>
                <a:gd name="T10" fmla="*/ 2147483647 w 132"/>
                <a:gd name="T11" fmla="*/ 2147483647 h 50"/>
                <a:gd name="T12" fmla="*/ 2147483647 w 132"/>
                <a:gd name="T13" fmla="*/ 2147483647 h 50"/>
                <a:gd name="T14" fmla="*/ 2147483647 w 132"/>
                <a:gd name="T15" fmla="*/ 2147483647 h 50"/>
                <a:gd name="T16" fmla="*/ 2147483647 w 132"/>
                <a:gd name="T17" fmla="*/ 2147483647 h 50"/>
                <a:gd name="T18" fmla="*/ 2147483647 w 132"/>
                <a:gd name="T19" fmla="*/ 2147483647 h 50"/>
                <a:gd name="T20" fmla="*/ 2147483647 w 132"/>
                <a:gd name="T21" fmla="*/ 2147483647 h 50"/>
                <a:gd name="T22" fmla="*/ 2147483647 w 132"/>
                <a:gd name="T23" fmla="*/ 2147483647 h 50"/>
                <a:gd name="T24" fmla="*/ 2147483647 w 132"/>
                <a:gd name="T25" fmla="*/ 2147483647 h 50"/>
                <a:gd name="T26" fmla="*/ 2147483647 w 132"/>
                <a:gd name="T27" fmla="*/ 2147483647 h 50"/>
                <a:gd name="T28" fmla="*/ 2147483647 w 132"/>
                <a:gd name="T29" fmla="*/ 2147483647 h 50"/>
                <a:gd name="T30" fmla="*/ 2147483647 w 132"/>
                <a:gd name="T31" fmla="*/ 2147483647 h 50"/>
                <a:gd name="T32" fmla="*/ 2147483647 w 132"/>
                <a:gd name="T33" fmla="*/ 2147483647 h 50"/>
                <a:gd name="T34" fmla="*/ 0 w 132"/>
                <a:gd name="T35" fmla="*/ 2147483647 h 50"/>
                <a:gd name="T36" fmla="*/ 0 w 132"/>
                <a:gd name="T37" fmla="*/ 0 h 50"/>
                <a:gd name="T38" fmla="*/ 2147483647 w 132"/>
                <a:gd name="T39" fmla="*/ 0 h 50"/>
                <a:gd name="T40" fmla="*/ 2147483647 w 132"/>
                <a:gd name="T41" fmla="*/ 2147483647 h 50"/>
                <a:gd name="T42" fmla="*/ 2147483647 w 132"/>
                <a:gd name="T43" fmla="*/ 0 h 50"/>
                <a:gd name="T44" fmla="*/ 2147483647 w 132"/>
                <a:gd name="T45" fmla="*/ 0 h 50"/>
                <a:gd name="T46" fmla="*/ 2147483647 w 132"/>
                <a:gd name="T47" fmla="*/ 0 h 50"/>
                <a:gd name="T48" fmla="*/ 2147483647 w 132"/>
                <a:gd name="T49" fmla="*/ 2147483647 h 50"/>
                <a:gd name="T50" fmla="*/ 2147483647 w 132"/>
                <a:gd name="T51" fmla="*/ 0 h 50"/>
                <a:gd name="T52" fmla="*/ 2147483647 w 132"/>
                <a:gd name="T53" fmla="*/ 0 h 50"/>
                <a:gd name="T54" fmla="*/ 2147483647 w 132"/>
                <a:gd name="T55" fmla="*/ 2147483647 h 50"/>
                <a:gd name="T56" fmla="*/ 2147483647 w 132"/>
                <a:gd name="T57" fmla="*/ 2147483647 h 50"/>
                <a:gd name="T58" fmla="*/ 2147483647 w 132"/>
                <a:gd name="T59" fmla="*/ 0 h 50"/>
                <a:gd name="T60" fmla="*/ 2147483647 w 132"/>
                <a:gd name="T61" fmla="*/ 0 h 50"/>
                <a:gd name="T62" fmla="*/ 2147483647 w 132"/>
                <a:gd name="T63" fmla="*/ 0 h 50"/>
                <a:gd name="T64" fmla="*/ 2147483647 w 132"/>
                <a:gd name="T65" fmla="*/ 0 h 50"/>
                <a:gd name="T66" fmla="*/ 2147483647 w 132"/>
                <a:gd name="T67" fmla="*/ 2147483647 h 50"/>
                <a:gd name="T68" fmla="*/ 2147483647 w 132"/>
                <a:gd name="T69" fmla="*/ 2147483647 h 50"/>
                <a:gd name="T70" fmla="*/ 2147483647 w 132"/>
                <a:gd name="T71" fmla="*/ 2147483647 h 50"/>
                <a:gd name="T72" fmla="*/ 2147483647 w 132"/>
                <a:gd name="T73" fmla="*/ 2147483647 h 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2"/>
                <a:gd name="T112" fmla="*/ 0 h 50"/>
                <a:gd name="T113" fmla="*/ 132 w 132"/>
                <a:gd name="T114" fmla="*/ 50 h 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2" h="50">
                  <a:moveTo>
                    <a:pt x="132" y="22"/>
                  </a:moveTo>
                  <a:lnTo>
                    <a:pt x="114" y="30"/>
                  </a:lnTo>
                  <a:lnTo>
                    <a:pt x="96" y="42"/>
                  </a:lnTo>
                  <a:lnTo>
                    <a:pt x="76" y="50"/>
                  </a:lnTo>
                  <a:lnTo>
                    <a:pt x="66" y="50"/>
                  </a:lnTo>
                  <a:lnTo>
                    <a:pt x="66" y="42"/>
                  </a:lnTo>
                  <a:lnTo>
                    <a:pt x="58" y="42"/>
                  </a:lnTo>
                  <a:lnTo>
                    <a:pt x="38" y="42"/>
                  </a:lnTo>
                  <a:lnTo>
                    <a:pt x="28" y="42"/>
                  </a:lnTo>
                  <a:lnTo>
                    <a:pt x="18" y="30"/>
                  </a:lnTo>
                  <a:lnTo>
                    <a:pt x="28" y="30"/>
                  </a:lnTo>
                  <a:lnTo>
                    <a:pt x="38" y="30"/>
                  </a:lnTo>
                  <a:lnTo>
                    <a:pt x="48" y="30"/>
                  </a:lnTo>
                  <a:lnTo>
                    <a:pt x="38" y="30"/>
                  </a:lnTo>
                  <a:lnTo>
                    <a:pt x="28" y="30"/>
                  </a:lnTo>
                  <a:lnTo>
                    <a:pt x="18" y="30"/>
                  </a:lnTo>
                  <a:lnTo>
                    <a:pt x="10" y="22"/>
                  </a:lnTo>
                  <a:lnTo>
                    <a:pt x="0" y="12"/>
                  </a:lnTo>
                  <a:lnTo>
                    <a:pt x="0" y="0"/>
                  </a:lnTo>
                  <a:lnTo>
                    <a:pt x="10" y="0"/>
                  </a:lnTo>
                  <a:lnTo>
                    <a:pt x="18" y="12"/>
                  </a:lnTo>
                  <a:lnTo>
                    <a:pt x="18" y="0"/>
                  </a:lnTo>
                  <a:lnTo>
                    <a:pt x="28" y="0"/>
                  </a:lnTo>
                  <a:lnTo>
                    <a:pt x="38" y="0"/>
                  </a:lnTo>
                  <a:lnTo>
                    <a:pt x="58" y="12"/>
                  </a:lnTo>
                  <a:lnTo>
                    <a:pt x="66" y="0"/>
                  </a:lnTo>
                  <a:lnTo>
                    <a:pt x="76" y="0"/>
                  </a:lnTo>
                  <a:lnTo>
                    <a:pt x="76" y="12"/>
                  </a:lnTo>
                  <a:lnTo>
                    <a:pt x="86" y="12"/>
                  </a:lnTo>
                  <a:lnTo>
                    <a:pt x="86" y="0"/>
                  </a:lnTo>
                  <a:lnTo>
                    <a:pt x="96" y="0"/>
                  </a:lnTo>
                  <a:lnTo>
                    <a:pt x="104" y="0"/>
                  </a:lnTo>
                  <a:lnTo>
                    <a:pt x="114" y="0"/>
                  </a:lnTo>
                  <a:lnTo>
                    <a:pt x="114" y="12"/>
                  </a:lnTo>
                  <a:lnTo>
                    <a:pt x="124" y="12"/>
                  </a:lnTo>
                  <a:lnTo>
                    <a:pt x="132" y="2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56" name="Freeform 170"/>
            <p:cNvSpPr>
              <a:spLocks/>
            </p:cNvSpPr>
            <p:nvPr/>
          </p:nvSpPr>
          <p:spPr bwMode="auto">
            <a:xfrm>
              <a:off x="4626086" y="1609726"/>
              <a:ext cx="36517" cy="39688"/>
            </a:xfrm>
            <a:custGeom>
              <a:avLst/>
              <a:gdLst>
                <a:gd name="T0" fmla="*/ 2147483647 w 20"/>
                <a:gd name="T1" fmla="*/ 0 h 22"/>
                <a:gd name="T2" fmla="*/ 2147483647 w 20"/>
                <a:gd name="T3" fmla="*/ 2147483647 h 22"/>
                <a:gd name="T4" fmla="*/ 2147483647 w 20"/>
                <a:gd name="T5" fmla="*/ 2147483647 h 22"/>
                <a:gd name="T6" fmla="*/ 2147483647 w 20"/>
                <a:gd name="T7" fmla="*/ 2147483647 h 22"/>
                <a:gd name="T8" fmla="*/ 0 w 20"/>
                <a:gd name="T9" fmla="*/ 2147483647 h 22"/>
                <a:gd name="T10" fmla="*/ 2147483647 w 20"/>
                <a:gd name="T11" fmla="*/ 0 h 22"/>
                <a:gd name="T12" fmla="*/ 2147483647 w 20"/>
                <a:gd name="T13" fmla="*/ 0 h 22"/>
                <a:gd name="T14" fmla="*/ 0 60000 65536"/>
                <a:gd name="T15" fmla="*/ 0 60000 65536"/>
                <a:gd name="T16" fmla="*/ 0 60000 65536"/>
                <a:gd name="T17" fmla="*/ 0 60000 65536"/>
                <a:gd name="T18" fmla="*/ 0 60000 65536"/>
                <a:gd name="T19" fmla="*/ 0 60000 65536"/>
                <a:gd name="T20" fmla="*/ 0 60000 65536"/>
                <a:gd name="T21" fmla="*/ 0 w 20"/>
                <a:gd name="T22" fmla="*/ 0 h 22"/>
                <a:gd name="T23" fmla="*/ 20 w 20"/>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2">
                  <a:moveTo>
                    <a:pt x="10" y="0"/>
                  </a:moveTo>
                  <a:lnTo>
                    <a:pt x="10" y="12"/>
                  </a:lnTo>
                  <a:lnTo>
                    <a:pt x="20" y="22"/>
                  </a:lnTo>
                  <a:lnTo>
                    <a:pt x="10" y="12"/>
                  </a:lnTo>
                  <a:lnTo>
                    <a:pt x="0" y="12"/>
                  </a:lnTo>
                  <a:lnTo>
                    <a:pt x="1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57" name="Freeform 171"/>
            <p:cNvSpPr>
              <a:spLocks/>
            </p:cNvSpPr>
            <p:nvPr/>
          </p:nvSpPr>
          <p:spPr bwMode="auto">
            <a:xfrm>
              <a:off x="4880110" y="2984501"/>
              <a:ext cx="82558" cy="49213"/>
            </a:xfrm>
            <a:custGeom>
              <a:avLst/>
              <a:gdLst>
                <a:gd name="T0" fmla="*/ 2147483647 w 46"/>
                <a:gd name="T1" fmla="*/ 0 h 26"/>
                <a:gd name="T2" fmla="*/ 2147483647 w 46"/>
                <a:gd name="T3" fmla="*/ 0 h 26"/>
                <a:gd name="T4" fmla="*/ 2147483647 w 46"/>
                <a:gd name="T5" fmla="*/ 2147483647 h 26"/>
                <a:gd name="T6" fmla="*/ 2147483647 w 46"/>
                <a:gd name="T7" fmla="*/ 2147483647 h 26"/>
                <a:gd name="T8" fmla="*/ 0 w 46"/>
                <a:gd name="T9" fmla="*/ 2147483647 h 26"/>
                <a:gd name="T10" fmla="*/ 2147483647 w 46"/>
                <a:gd name="T11" fmla="*/ 2147483647 h 26"/>
                <a:gd name="T12" fmla="*/ 2147483647 w 46"/>
                <a:gd name="T13" fmla="*/ 0 h 26"/>
                <a:gd name="T14" fmla="*/ 2147483647 w 46"/>
                <a:gd name="T15" fmla="*/ 0 h 26"/>
                <a:gd name="T16" fmla="*/ 2147483647 w 46"/>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26"/>
                <a:gd name="T29" fmla="*/ 46 w 4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26">
                  <a:moveTo>
                    <a:pt x="46" y="0"/>
                  </a:moveTo>
                  <a:lnTo>
                    <a:pt x="46" y="0"/>
                  </a:lnTo>
                  <a:lnTo>
                    <a:pt x="46" y="26"/>
                  </a:lnTo>
                  <a:lnTo>
                    <a:pt x="28" y="26"/>
                  </a:lnTo>
                  <a:lnTo>
                    <a:pt x="0" y="18"/>
                  </a:lnTo>
                  <a:lnTo>
                    <a:pt x="18" y="8"/>
                  </a:lnTo>
                  <a:lnTo>
                    <a:pt x="28" y="0"/>
                  </a:lnTo>
                  <a:lnTo>
                    <a:pt x="46"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58" name="Freeform 172"/>
            <p:cNvSpPr>
              <a:spLocks/>
            </p:cNvSpPr>
            <p:nvPr/>
          </p:nvSpPr>
          <p:spPr bwMode="auto">
            <a:xfrm>
              <a:off x="4630849" y="2967039"/>
              <a:ext cx="15877" cy="36512"/>
            </a:xfrm>
            <a:custGeom>
              <a:avLst/>
              <a:gdLst>
                <a:gd name="T0" fmla="*/ 0 w 10"/>
                <a:gd name="T1" fmla="*/ 2147483647 h 20"/>
                <a:gd name="T2" fmla="*/ 0 w 10"/>
                <a:gd name="T3" fmla="*/ 2147483647 h 20"/>
                <a:gd name="T4" fmla="*/ 0 w 10"/>
                <a:gd name="T5" fmla="*/ 2147483647 h 20"/>
                <a:gd name="T6" fmla="*/ 2147483647 w 10"/>
                <a:gd name="T7" fmla="*/ 2147483647 h 20"/>
                <a:gd name="T8" fmla="*/ 2147483647 w 10"/>
                <a:gd name="T9" fmla="*/ 2147483647 h 20"/>
                <a:gd name="T10" fmla="*/ 2147483647 w 10"/>
                <a:gd name="T11" fmla="*/ 0 h 20"/>
                <a:gd name="T12" fmla="*/ 0 w 10"/>
                <a:gd name="T13" fmla="*/ 2147483647 h 20"/>
                <a:gd name="T14" fmla="*/ 0 w 10"/>
                <a:gd name="T15" fmla="*/ 2147483647 h 20"/>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20"/>
                <a:gd name="T26" fmla="*/ 10 w 10"/>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20">
                  <a:moveTo>
                    <a:pt x="0" y="8"/>
                  </a:moveTo>
                  <a:lnTo>
                    <a:pt x="0" y="8"/>
                  </a:lnTo>
                  <a:lnTo>
                    <a:pt x="0" y="20"/>
                  </a:lnTo>
                  <a:lnTo>
                    <a:pt x="10" y="20"/>
                  </a:lnTo>
                  <a:lnTo>
                    <a:pt x="10" y="8"/>
                  </a:lnTo>
                  <a:lnTo>
                    <a:pt x="10"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59" name="Freeform 173"/>
            <p:cNvSpPr>
              <a:spLocks/>
            </p:cNvSpPr>
            <p:nvPr/>
          </p:nvSpPr>
          <p:spPr bwMode="auto">
            <a:xfrm>
              <a:off x="4662603" y="2951164"/>
              <a:ext cx="36516" cy="33337"/>
            </a:xfrm>
            <a:custGeom>
              <a:avLst/>
              <a:gdLst>
                <a:gd name="T0" fmla="*/ 0 w 20"/>
                <a:gd name="T1" fmla="*/ 2147483647 h 18"/>
                <a:gd name="T2" fmla="*/ 0 w 20"/>
                <a:gd name="T3" fmla="*/ 2147483647 h 18"/>
                <a:gd name="T4" fmla="*/ 0 w 20"/>
                <a:gd name="T5" fmla="*/ 2147483647 h 18"/>
                <a:gd name="T6" fmla="*/ 2147483647 w 20"/>
                <a:gd name="T7" fmla="*/ 2147483647 h 18"/>
                <a:gd name="T8" fmla="*/ 2147483647 w 20"/>
                <a:gd name="T9" fmla="*/ 2147483647 h 18"/>
                <a:gd name="T10" fmla="*/ 2147483647 w 20"/>
                <a:gd name="T11" fmla="*/ 0 h 18"/>
                <a:gd name="T12" fmla="*/ 0 w 20"/>
                <a:gd name="T13" fmla="*/ 2147483647 h 18"/>
                <a:gd name="T14" fmla="*/ 0 w 20"/>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18"/>
                <a:gd name="T26" fmla="*/ 20 w 20"/>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18">
                  <a:moveTo>
                    <a:pt x="0" y="8"/>
                  </a:moveTo>
                  <a:lnTo>
                    <a:pt x="0" y="8"/>
                  </a:lnTo>
                  <a:lnTo>
                    <a:pt x="0" y="18"/>
                  </a:lnTo>
                  <a:lnTo>
                    <a:pt x="20" y="18"/>
                  </a:lnTo>
                  <a:lnTo>
                    <a:pt x="20" y="8"/>
                  </a:lnTo>
                  <a:lnTo>
                    <a:pt x="20"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60" name="Freeform 174"/>
            <p:cNvSpPr>
              <a:spLocks/>
            </p:cNvSpPr>
            <p:nvPr/>
          </p:nvSpPr>
          <p:spPr bwMode="auto">
            <a:xfrm>
              <a:off x="4662603" y="3003551"/>
              <a:ext cx="36516" cy="11113"/>
            </a:xfrm>
            <a:custGeom>
              <a:avLst/>
              <a:gdLst>
                <a:gd name="T0" fmla="*/ 0 w 20"/>
                <a:gd name="T1" fmla="*/ 0 h 6"/>
                <a:gd name="T2" fmla="*/ 0 w 20"/>
                <a:gd name="T3" fmla="*/ 0 h 6"/>
                <a:gd name="T4" fmla="*/ 0 w 20"/>
                <a:gd name="T5" fmla="*/ 2147483647 h 6"/>
                <a:gd name="T6" fmla="*/ 2147483647 w 20"/>
                <a:gd name="T7" fmla="*/ 0 h 6"/>
                <a:gd name="T8" fmla="*/ 0 w 20"/>
                <a:gd name="T9" fmla="*/ 0 h 6"/>
                <a:gd name="T10" fmla="*/ 0 w 20"/>
                <a:gd name="T11" fmla="*/ 0 h 6"/>
                <a:gd name="T12" fmla="*/ 0 60000 65536"/>
                <a:gd name="T13" fmla="*/ 0 60000 65536"/>
                <a:gd name="T14" fmla="*/ 0 60000 65536"/>
                <a:gd name="T15" fmla="*/ 0 60000 65536"/>
                <a:gd name="T16" fmla="*/ 0 60000 65536"/>
                <a:gd name="T17" fmla="*/ 0 60000 65536"/>
                <a:gd name="T18" fmla="*/ 0 w 20"/>
                <a:gd name="T19" fmla="*/ 0 h 6"/>
                <a:gd name="T20" fmla="*/ 20 w 20"/>
                <a:gd name="T21" fmla="*/ 6 h 6"/>
              </a:gdLst>
              <a:ahLst/>
              <a:cxnLst>
                <a:cxn ang="T12">
                  <a:pos x="T0" y="T1"/>
                </a:cxn>
                <a:cxn ang="T13">
                  <a:pos x="T2" y="T3"/>
                </a:cxn>
                <a:cxn ang="T14">
                  <a:pos x="T4" y="T5"/>
                </a:cxn>
                <a:cxn ang="T15">
                  <a:pos x="T6" y="T7"/>
                </a:cxn>
                <a:cxn ang="T16">
                  <a:pos x="T8" y="T9"/>
                </a:cxn>
                <a:cxn ang="T17">
                  <a:pos x="T10" y="T11"/>
                </a:cxn>
              </a:cxnLst>
              <a:rect l="T18" t="T19" r="T20" b="T21"/>
              <a:pathLst>
                <a:path w="20" h="6">
                  <a:moveTo>
                    <a:pt x="0" y="0"/>
                  </a:moveTo>
                  <a:lnTo>
                    <a:pt x="0" y="0"/>
                  </a:lnTo>
                  <a:lnTo>
                    <a:pt x="0" y="6"/>
                  </a:lnTo>
                  <a:lnTo>
                    <a:pt x="20"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61" name="Freeform 175"/>
            <p:cNvSpPr>
              <a:spLocks/>
            </p:cNvSpPr>
            <p:nvPr/>
          </p:nvSpPr>
          <p:spPr bwMode="auto">
            <a:xfrm>
              <a:off x="4846770" y="2870201"/>
              <a:ext cx="33340" cy="33338"/>
            </a:xfrm>
            <a:custGeom>
              <a:avLst/>
              <a:gdLst>
                <a:gd name="T0" fmla="*/ 0 w 18"/>
                <a:gd name="T1" fmla="*/ 2147483647 h 18"/>
                <a:gd name="T2" fmla="*/ 0 w 18"/>
                <a:gd name="T3" fmla="*/ 2147483647 h 18"/>
                <a:gd name="T4" fmla="*/ 0 w 18"/>
                <a:gd name="T5" fmla="*/ 2147483647 h 18"/>
                <a:gd name="T6" fmla="*/ 2147483647 w 18"/>
                <a:gd name="T7" fmla="*/ 2147483647 h 18"/>
                <a:gd name="T8" fmla="*/ 2147483647 w 18"/>
                <a:gd name="T9" fmla="*/ 0 h 18"/>
                <a:gd name="T10" fmla="*/ 2147483647 w 18"/>
                <a:gd name="T11" fmla="*/ 0 h 18"/>
                <a:gd name="T12" fmla="*/ 0 w 18"/>
                <a:gd name="T13" fmla="*/ 2147483647 h 18"/>
                <a:gd name="T14" fmla="*/ 0 w 18"/>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8"/>
                <a:gd name="T26" fmla="*/ 18 w 1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8">
                  <a:moveTo>
                    <a:pt x="0" y="8"/>
                  </a:moveTo>
                  <a:lnTo>
                    <a:pt x="0" y="8"/>
                  </a:lnTo>
                  <a:lnTo>
                    <a:pt x="0" y="18"/>
                  </a:lnTo>
                  <a:lnTo>
                    <a:pt x="8" y="18"/>
                  </a:lnTo>
                  <a:lnTo>
                    <a:pt x="8" y="0"/>
                  </a:lnTo>
                  <a:lnTo>
                    <a:pt x="18"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62" name="Freeform 176"/>
            <p:cNvSpPr>
              <a:spLocks/>
            </p:cNvSpPr>
            <p:nvPr/>
          </p:nvSpPr>
          <p:spPr bwMode="auto">
            <a:xfrm>
              <a:off x="4943616" y="2836864"/>
              <a:ext cx="33341" cy="19050"/>
            </a:xfrm>
            <a:custGeom>
              <a:avLst/>
              <a:gdLst>
                <a:gd name="T0" fmla="*/ 0 w 18"/>
                <a:gd name="T1" fmla="*/ 0 h 10"/>
                <a:gd name="T2" fmla="*/ 0 w 18"/>
                <a:gd name="T3" fmla="*/ 0 h 10"/>
                <a:gd name="T4" fmla="*/ 0 w 18"/>
                <a:gd name="T5" fmla="*/ 2147483647 h 10"/>
                <a:gd name="T6" fmla="*/ 2147483647 w 18"/>
                <a:gd name="T7" fmla="*/ 0 h 10"/>
                <a:gd name="T8" fmla="*/ 2147483647 w 18"/>
                <a:gd name="T9" fmla="*/ 0 h 10"/>
                <a:gd name="T10" fmla="*/ 0 w 18"/>
                <a:gd name="T11" fmla="*/ 0 h 10"/>
                <a:gd name="T12" fmla="*/ 0 w 18"/>
                <a:gd name="T13" fmla="*/ 0 h 10"/>
                <a:gd name="T14" fmla="*/ 0 60000 65536"/>
                <a:gd name="T15" fmla="*/ 0 60000 65536"/>
                <a:gd name="T16" fmla="*/ 0 60000 65536"/>
                <a:gd name="T17" fmla="*/ 0 60000 65536"/>
                <a:gd name="T18" fmla="*/ 0 60000 65536"/>
                <a:gd name="T19" fmla="*/ 0 60000 65536"/>
                <a:gd name="T20" fmla="*/ 0 60000 65536"/>
                <a:gd name="T21" fmla="*/ 0 w 18"/>
                <a:gd name="T22" fmla="*/ 0 h 10"/>
                <a:gd name="T23" fmla="*/ 18 w 1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0">
                  <a:moveTo>
                    <a:pt x="0" y="0"/>
                  </a:moveTo>
                  <a:lnTo>
                    <a:pt x="0" y="0"/>
                  </a:lnTo>
                  <a:lnTo>
                    <a:pt x="0" y="10"/>
                  </a:lnTo>
                  <a:lnTo>
                    <a:pt x="18" y="0"/>
                  </a:lnTo>
                  <a:lnTo>
                    <a:pt x="10"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63" name="Freeform 177"/>
            <p:cNvSpPr>
              <a:spLocks/>
            </p:cNvSpPr>
            <p:nvPr/>
          </p:nvSpPr>
          <p:spPr bwMode="auto">
            <a:xfrm>
              <a:off x="4962668" y="2803526"/>
              <a:ext cx="14289" cy="15875"/>
            </a:xfrm>
            <a:custGeom>
              <a:avLst/>
              <a:gdLst>
                <a:gd name="T0" fmla="*/ 0 w 8"/>
                <a:gd name="T1" fmla="*/ 2147483647 h 8"/>
                <a:gd name="T2" fmla="*/ 0 w 8"/>
                <a:gd name="T3" fmla="*/ 2147483647 h 8"/>
                <a:gd name="T4" fmla="*/ 2147483647 w 8"/>
                <a:gd name="T5" fmla="*/ 2147483647 h 8"/>
                <a:gd name="T6" fmla="*/ 0 w 8"/>
                <a:gd name="T7" fmla="*/ 0 h 8"/>
                <a:gd name="T8" fmla="*/ 0 w 8"/>
                <a:gd name="T9" fmla="*/ 2147483647 h 8"/>
                <a:gd name="T10" fmla="*/ 0 w 8"/>
                <a:gd name="T11" fmla="*/ 2147483647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0" y="8"/>
                  </a:moveTo>
                  <a:lnTo>
                    <a:pt x="0" y="8"/>
                  </a:lnTo>
                  <a:lnTo>
                    <a:pt x="8" y="8"/>
                  </a:lnTo>
                  <a:lnTo>
                    <a:pt x="0"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64" name="Freeform 178"/>
            <p:cNvSpPr>
              <a:spLocks/>
            </p:cNvSpPr>
            <p:nvPr/>
          </p:nvSpPr>
          <p:spPr bwMode="auto">
            <a:xfrm>
              <a:off x="5737443" y="3478215"/>
              <a:ext cx="379449" cy="242887"/>
            </a:xfrm>
            <a:custGeom>
              <a:avLst/>
              <a:gdLst>
                <a:gd name="T0" fmla="*/ 2147483647 w 212"/>
                <a:gd name="T1" fmla="*/ 2147483647 h 132"/>
                <a:gd name="T2" fmla="*/ 2147483647 w 212"/>
                <a:gd name="T3" fmla="*/ 2147483647 h 132"/>
                <a:gd name="T4" fmla="*/ 2147483647 w 212"/>
                <a:gd name="T5" fmla="*/ 2147483647 h 132"/>
                <a:gd name="T6" fmla="*/ 2147483647 w 212"/>
                <a:gd name="T7" fmla="*/ 2147483647 h 132"/>
                <a:gd name="T8" fmla="*/ 2147483647 w 212"/>
                <a:gd name="T9" fmla="*/ 2147483647 h 132"/>
                <a:gd name="T10" fmla="*/ 2147483647 w 212"/>
                <a:gd name="T11" fmla="*/ 2147483647 h 132"/>
                <a:gd name="T12" fmla="*/ 2147483647 w 212"/>
                <a:gd name="T13" fmla="*/ 2147483647 h 132"/>
                <a:gd name="T14" fmla="*/ 2147483647 w 212"/>
                <a:gd name="T15" fmla="*/ 2147483647 h 132"/>
                <a:gd name="T16" fmla="*/ 2147483647 w 212"/>
                <a:gd name="T17" fmla="*/ 2147483647 h 132"/>
                <a:gd name="T18" fmla="*/ 2147483647 w 212"/>
                <a:gd name="T19" fmla="*/ 2147483647 h 132"/>
                <a:gd name="T20" fmla="*/ 2147483647 w 212"/>
                <a:gd name="T21" fmla="*/ 2147483647 h 132"/>
                <a:gd name="T22" fmla="*/ 2147483647 w 212"/>
                <a:gd name="T23" fmla="*/ 2147483647 h 132"/>
                <a:gd name="T24" fmla="*/ 2147483647 w 212"/>
                <a:gd name="T25" fmla="*/ 2147483647 h 132"/>
                <a:gd name="T26" fmla="*/ 2147483647 w 212"/>
                <a:gd name="T27" fmla="*/ 2147483647 h 132"/>
                <a:gd name="T28" fmla="*/ 2147483647 w 212"/>
                <a:gd name="T29" fmla="*/ 2147483647 h 132"/>
                <a:gd name="T30" fmla="*/ 2147483647 w 212"/>
                <a:gd name="T31" fmla="*/ 2147483647 h 132"/>
                <a:gd name="T32" fmla="*/ 2147483647 w 212"/>
                <a:gd name="T33" fmla="*/ 2147483647 h 132"/>
                <a:gd name="T34" fmla="*/ 2147483647 w 212"/>
                <a:gd name="T35" fmla="*/ 2147483647 h 132"/>
                <a:gd name="T36" fmla="*/ 2147483647 w 212"/>
                <a:gd name="T37" fmla="*/ 2147483647 h 132"/>
                <a:gd name="T38" fmla="*/ 2147483647 w 212"/>
                <a:gd name="T39" fmla="*/ 2147483647 h 132"/>
                <a:gd name="T40" fmla="*/ 2147483647 w 212"/>
                <a:gd name="T41" fmla="*/ 2147483647 h 132"/>
                <a:gd name="T42" fmla="*/ 2147483647 w 212"/>
                <a:gd name="T43" fmla="*/ 2147483647 h 132"/>
                <a:gd name="T44" fmla="*/ 2147483647 w 212"/>
                <a:gd name="T45" fmla="*/ 2147483647 h 132"/>
                <a:gd name="T46" fmla="*/ 2147483647 w 212"/>
                <a:gd name="T47" fmla="*/ 2147483647 h 132"/>
                <a:gd name="T48" fmla="*/ 0 w 212"/>
                <a:gd name="T49" fmla="*/ 2147483647 h 132"/>
                <a:gd name="T50" fmla="*/ 2147483647 w 212"/>
                <a:gd name="T51" fmla="*/ 2147483647 h 132"/>
                <a:gd name="T52" fmla="*/ 2147483647 w 212"/>
                <a:gd name="T53" fmla="*/ 2147483647 h 132"/>
                <a:gd name="T54" fmla="*/ 2147483647 w 212"/>
                <a:gd name="T55" fmla="*/ 2147483647 h 132"/>
                <a:gd name="T56" fmla="*/ 2147483647 w 212"/>
                <a:gd name="T57" fmla="*/ 2147483647 h 132"/>
                <a:gd name="T58" fmla="*/ 2147483647 w 212"/>
                <a:gd name="T59" fmla="*/ 2147483647 h 132"/>
                <a:gd name="T60" fmla="*/ 2147483647 w 212"/>
                <a:gd name="T61" fmla="*/ 2147483647 h 132"/>
                <a:gd name="T62" fmla="*/ 2147483647 w 212"/>
                <a:gd name="T63" fmla="*/ 2147483647 h 132"/>
                <a:gd name="T64" fmla="*/ 2147483647 w 212"/>
                <a:gd name="T65" fmla="*/ 0 h 132"/>
                <a:gd name="T66" fmla="*/ 2147483647 w 212"/>
                <a:gd name="T67" fmla="*/ 0 h 132"/>
                <a:gd name="T68" fmla="*/ 2147483647 w 212"/>
                <a:gd name="T69" fmla="*/ 2147483647 h 132"/>
                <a:gd name="T70" fmla="*/ 2147483647 w 212"/>
                <a:gd name="T71" fmla="*/ 2147483647 h 132"/>
                <a:gd name="T72" fmla="*/ 2147483647 w 212"/>
                <a:gd name="T73" fmla="*/ 2147483647 h 132"/>
                <a:gd name="T74" fmla="*/ 2147483647 w 212"/>
                <a:gd name="T75" fmla="*/ 2147483647 h 132"/>
                <a:gd name="T76" fmla="*/ 2147483647 w 212"/>
                <a:gd name="T77" fmla="*/ 2147483647 h 132"/>
                <a:gd name="T78" fmla="*/ 2147483647 w 212"/>
                <a:gd name="T79" fmla="*/ 2147483647 h 132"/>
                <a:gd name="T80" fmla="*/ 2147483647 w 212"/>
                <a:gd name="T81" fmla="*/ 2147483647 h 132"/>
                <a:gd name="T82" fmla="*/ 2147483647 w 212"/>
                <a:gd name="T83" fmla="*/ 2147483647 h 1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2"/>
                <a:gd name="T127" fmla="*/ 0 h 132"/>
                <a:gd name="T128" fmla="*/ 212 w 212"/>
                <a:gd name="T129" fmla="*/ 132 h 1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2" h="132">
                  <a:moveTo>
                    <a:pt x="202" y="106"/>
                  </a:moveTo>
                  <a:lnTo>
                    <a:pt x="202" y="106"/>
                  </a:lnTo>
                  <a:lnTo>
                    <a:pt x="194" y="96"/>
                  </a:lnTo>
                  <a:lnTo>
                    <a:pt x="194" y="106"/>
                  </a:lnTo>
                  <a:lnTo>
                    <a:pt x="184" y="106"/>
                  </a:lnTo>
                  <a:lnTo>
                    <a:pt x="176" y="124"/>
                  </a:lnTo>
                  <a:lnTo>
                    <a:pt x="158" y="124"/>
                  </a:lnTo>
                  <a:lnTo>
                    <a:pt x="158" y="132"/>
                  </a:lnTo>
                  <a:lnTo>
                    <a:pt x="128" y="132"/>
                  </a:lnTo>
                  <a:lnTo>
                    <a:pt x="128" y="124"/>
                  </a:lnTo>
                  <a:lnTo>
                    <a:pt x="128" y="116"/>
                  </a:lnTo>
                  <a:lnTo>
                    <a:pt x="74" y="88"/>
                  </a:lnTo>
                  <a:lnTo>
                    <a:pt x="46" y="88"/>
                  </a:lnTo>
                  <a:lnTo>
                    <a:pt x="28" y="96"/>
                  </a:lnTo>
                  <a:lnTo>
                    <a:pt x="28" y="70"/>
                  </a:lnTo>
                  <a:lnTo>
                    <a:pt x="20" y="70"/>
                  </a:lnTo>
                  <a:lnTo>
                    <a:pt x="20" y="52"/>
                  </a:lnTo>
                  <a:lnTo>
                    <a:pt x="10" y="52"/>
                  </a:lnTo>
                  <a:lnTo>
                    <a:pt x="10" y="44"/>
                  </a:lnTo>
                  <a:lnTo>
                    <a:pt x="28" y="44"/>
                  </a:lnTo>
                  <a:lnTo>
                    <a:pt x="38" y="36"/>
                  </a:lnTo>
                  <a:lnTo>
                    <a:pt x="20" y="18"/>
                  </a:lnTo>
                  <a:lnTo>
                    <a:pt x="10" y="18"/>
                  </a:lnTo>
                  <a:lnTo>
                    <a:pt x="10" y="36"/>
                  </a:lnTo>
                  <a:lnTo>
                    <a:pt x="0" y="18"/>
                  </a:lnTo>
                  <a:lnTo>
                    <a:pt x="28" y="8"/>
                  </a:lnTo>
                  <a:lnTo>
                    <a:pt x="46" y="26"/>
                  </a:lnTo>
                  <a:lnTo>
                    <a:pt x="56" y="26"/>
                  </a:lnTo>
                  <a:lnTo>
                    <a:pt x="64" y="26"/>
                  </a:lnTo>
                  <a:lnTo>
                    <a:pt x="64" y="18"/>
                  </a:lnTo>
                  <a:lnTo>
                    <a:pt x="84" y="8"/>
                  </a:lnTo>
                  <a:lnTo>
                    <a:pt x="92" y="8"/>
                  </a:lnTo>
                  <a:lnTo>
                    <a:pt x="84" y="0"/>
                  </a:lnTo>
                  <a:lnTo>
                    <a:pt x="92" y="0"/>
                  </a:lnTo>
                  <a:lnTo>
                    <a:pt x="110" y="8"/>
                  </a:lnTo>
                  <a:lnTo>
                    <a:pt x="110" y="26"/>
                  </a:lnTo>
                  <a:lnTo>
                    <a:pt x="138" y="26"/>
                  </a:lnTo>
                  <a:lnTo>
                    <a:pt x="148" y="52"/>
                  </a:lnTo>
                  <a:lnTo>
                    <a:pt x="194" y="80"/>
                  </a:lnTo>
                  <a:lnTo>
                    <a:pt x="212" y="88"/>
                  </a:lnTo>
                  <a:lnTo>
                    <a:pt x="202" y="10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65" name="Freeform 179"/>
            <p:cNvSpPr>
              <a:spLocks/>
            </p:cNvSpPr>
            <p:nvPr/>
          </p:nvSpPr>
          <p:spPr bwMode="auto">
            <a:xfrm>
              <a:off x="6132769" y="3543302"/>
              <a:ext cx="203220" cy="147638"/>
            </a:xfrm>
            <a:custGeom>
              <a:avLst/>
              <a:gdLst>
                <a:gd name="T0" fmla="*/ 2147483647 w 113"/>
                <a:gd name="T1" fmla="*/ 2147483647 h 80"/>
                <a:gd name="T2" fmla="*/ 2147483647 w 113"/>
                <a:gd name="T3" fmla="*/ 2147483647 h 80"/>
                <a:gd name="T4" fmla="*/ 2147483647 w 113"/>
                <a:gd name="T5" fmla="*/ 2147483647 h 80"/>
                <a:gd name="T6" fmla="*/ 2147483647 w 113"/>
                <a:gd name="T7" fmla="*/ 2147483647 h 80"/>
                <a:gd name="T8" fmla="*/ 2147483647 w 113"/>
                <a:gd name="T9" fmla="*/ 2147483647 h 80"/>
                <a:gd name="T10" fmla="*/ 2147483647 w 113"/>
                <a:gd name="T11" fmla="*/ 2147483647 h 80"/>
                <a:gd name="T12" fmla="*/ 2147483647 w 113"/>
                <a:gd name="T13" fmla="*/ 2147483647 h 80"/>
                <a:gd name="T14" fmla="*/ 2147483647 w 113"/>
                <a:gd name="T15" fmla="*/ 2147483647 h 80"/>
                <a:gd name="T16" fmla="*/ 2147483647 w 113"/>
                <a:gd name="T17" fmla="*/ 2147483647 h 80"/>
                <a:gd name="T18" fmla="*/ 2147483647 w 113"/>
                <a:gd name="T19" fmla="*/ 2147483647 h 80"/>
                <a:gd name="T20" fmla="*/ 2147483647 w 113"/>
                <a:gd name="T21" fmla="*/ 2147483647 h 80"/>
                <a:gd name="T22" fmla="*/ 2147483647 w 113"/>
                <a:gd name="T23" fmla="*/ 2147483647 h 80"/>
                <a:gd name="T24" fmla="*/ 2147483647 w 113"/>
                <a:gd name="T25" fmla="*/ 2147483647 h 80"/>
                <a:gd name="T26" fmla="*/ 0 w 113"/>
                <a:gd name="T27" fmla="*/ 2147483647 h 80"/>
                <a:gd name="T28" fmla="*/ 2147483647 w 113"/>
                <a:gd name="T29" fmla="*/ 2147483647 h 80"/>
                <a:gd name="T30" fmla="*/ 2147483647 w 113"/>
                <a:gd name="T31" fmla="*/ 2147483647 h 80"/>
                <a:gd name="T32" fmla="*/ 0 w 113"/>
                <a:gd name="T33" fmla="*/ 2147483647 h 80"/>
                <a:gd name="T34" fmla="*/ 2147483647 w 113"/>
                <a:gd name="T35" fmla="*/ 2147483647 h 80"/>
                <a:gd name="T36" fmla="*/ 2147483647 w 113"/>
                <a:gd name="T37" fmla="*/ 2147483647 h 80"/>
                <a:gd name="T38" fmla="*/ 2147483647 w 113"/>
                <a:gd name="T39" fmla="*/ 0 h 80"/>
                <a:gd name="T40" fmla="*/ 2147483647 w 113"/>
                <a:gd name="T41" fmla="*/ 0 h 80"/>
                <a:gd name="T42" fmla="*/ 2147483647 w 113"/>
                <a:gd name="T43" fmla="*/ 2147483647 h 80"/>
                <a:gd name="T44" fmla="*/ 2147483647 w 113"/>
                <a:gd name="T45" fmla="*/ 2147483647 h 80"/>
                <a:gd name="T46" fmla="*/ 2147483647 w 113"/>
                <a:gd name="T47" fmla="*/ 2147483647 h 80"/>
                <a:gd name="T48" fmla="*/ 2147483647 w 113"/>
                <a:gd name="T49" fmla="*/ 2147483647 h 80"/>
                <a:gd name="T50" fmla="*/ 2147483647 w 113"/>
                <a:gd name="T51" fmla="*/ 2147483647 h 80"/>
                <a:gd name="T52" fmla="*/ 2147483647 w 113"/>
                <a:gd name="T53" fmla="*/ 2147483647 h 80"/>
                <a:gd name="T54" fmla="*/ 2147483647 w 113"/>
                <a:gd name="T55" fmla="*/ 2147483647 h 80"/>
                <a:gd name="T56" fmla="*/ 2147483647 w 113"/>
                <a:gd name="T57" fmla="*/ 2147483647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3"/>
                <a:gd name="T88" fmla="*/ 0 h 80"/>
                <a:gd name="T89" fmla="*/ 113 w 113"/>
                <a:gd name="T90" fmla="*/ 80 h 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3" h="80">
                  <a:moveTo>
                    <a:pt x="93" y="26"/>
                  </a:moveTo>
                  <a:lnTo>
                    <a:pt x="93" y="26"/>
                  </a:lnTo>
                  <a:lnTo>
                    <a:pt x="93" y="44"/>
                  </a:lnTo>
                  <a:lnTo>
                    <a:pt x="113" y="44"/>
                  </a:lnTo>
                  <a:lnTo>
                    <a:pt x="113" y="70"/>
                  </a:lnTo>
                  <a:lnTo>
                    <a:pt x="85" y="62"/>
                  </a:lnTo>
                  <a:lnTo>
                    <a:pt x="65" y="80"/>
                  </a:lnTo>
                  <a:lnTo>
                    <a:pt x="57" y="52"/>
                  </a:lnTo>
                  <a:lnTo>
                    <a:pt x="47" y="44"/>
                  </a:lnTo>
                  <a:lnTo>
                    <a:pt x="39" y="62"/>
                  </a:lnTo>
                  <a:lnTo>
                    <a:pt x="28" y="62"/>
                  </a:lnTo>
                  <a:lnTo>
                    <a:pt x="28" y="70"/>
                  </a:lnTo>
                  <a:lnTo>
                    <a:pt x="8" y="70"/>
                  </a:lnTo>
                  <a:lnTo>
                    <a:pt x="0" y="70"/>
                  </a:lnTo>
                  <a:lnTo>
                    <a:pt x="8" y="52"/>
                  </a:lnTo>
                  <a:lnTo>
                    <a:pt x="8" y="36"/>
                  </a:lnTo>
                  <a:lnTo>
                    <a:pt x="0" y="26"/>
                  </a:lnTo>
                  <a:lnTo>
                    <a:pt x="18" y="26"/>
                  </a:lnTo>
                  <a:lnTo>
                    <a:pt x="28" y="10"/>
                  </a:lnTo>
                  <a:lnTo>
                    <a:pt x="28" y="0"/>
                  </a:lnTo>
                  <a:lnTo>
                    <a:pt x="47" y="0"/>
                  </a:lnTo>
                  <a:lnTo>
                    <a:pt x="47" y="10"/>
                  </a:lnTo>
                  <a:lnTo>
                    <a:pt x="47" y="18"/>
                  </a:lnTo>
                  <a:lnTo>
                    <a:pt x="28" y="18"/>
                  </a:lnTo>
                  <a:lnTo>
                    <a:pt x="28" y="26"/>
                  </a:lnTo>
                  <a:lnTo>
                    <a:pt x="57" y="26"/>
                  </a:lnTo>
                  <a:lnTo>
                    <a:pt x="65" y="26"/>
                  </a:lnTo>
                  <a:lnTo>
                    <a:pt x="93"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66" name="Freeform 180"/>
            <p:cNvSpPr>
              <a:spLocks/>
            </p:cNvSpPr>
            <p:nvPr/>
          </p:nvSpPr>
          <p:spPr bwMode="auto">
            <a:xfrm>
              <a:off x="5408799" y="3459165"/>
              <a:ext cx="180992" cy="66675"/>
            </a:xfrm>
            <a:custGeom>
              <a:avLst/>
              <a:gdLst>
                <a:gd name="T0" fmla="*/ 2147483647 w 101"/>
                <a:gd name="T1" fmla="*/ 2147483647 h 36"/>
                <a:gd name="T2" fmla="*/ 2147483647 w 101"/>
                <a:gd name="T3" fmla="*/ 2147483647 h 36"/>
                <a:gd name="T4" fmla="*/ 2147483647 w 101"/>
                <a:gd name="T5" fmla="*/ 2147483647 h 36"/>
                <a:gd name="T6" fmla="*/ 2147483647 w 101"/>
                <a:gd name="T7" fmla="*/ 2147483647 h 36"/>
                <a:gd name="T8" fmla="*/ 0 w 101"/>
                <a:gd name="T9" fmla="*/ 0 h 36"/>
                <a:gd name="T10" fmla="*/ 2147483647 w 101"/>
                <a:gd name="T11" fmla="*/ 0 h 36"/>
                <a:gd name="T12" fmla="*/ 2147483647 w 101"/>
                <a:gd name="T13" fmla="*/ 2147483647 h 36"/>
                <a:gd name="T14" fmla="*/ 2147483647 w 101"/>
                <a:gd name="T15" fmla="*/ 2147483647 h 36"/>
                <a:gd name="T16" fmla="*/ 2147483647 w 101"/>
                <a:gd name="T17" fmla="*/ 2147483647 h 36"/>
                <a:gd name="T18" fmla="*/ 2147483647 w 101"/>
                <a:gd name="T19" fmla="*/ 2147483647 h 36"/>
                <a:gd name="T20" fmla="*/ 2147483647 w 101"/>
                <a:gd name="T21" fmla="*/ 2147483647 h 36"/>
                <a:gd name="T22" fmla="*/ 2147483647 w 101"/>
                <a:gd name="T23" fmla="*/ 2147483647 h 36"/>
                <a:gd name="T24" fmla="*/ 2147483647 w 101"/>
                <a:gd name="T25" fmla="*/ 2147483647 h 36"/>
                <a:gd name="T26" fmla="*/ 2147483647 w 101"/>
                <a:gd name="T27" fmla="*/ 2147483647 h 36"/>
                <a:gd name="T28" fmla="*/ 2147483647 w 101"/>
                <a:gd name="T29" fmla="*/ 2147483647 h 36"/>
                <a:gd name="T30" fmla="*/ 2147483647 w 101"/>
                <a:gd name="T31" fmla="*/ 2147483647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
                <a:gd name="T49" fmla="*/ 0 h 36"/>
                <a:gd name="T50" fmla="*/ 101 w 101"/>
                <a:gd name="T51" fmla="*/ 36 h 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 h="36">
                  <a:moveTo>
                    <a:pt x="28" y="36"/>
                  </a:moveTo>
                  <a:lnTo>
                    <a:pt x="28" y="36"/>
                  </a:lnTo>
                  <a:lnTo>
                    <a:pt x="28" y="28"/>
                  </a:lnTo>
                  <a:lnTo>
                    <a:pt x="28" y="18"/>
                  </a:lnTo>
                  <a:lnTo>
                    <a:pt x="0" y="0"/>
                  </a:lnTo>
                  <a:lnTo>
                    <a:pt x="46" y="0"/>
                  </a:lnTo>
                  <a:lnTo>
                    <a:pt x="65" y="8"/>
                  </a:lnTo>
                  <a:lnTo>
                    <a:pt x="83" y="8"/>
                  </a:lnTo>
                  <a:lnTo>
                    <a:pt x="101" y="28"/>
                  </a:lnTo>
                  <a:lnTo>
                    <a:pt x="91" y="28"/>
                  </a:lnTo>
                  <a:lnTo>
                    <a:pt x="101" y="36"/>
                  </a:lnTo>
                  <a:lnTo>
                    <a:pt x="83" y="36"/>
                  </a:lnTo>
                  <a:lnTo>
                    <a:pt x="73" y="36"/>
                  </a:lnTo>
                  <a:lnTo>
                    <a:pt x="54" y="36"/>
                  </a:lnTo>
                  <a:lnTo>
                    <a:pt x="28"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67" name="Freeform 181"/>
            <p:cNvSpPr>
              <a:spLocks/>
            </p:cNvSpPr>
            <p:nvPr/>
          </p:nvSpPr>
          <p:spPr bwMode="auto">
            <a:xfrm>
              <a:off x="5538987" y="3902077"/>
              <a:ext cx="50805" cy="33338"/>
            </a:xfrm>
            <a:custGeom>
              <a:avLst/>
              <a:gdLst>
                <a:gd name="T0" fmla="*/ 0 w 28"/>
                <a:gd name="T1" fmla="*/ 2147483647 h 18"/>
                <a:gd name="T2" fmla="*/ 0 w 28"/>
                <a:gd name="T3" fmla="*/ 2147483647 h 18"/>
                <a:gd name="T4" fmla="*/ 2147483647 w 28"/>
                <a:gd name="T5" fmla="*/ 0 h 18"/>
                <a:gd name="T6" fmla="*/ 2147483647 w 28"/>
                <a:gd name="T7" fmla="*/ 2147483647 h 18"/>
                <a:gd name="T8" fmla="*/ 2147483647 w 28"/>
                <a:gd name="T9" fmla="*/ 2147483647 h 18"/>
                <a:gd name="T10" fmla="*/ 0 w 28"/>
                <a:gd name="T11" fmla="*/ 2147483647 h 18"/>
                <a:gd name="T12" fmla="*/ 0 w 28"/>
                <a:gd name="T13" fmla="*/ 2147483647 h 18"/>
                <a:gd name="T14" fmla="*/ 0 60000 65536"/>
                <a:gd name="T15" fmla="*/ 0 60000 65536"/>
                <a:gd name="T16" fmla="*/ 0 60000 65536"/>
                <a:gd name="T17" fmla="*/ 0 60000 65536"/>
                <a:gd name="T18" fmla="*/ 0 60000 65536"/>
                <a:gd name="T19" fmla="*/ 0 60000 65536"/>
                <a:gd name="T20" fmla="*/ 0 60000 65536"/>
                <a:gd name="T21" fmla="*/ 0 w 28"/>
                <a:gd name="T22" fmla="*/ 0 h 18"/>
                <a:gd name="T23" fmla="*/ 28 w 2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8">
                  <a:moveTo>
                    <a:pt x="0" y="8"/>
                  </a:moveTo>
                  <a:lnTo>
                    <a:pt x="0" y="8"/>
                  </a:lnTo>
                  <a:lnTo>
                    <a:pt x="10" y="0"/>
                  </a:lnTo>
                  <a:lnTo>
                    <a:pt x="28" y="8"/>
                  </a:lnTo>
                  <a:lnTo>
                    <a:pt x="10" y="18"/>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68" name="Freeform 182"/>
            <p:cNvSpPr>
              <a:spLocks/>
            </p:cNvSpPr>
            <p:nvPr/>
          </p:nvSpPr>
          <p:spPr bwMode="auto">
            <a:xfrm>
              <a:off x="4597508" y="3478215"/>
              <a:ext cx="14289" cy="65087"/>
            </a:xfrm>
            <a:custGeom>
              <a:avLst/>
              <a:gdLst>
                <a:gd name="T0" fmla="*/ 0 w 8"/>
                <a:gd name="T1" fmla="*/ 2147483647 h 36"/>
                <a:gd name="T2" fmla="*/ 0 w 8"/>
                <a:gd name="T3" fmla="*/ 2147483647 h 36"/>
                <a:gd name="T4" fmla="*/ 0 w 8"/>
                <a:gd name="T5" fmla="*/ 2147483647 h 36"/>
                <a:gd name="T6" fmla="*/ 2147483647 w 8"/>
                <a:gd name="T7" fmla="*/ 2147483647 h 36"/>
                <a:gd name="T8" fmla="*/ 2147483647 w 8"/>
                <a:gd name="T9" fmla="*/ 0 h 36"/>
                <a:gd name="T10" fmla="*/ 0 w 8"/>
                <a:gd name="T11" fmla="*/ 2147483647 h 36"/>
                <a:gd name="T12" fmla="*/ 0 w 8"/>
                <a:gd name="T13" fmla="*/ 2147483647 h 36"/>
                <a:gd name="T14" fmla="*/ 0 60000 65536"/>
                <a:gd name="T15" fmla="*/ 0 60000 65536"/>
                <a:gd name="T16" fmla="*/ 0 60000 65536"/>
                <a:gd name="T17" fmla="*/ 0 60000 65536"/>
                <a:gd name="T18" fmla="*/ 0 60000 65536"/>
                <a:gd name="T19" fmla="*/ 0 60000 65536"/>
                <a:gd name="T20" fmla="*/ 0 60000 65536"/>
                <a:gd name="T21" fmla="*/ 0 w 8"/>
                <a:gd name="T22" fmla="*/ 0 h 36"/>
                <a:gd name="T23" fmla="*/ 8 w 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6">
                  <a:moveTo>
                    <a:pt x="0" y="8"/>
                  </a:moveTo>
                  <a:lnTo>
                    <a:pt x="0" y="8"/>
                  </a:lnTo>
                  <a:lnTo>
                    <a:pt x="0" y="26"/>
                  </a:lnTo>
                  <a:lnTo>
                    <a:pt x="8" y="36"/>
                  </a:lnTo>
                  <a:lnTo>
                    <a:pt x="8"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69" name="Freeform 183"/>
            <p:cNvSpPr>
              <a:spLocks/>
            </p:cNvSpPr>
            <p:nvPr/>
          </p:nvSpPr>
          <p:spPr bwMode="auto">
            <a:xfrm>
              <a:off x="4578456" y="3543302"/>
              <a:ext cx="52393" cy="82550"/>
            </a:xfrm>
            <a:custGeom>
              <a:avLst/>
              <a:gdLst>
                <a:gd name="T0" fmla="*/ 0 w 28"/>
                <a:gd name="T1" fmla="*/ 0 h 44"/>
                <a:gd name="T2" fmla="*/ 0 w 28"/>
                <a:gd name="T3" fmla="*/ 0 h 44"/>
                <a:gd name="T4" fmla="*/ 2147483647 w 28"/>
                <a:gd name="T5" fmla="*/ 2147483647 h 44"/>
                <a:gd name="T6" fmla="*/ 2147483647 w 28"/>
                <a:gd name="T7" fmla="*/ 2147483647 h 44"/>
                <a:gd name="T8" fmla="*/ 2147483647 w 28"/>
                <a:gd name="T9" fmla="*/ 2147483647 h 44"/>
                <a:gd name="T10" fmla="*/ 2147483647 w 28"/>
                <a:gd name="T11" fmla="*/ 2147483647 h 44"/>
                <a:gd name="T12" fmla="*/ 2147483647 w 28"/>
                <a:gd name="T13" fmla="*/ 0 h 44"/>
                <a:gd name="T14" fmla="*/ 0 w 28"/>
                <a:gd name="T15" fmla="*/ 0 h 44"/>
                <a:gd name="T16" fmla="*/ 0 w 28"/>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44"/>
                <a:gd name="T29" fmla="*/ 28 w 28"/>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44">
                  <a:moveTo>
                    <a:pt x="0" y="0"/>
                  </a:moveTo>
                  <a:lnTo>
                    <a:pt x="0" y="0"/>
                  </a:lnTo>
                  <a:lnTo>
                    <a:pt x="8" y="36"/>
                  </a:lnTo>
                  <a:lnTo>
                    <a:pt x="8" y="44"/>
                  </a:lnTo>
                  <a:lnTo>
                    <a:pt x="18" y="36"/>
                  </a:lnTo>
                  <a:lnTo>
                    <a:pt x="28" y="8"/>
                  </a:lnTo>
                  <a:lnTo>
                    <a:pt x="18"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70" name="Freeform 184"/>
            <p:cNvSpPr>
              <a:spLocks/>
            </p:cNvSpPr>
            <p:nvPr/>
          </p:nvSpPr>
          <p:spPr bwMode="auto">
            <a:xfrm>
              <a:off x="4694356" y="3643315"/>
              <a:ext cx="85733" cy="47625"/>
            </a:xfrm>
            <a:custGeom>
              <a:avLst/>
              <a:gdLst>
                <a:gd name="T0" fmla="*/ 0 w 48"/>
                <a:gd name="T1" fmla="*/ 0 h 26"/>
                <a:gd name="T2" fmla="*/ 0 w 48"/>
                <a:gd name="T3" fmla="*/ 0 h 26"/>
                <a:gd name="T4" fmla="*/ 0 w 48"/>
                <a:gd name="T5" fmla="*/ 2147483647 h 26"/>
                <a:gd name="T6" fmla="*/ 2147483647 w 48"/>
                <a:gd name="T7" fmla="*/ 2147483647 h 26"/>
                <a:gd name="T8" fmla="*/ 2147483647 w 48"/>
                <a:gd name="T9" fmla="*/ 0 h 26"/>
                <a:gd name="T10" fmla="*/ 2147483647 w 48"/>
                <a:gd name="T11" fmla="*/ 0 h 26"/>
                <a:gd name="T12" fmla="*/ 2147483647 w 48"/>
                <a:gd name="T13" fmla="*/ 0 h 26"/>
                <a:gd name="T14" fmla="*/ 0 w 48"/>
                <a:gd name="T15" fmla="*/ 0 h 26"/>
                <a:gd name="T16" fmla="*/ 0 w 48"/>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26"/>
                <a:gd name="T29" fmla="*/ 48 w 48"/>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26">
                  <a:moveTo>
                    <a:pt x="0" y="0"/>
                  </a:moveTo>
                  <a:lnTo>
                    <a:pt x="0" y="0"/>
                  </a:lnTo>
                  <a:lnTo>
                    <a:pt x="0" y="8"/>
                  </a:lnTo>
                  <a:lnTo>
                    <a:pt x="38" y="26"/>
                  </a:lnTo>
                  <a:lnTo>
                    <a:pt x="48" y="0"/>
                  </a:lnTo>
                  <a:lnTo>
                    <a:pt x="28" y="0"/>
                  </a:lnTo>
                  <a:lnTo>
                    <a:pt x="10"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71" name="Freeform 185"/>
            <p:cNvSpPr>
              <a:spLocks/>
            </p:cNvSpPr>
            <p:nvPr/>
          </p:nvSpPr>
          <p:spPr bwMode="auto">
            <a:xfrm>
              <a:off x="4930915" y="3643315"/>
              <a:ext cx="46042" cy="47625"/>
            </a:xfrm>
            <a:custGeom>
              <a:avLst/>
              <a:gdLst>
                <a:gd name="T0" fmla="*/ 0 w 26"/>
                <a:gd name="T1" fmla="*/ 2147483647 h 26"/>
                <a:gd name="T2" fmla="*/ 0 w 26"/>
                <a:gd name="T3" fmla="*/ 2147483647 h 26"/>
                <a:gd name="T4" fmla="*/ 2147483647 w 26"/>
                <a:gd name="T5" fmla="*/ 2147483647 h 26"/>
                <a:gd name="T6" fmla="*/ 2147483647 w 26"/>
                <a:gd name="T7" fmla="*/ 2147483647 h 26"/>
                <a:gd name="T8" fmla="*/ 2147483647 w 26"/>
                <a:gd name="T9" fmla="*/ 2147483647 h 26"/>
                <a:gd name="T10" fmla="*/ 2147483647 w 26"/>
                <a:gd name="T11" fmla="*/ 2147483647 h 26"/>
                <a:gd name="T12" fmla="*/ 2147483647 w 26"/>
                <a:gd name="T13" fmla="*/ 2147483647 h 26"/>
                <a:gd name="T14" fmla="*/ 2147483647 w 26"/>
                <a:gd name="T15" fmla="*/ 2147483647 h 26"/>
                <a:gd name="T16" fmla="*/ 2147483647 w 26"/>
                <a:gd name="T17" fmla="*/ 2147483647 h 26"/>
                <a:gd name="T18" fmla="*/ 2147483647 w 26"/>
                <a:gd name="T19" fmla="*/ 0 h 26"/>
                <a:gd name="T20" fmla="*/ 0 w 26"/>
                <a:gd name="T21" fmla="*/ 2147483647 h 26"/>
                <a:gd name="T22" fmla="*/ 0 w 26"/>
                <a:gd name="T23" fmla="*/ 2147483647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26"/>
                <a:gd name="T38" fmla="*/ 26 w 26"/>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26">
                  <a:moveTo>
                    <a:pt x="0" y="8"/>
                  </a:moveTo>
                  <a:lnTo>
                    <a:pt x="0" y="8"/>
                  </a:lnTo>
                  <a:lnTo>
                    <a:pt x="8" y="8"/>
                  </a:lnTo>
                  <a:lnTo>
                    <a:pt x="8" y="26"/>
                  </a:lnTo>
                  <a:lnTo>
                    <a:pt x="18" y="26"/>
                  </a:lnTo>
                  <a:lnTo>
                    <a:pt x="26" y="26"/>
                  </a:lnTo>
                  <a:lnTo>
                    <a:pt x="18" y="8"/>
                  </a:lnTo>
                  <a:lnTo>
                    <a:pt x="26" y="16"/>
                  </a:lnTo>
                  <a:lnTo>
                    <a:pt x="26" y="8"/>
                  </a:lnTo>
                  <a:lnTo>
                    <a:pt x="8"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72" name="Freeform 186"/>
            <p:cNvSpPr>
              <a:spLocks/>
            </p:cNvSpPr>
            <p:nvPr/>
          </p:nvSpPr>
          <p:spPr bwMode="auto">
            <a:xfrm>
              <a:off x="4894400" y="3525840"/>
              <a:ext cx="165116" cy="131762"/>
            </a:xfrm>
            <a:custGeom>
              <a:avLst/>
              <a:gdLst>
                <a:gd name="T0" fmla="*/ 2147483647 w 92"/>
                <a:gd name="T1" fmla="*/ 2147483647 h 72"/>
                <a:gd name="T2" fmla="*/ 2147483647 w 92"/>
                <a:gd name="T3" fmla="*/ 2147483647 h 72"/>
                <a:gd name="T4" fmla="*/ 2147483647 w 92"/>
                <a:gd name="T5" fmla="*/ 0 h 72"/>
                <a:gd name="T6" fmla="*/ 2147483647 w 92"/>
                <a:gd name="T7" fmla="*/ 0 h 72"/>
                <a:gd name="T8" fmla="*/ 2147483647 w 92"/>
                <a:gd name="T9" fmla="*/ 2147483647 h 72"/>
                <a:gd name="T10" fmla="*/ 2147483647 w 92"/>
                <a:gd name="T11" fmla="*/ 0 h 72"/>
                <a:gd name="T12" fmla="*/ 2147483647 w 92"/>
                <a:gd name="T13" fmla="*/ 2147483647 h 72"/>
                <a:gd name="T14" fmla="*/ 2147483647 w 92"/>
                <a:gd name="T15" fmla="*/ 2147483647 h 72"/>
                <a:gd name="T16" fmla="*/ 2147483647 w 92"/>
                <a:gd name="T17" fmla="*/ 2147483647 h 72"/>
                <a:gd name="T18" fmla="*/ 2147483647 w 92"/>
                <a:gd name="T19" fmla="*/ 2147483647 h 72"/>
                <a:gd name="T20" fmla="*/ 2147483647 w 92"/>
                <a:gd name="T21" fmla="*/ 2147483647 h 72"/>
                <a:gd name="T22" fmla="*/ 2147483647 w 92"/>
                <a:gd name="T23" fmla="*/ 2147483647 h 72"/>
                <a:gd name="T24" fmla="*/ 2147483647 w 92"/>
                <a:gd name="T25" fmla="*/ 2147483647 h 72"/>
                <a:gd name="T26" fmla="*/ 2147483647 w 92"/>
                <a:gd name="T27" fmla="*/ 2147483647 h 72"/>
                <a:gd name="T28" fmla="*/ 2147483647 w 92"/>
                <a:gd name="T29" fmla="*/ 2147483647 h 72"/>
                <a:gd name="T30" fmla="*/ 2147483647 w 92"/>
                <a:gd name="T31" fmla="*/ 2147483647 h 72"/>
                <a:gd name="T32" fmla="*/ 2147483647 w 92"/>
                <a:gd name="T33" fmla="*/ 2147483647 h 72"/>
                <a:gd name="T34" fmla="*/ 2147483647 w 92"/>
                <a:gd name="T35" fmla="*/ 2147483647 h 72"/>
                <a:gd name="T36" fmla="*/ 2147483647 w 92"/>
                <a:gd name="T37" fmla="*/ 2147483647 h 72"/>
                <a:gd name="T38" fmla="*/ 0 w 92"/>
                <a:gd name="T39" fmla="*/ 2147483647 h 72"/>
                <a:gd name="T40" fmla="*/ 2147483647 w 92"/>
                <a:gd name="T41" fmla="*/ 2147483647 h 72"/>
                <a:gd name="T42" fmla="*/ 2147483647 w 92"/>
                <a:gd name="T43" fmla="*/ 2147483647 h 72"/>
                <a:gd name="T44" fmla="*/ 2147483647 w 92"/>
                <a:gd name="T45" fmla="*/ 2147483647 h 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2"/>
                <a:gd name="T70" fmla="*/ 0 h 72"/>
                <a:gd name="T71" fmla="*/ 92 w 92"/>
                <a:gd name="T72" fmla="*/ 72 h 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2" h="72">
                  <a:moveTo>
                    <a:pt x="20" y="10"/>
                  </a:moveTo>
                  <a:lnTo>
                    <a:pt x="20" y="10"/>
                  </a:lnTo>
                  <a:lnTo>
                    <a:pt x="48" y="0"/>
                  </a:lnTo>
                  <a:lnTo>
                    <a:pt x="66" y="0"/>
                  </a:lnTo>
                  <a:lnTo>
                    <a:pt x="84" y="10"/>
                  </a:lnTo>
                  <a:lnTo>
                    <a:pt x="92" y="0"/>
                  </a:lnTo>
                  <a:lnTo>
                    <a:pt x="84" y="18"/>
                  </a:lnTo>
                  <a:lnTo>
                    <a:pt x="66" y="10"/>
                  </a:lnTo>
                  <a:lnTo>
                    <a:pt x="56" y="18"/>
                  </a:lnTo>
                  <a:lnTo>
                    <a:pt x="56" y="26"/>
                  </a:lnTo>
                  <a:lnTo>
                    <a:pt x="48" y="26"/>
                  </a:lnTo>
                  <a:lnTo>
                    <a:pt x="36" y="18"/>
                  </a:lnTo>
                  <a:lnTo>
                    <a:pt x="36" y="26"/>
                  </a:lnTo>
                  <a:lnTo>
                    <a:pt x="48" y="46"/>
                  </a:lnTo>
                  <a:lnTo>
                    <a:pt x="66" y="62"/>
                  </a:lnTo>
                  <a:lnTo>
                    <a:pt x="56" y="62"/>
                  </a:lnTo>
                  <a:lnTo>
                    <a:pt x="56" y="72"/>
                  </a:lnTo>
                  <a:lnTo>
                    <a:pt x="36" y="62"/>
                  </a:lnTo>
                  <a:lnTo>
                    <a:pt x="20" y="62"/>
                  </a:lnTo>
                  <a:lnTo>
                    <a:pt x="0" y="36"/>
                  </a:lnTo>
                  <a:lnTo>
                    <a:pt x="20" y="18"/>
                  </a:lnTo>
                  <a:lnTo>
                    <a:pt x="2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73" name="Freeform 187"/>
            <p:cNvSpPr>
              <a:spLocks/>
            </p:cNvSpPr>
            <p:nvPr/>
          </p:nvSpPr>
          <p:spPr bwMode="auto">
            <a:xfrm>
              <a:off x="4170430" y="2984501"/>
              <a:ext cx="68269" cy="66675"/>
            </a:xfrm>
            <a:custGeom>
              <a:avLst/>
              <a:gdLst>
                <a:gd name="T0" fmla="*/ 2147483647 w 38"/>
                <a:gd name="T1" fmla="*/ 2147483647 h 36"/>
                <a:gd name="T2" fmla="*/ 2147483647 w 38"/>
                <a:gd name="T3" fmla="*/ 2147483647 h 36"/>
                <a:gd name="T4" fmla="*/ 2147483647 w 38"/>
                <a:gd name="T5" fmla="*/ 2147483647 h 36"/>
                <a:gd name="T6" fmla="*/ 0 w 38"/>
                <a:gd name="T7" fmla="*/ 2147483647 h 36"/>
                <a:gd name="T8" fmla="*/ 2147483647 w 38"/>
                <a:gd name="T9" fmla="*/ 0 h 36"/>
                <a:gd name="T10" fmla="*/ 2147483647 w 38"/>
                <a:gd name="T11" fmla="*/ 2147483647 h 36"/>
                <a:gd name="T12" fmla="*/ 2147483647 w 38"/>
                <a:gd name="T13" fmla="*/ 2147483647 h 36"/>
                <a:gd name="T14" fmla="*/ 2147483647 w 38"/>
                <a:gd name="T15" fmla="*/ 2147483647 h 36"/>
                <a:gd name="T16" fmla="*/ 2147483647 w 38"/>
                <a:gd name="T17" fmla="*/ 2147483647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36"/>
                <a:gd name="T29" fmla="*/ 38 w 38"/>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36">
                  <a:moveTo>
                    <a:pt x="28" y="36"/>
                  </a:moveTo>
                  <a:lnTo>
                    <a:pt x="28" y="26"/>
                  </a:lnTo>
                  <a:lnTo>
                    <a:pt x="8" y="26"/>
                  </a:lnTo>
                  <a:lnTo>
                    <a:pt x="0" y="18"/>
                  </a:lnTo>
                  <a:lnTo>
                    <a:pt x="8" y="0"/>
                  </a:lnTo>
                  <a:lnTo>
                    <a:pt x="28" y="10"/>
                  </a:lnTo>
                  <a:lnTo>
                    <a:pt x="38" y="26"/>
                  </a:lnTo>
                  <a:lnTo>
                    <a:pt x="28"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74" name="Freeform 188"/>
            <p:cNvSpPr>
              <a:spLocks/>
            </p:cNvSpPr>
            <p:nvPr/>
          </p:nvSpPr>
          <p:spPr bwMode="auto">
            <a:xfrm>
              <a:off x="4103749" y="2984501"/>
              <a:ext cx="117486" cy="166688"/>
            </a:xfrm>
            <a:custGeom>
              <a:avLst/>
              <a:gdLst>
                <a:gd name="T0" fmla="*/ 2147483647 w 65"/>
                <a:gd name="T1" fmla="*/ 0 h 90"/>
                <a:gd name="T2" fmla="*/ 2147483647 w 65"/>
                <a:gd name="T3" fmla="*/ 2147483647 h 90"/>
                <a:gd name="T4" fmla="*/ 2147483647 w 65"/>
                <a:gd name="T5" fmla="*/ 2147483647 h 90"/>
                <a:gd name="T6" fmla="*/ 2147483647 w 65"/>
                <a:gd name="T7" fmla="*/ 2147483647 h 90"/>
                <a:gd name="T8" fmla="*/ 2147483647 w 65"/>
                <a:gd name="T9" fmla="*/ 2147483647 h 90"/>
                <a:gd name="T10" fmla="*/ 2147483647 w 65"/>
                <a:gd name="T11" fmla="*/ 2147483647 h 90"/>
                <a:gd name="T12" fmla="*/ 2147483647 w 65"/>
                <a:gd name="T13" fmla="*/ 2147483647 h 90"/>
                <a:gd name="T14" fmla="*/ 2147483647 w 65"/>
                <a:gd name="T15" fmla="*/ 2147483647 h 90"/>
                <a:gd name="T16" fmla="*/ 0 w 65"/>
                <a:gd name="T17" fmla="*/ 2147483647 h 90"/>
                <a:gd name="T18" fmla="*/ 2147483647 w 65"/>
                <a:gd name="T19" fmla="*/ 2147483647 h 90"/>
                <a:gd name="T20" fmla="*/ 2147483647 w 65"/>
                <a:gd name="T21" fmla="*/ 2147483647 h 90"/>
                <a:gd name="T22" fmla="*/ 2147483647 w 65"/>
                <a:gd name="T23" fmla="*/ 2147483647 h 90"/>
                <a:gd name="T24" fmla="*/ 2147483647 w 65"/>
                <a:gd name="T25" fmla="*/ 2147483647 h 90"/>
                <a:gd name="T26" fmla="*/ 2147483647 w 65"/>
                <a:gd name="T27" fmla="*/ 2147483647 h 90"/>
                <a:gd name="T28" fmla="*/ 2147483647 w 65"/>
                <a:gd name="T29" fmla="*/ 2147483647 h 90"/>
                <a:gd name="T30" fmla="*/ 2147483647 w 65"/>
                <a:gd name="T31" fmla="*/ 2147483647 h 90"/>
                <a:gd name="T32" fmla="*/ 2147483647 w 65"/>
                <a:gd name="T33" fmla="*/ 2147483647 h 90"/>
                <a:gd name="T34" fmla="*/ 2147483647 w 65"/>
                <a:gd name="T35" fmla="*/ 2147483647 h 90"/>
                <a:gd name="T36" fmla="*/ 2147483647 w 65"/>
                <a:gd name="T37" fmla="*/ 2147483647 h 90"/>
                <a:gd name="T38" fmla="*/ 2147483647 w 65"/>
                <a:gd name="T39" fmla="*/ 0 h 90"/>
                <a:gd name="T40" fmla="*/ 2147483647 w 65"/>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90"/>
                <a:gd name="T65" fmla="*/ 65 w 65"/>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90">
                  <a:moveTo>
                    <a:pt x="47" y="0"/>
                  </a:moveTo>
                  <a:lnTo>
                    <a:pt x="37" y="18"/>
                  </a:lnTo>
                  <a:lnTo>
                    <a:pt x="47" y="26"/>
                  </a:lnTo>
                  <a:lnTo>
                    <a:pt x="65" y="26"/>
                  </a:lnTo>
                  <a:lnTo>
                    <a:pt x="65" y="36"/>
                  </a:lnTo>
                  <a:lnTo>
                    <a:pt x="65" y="52"/>
                  </a:lnTo>
                  <a:lnTo>
                    <a:pt x="55" y="80"/>
                  </a:lnTo>
                  <a:lnTo>
                    <a:pt x="11" y="90"/>
                  </a:lnTo>
                  <a:lnTo>
                    <a:pt x="0" y="80"/>
                  </a:lnTo>
                  <a:lnTo>
                    <a:pt x="11" y="80"/>
                  </a:lnTo>
                  <a:lnTo>
                    <a:pt x="19" y="52"/>
                  </a:lnTo>
                  <a:lnTo>
                    <a:pt x="11" y="44"/>
                  </a:lnTo>
                  <a:lnTo>
                    <a:pt x="19" y="36"/>
                  </a:lnTo>
                  <a:lnTo>
                    <a:pt x="11" y="36"/>
                  </a:lnTo>
                  <a:lnTo>
                    <a:pt x="11" y="26"/>
                  </a:lnTo>
                  <a:lnTo>
                    <a:pt x="29" y="26"/>
                  </a:lnTo>
                  <a:lnTo>
                    <a:pt x="37" y="18"/>
                  </a:lnTo>
                  <a:lnTo>
                    <a:pt x="29" y="18"/>
                  </a:lnTo>
                  <a:lnTo>
                    <a:pt x="29" y="10"/>
                  </a:lnTo>
                  <a:lnTo>
                    <a:pt x="47"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75" name="Freeform 189"/>
            <p:cNvSpPr>
              <a:spLocks/>
            </p:cNvSpPr>
            <p:nvPr/>
          </p:nvSpPr>
          <p:spPr bwMode="auto">
            <a:xfrm>
              <a:off x="4137089" y="3444877"/>
              <a:ext cx="312768" cy="261938"/>
            </a:xfrm>
            <a:custGeom>
              <a:avLst/>
              <a:gdLst>
                <a:gd name="T0" fmla="*/ 2147483647 w 174"/>
                <a:gd name="T1" fmla="*/ 2147483647 h 142"/>
                <a:gd name="T2" fmla="*/ 2147483647 w 174"/>
                <a:gd name="T3" fmla="*/ 2147483647 h 142"/>
                <a:gd name="T4" fmla="*/ 2147483647 w 174"/>
                <a:gd name="T5" fmla="*/ 2147483647 h 142"/>
                <a:gd name="T6" fmla="*/ 2147483647 w 174"/>
                <a:gd name="T7" fmla="*/ 2147483647 h 142"/>
                <a:gd name="T8" fmla="*/ 2147483647 w 174"/>
                <a:gd name="T9" fmla="*/ 2147483647 h 142"/>
                <a:gd name="T10" fmla="*/ 2147483647 w 174"/>
                <a:gd name="T11" fmla="*/ 2147483647 h 142"/>
                <a:gd name="T12" fmla="*/ 2147483647 w 174"/>
                <a:gd name="T13" fmla="*/ 2147483647 h 142"/>
                <a:gd name="T14" fmla="*/ 2147483647 w 174"/>
                <a:gd name="T15" fmla="*/ 2147483647 h 142"/>
                <a:gd name="T16" fmla="*/ 2147483647 w 174"/>
                <a:gd name="T17" fmla="*/ 2147483647 h 142"/>
                <a:gd name="T18" fmla="*/ 2147483647 w 174"/>
                <a:gd name="T19" fmla="*/ 2147483647 h 142"/>
                <a:gd name="T20" fmla="*/ 2147483647 w 174"/>
                <a:gd name="T21" fmla="*/ 2147483647 h 142"/>
                <a:gd name="T22" fmla="*/ 2147483647 w 174"/>
                <a:gd name="T23" fmla="*/ 2147483647 h 142"/>
                <a:gd name="T24" fmla="*/ 2147483647 w 174"/>
                <a:gd name="T25" fmla="*/ 2147483647 h 142"/>
                <a:gd name="T26" fmla="*/ 2147483647 w 174"/>
                <a:gd name="T27" fmla="*/ 2147483647 h 142"/>
                <a:gd name="T28" fmla="*/ 2147483647 w 174"/>
                <a:gd name="T29" fmla="*/ 2147483647 h 142"/>
                <a:gd name="T30" fmla="*/ 2147483647 w 174"/>
                <a:gd name="T31" fmla="*/ 2147483647 h 142"/>
                <a:gd name="T32" fmla="*/ 2147483647 w 174"/>
                <a:gd name="T33" fmla="*/ 2147483647 h 142"/>
                <a:gd name="T34" fmla="*/ 2147483647 w 174"/>
                <a:gd name="T35" fmla="*/ 2147483647 h 142"/>
                <a:gd name="T36" fmla="*/ 2147483647 w 174"/>
                <a:gd name="T37" fmla="*/ 2147483647 h 142"/>
                <a:gd name="T38" fmla="*/ 2147483647 w 174"/>
                <a:gd name="T39" fmla="*/ 2147483647 h 142"/>
                <a:gd name="T40" fmla="*/ 2147483647 w 174"/>
                <a:gd name="T41" fmla="*/ 2147483647 h 142"/>
                <a:gd name="T42" fmla="*/ 2147483647 w 174"/>
                <a:gd name="T43" fmla="*/ 2147483647 h 142"/>
                <a:gd name="T44" fmla="*/ 2147483647 w 174"/>
                <a:gd name="T45" fmla="*/ 0 h 142"/>
                <a:gd name="T46" fmla="*/ 2147483647 w 174"/>
                <a:gd name="T47" fmla="*/ 2147483647 h 142"/>
                <a:gd name="T48" fmla="*/ 0 w 174"/>
                <a:gd name="T49" fmla="*/ 2147483647 h 142"/>
                <a:gd name="T50" fmla="*/ 0 w 174"/>
                <a:gd name="T51" fmla="*/ 2147483647 h 142"/>
                <a:gd name="T52" fmla="*/ 2147483647 w 174"/>
                <a:gd name="T53" fmla="*/ 2147483647 h 142"/>
                <a:gd name="T54" fmla="*/ 2147483647 w 174"/>
                <a:gd name="T55" fmla="*/ 2147483647 h 1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4"/>
                <a:gd name="T85" fmla="*/ 0 h 142"/>
                <a:gd name="T86" fmla="*/ 174 w 174"/>
                <a:gd name="T87" fmla="*/ 142 h 1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4" h="142">
                  <a:moveTo>
                    <a:pt x="10" y="36"/>
                  </a:moveTo>
                  <a:lnTo>
                    <a:pt x="10" y="36"/>
                  </a:lnTo>
                  <a:lnTo>
                    <a:pt x="46" y="36"/>
                  </a:lnTo>
                  <a:lnTo>
                    <a:pt x="46" y="44"/>
                  </a:lnTo>
                  <a:lnTo>
                    <a:pt x="36" y="54"/>
                  </a:lnTo>
                  <a:lnTo>
                    <a:pt x="36" y="70"/>
                  </a:lnTo>
                  <a:lnTo>
                    <a:pt x="28" y="80"/>
                  </a:lnTo>
                  <a:lnTo>
                    <a:pt x="36" y="106"/>
                  </a:lnTo>
                  <a:lnTo>
                    <a:pt x="28" y="124"/>
                  </a:lnTo>
                  <a:lnTo>
                    <a:pt x="54" y="142"/>
                  </a:lnTo>
                  <a:lnTo>
                    <a:pt x="64" y="134"/>
                  </a:lnTo>
                  <a:lnTo>
                    <a:pt x="100" y="134"/>
                  </a:lnTo>
                  <a:lnTo>
                    <a:pt x="138" y="98"/>
                  </a:lnTo>
                  <a:lnTo>
                    <a:pt x="128" y="80"/>
                  </a:lnTo>
                  <a:lnTo>
                    <a:pt x="146" y="54"/>
                  </a:lnTo>
                  <a:lnTo>
                    <a:pt x="174" y="36"/>
                  </a:lnTo>
                  <a:lnTo>
                    <a:pt x="174" y="26"/>
                  </a:lnTo>
                  <a:lnTo>
                    <a:pt x="128" y="18"/>
                  </a:lnTo>
                  <a:lnTo>
                    <a:pt x="110" y="10"/>
                  </a:lnTo>
                  <a:lnTo>
                    <a:pt x="100" y="10"/>
                  </a:lnTo>
                  <a:lnTo>
                    <a:pt x="82" y="10"/>
                  </a:lnTo>
                  <a:lnTo>
                    <a:pt x="74" y="10"/>
                  </a:lnTo>
                  <a:lnTo>
                    <a:pt x="18" y="0"/>
                  </a:lnTo>
                  <a:lnTo>
                    <a:pt x="10" y="10"/>
                  </a:lnTo>
                  <a:lnTo>
                    <a:pt x="0" y="10"/>
                  </a:lnTo>
                  <a:lnTo>
                    <a:pt x="0" y="18"/>
                  </a:lnTo>
                  <a:lnTo>
                    <a:pt x="10"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76" name="Freeform 190"/>
            <p:cNvSpPr>
              <a:spLocks/>
            </p:cNvSpPr>
            <p:nvPr/>
          </p:nvSpPr>
          <p:spPr bwMode="auto">
            <a:xfrm>
              <a:off x="4137089" y="3511552"/>
              <a:ext cx="84146" cy="161925"/>
            </a:xfrm>
            <a:custGeom>
              <a:avLst/>
              <a:gdLst>
                <a:gd name="T0" fmla="*/ 2147483647 w 46"/>
                <a:gd name="T1" fmla="*/ 2147483647 h 88"/>
                <a:gd name="T2" fmla="*/ 2147483647 w 46"/>
                <a:gd name="T3" fmla="*/ 2147483647 h 88"/>
                <a:gd name="T4" fmla="*/ 2147483647 w 46"/>
                <a:gd name="T5" fmla="*/ 2147483647 h 88"/>
                <a:gd name="T6" fmla="*/ 2147483647 w 46"/>
                <a:gd name="T7" fmla="*/ 2147483647 h 88"/>
                <a:gd name="T8" fmla="*/ 2147483647 w 46"/>
                <a:gd name="T9" fmla="*/ 2147483647 h 88"/>
                <a:gd name="T10" fmla="*/ 2147483647 w 46"/>
                <a:gd name="T11" fmla="*/ 2147483647 h 88"/>
                <a:gd name="T12" fmla="*/ 2147483647 w 46"/>
                <a:gd name="T13" fmla="*/ 2147483647 h 88"/>
                <a:gd name="T14" fmla="*/ 2147483647 w 46"/>
                <a:gd name="T15" fmla="*/ 0 h 88"/>
                <a:gd name="T16" fmla="*/ 2147483647 w 46"/>
                <a:gd name="T17" fmla="*/ 0 h 88"/>
                <a:gd name="T18" fmla="*/ 2147483647 w 46"/>
                <a:gd name="T19" fmla="*/ 2147483647 h 88"/>
                <a:gd name="T20" fmla="*/ 0 w 46"/>
                <a:gd name="T21" fmla="*/ 2147483647 h 88"/>
                <a:gd name="T22" fmla="*/ 2147483647 w 46"/>
                <a:gd name="T23" fmla="*/ 2147483647 h 88"/>
                <a:gd name="T24" fmla="*/ 0 w 46"/>
                <a:gd name="T25" fmla="*/ 2147483647 h 88"/>
                <a:gd name="T26" fmla="*/ 2147483647 w 46"/>
                <a:gd name="T27" fmla="*/ 2147483647 h 88"/>
                <a:gd name="T28" fmla="*/ 2147483647 w 46"/>
                <a:gd name="T29" fmla="*/ 2147483647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88"/>
                <a:gd name="T47" fmla="*/ 46 w 46"/>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88">
                  <a:moveTo>
                    <a:pt x="28" y="88"/>
                  </a:moveTo>
                  <a:lnTo>
                    <a:pt x="28" y="88"/>
                  </a:lnTo>
                  <a:lnTo>
                    <a:pt x="36" y="70"/>
                  </a:lnTo>
                  <a:lnTo>
                    <a:pt x="28" y="44"/>
                  </a:lnTo>
                  <a:lnTo>
                    <a:pt x="36" y="34"/>
                  </a:lnTo>
                  <a:lnTo>
                    <a:pt x="36" y="16"/>
                  </a:lnTo>
                  <a:lnTo>
                    <a:pt x="46" y="8"/>
                  </a:lnTo>
                  <a:lnTo>
                    <a:pt x="46" y="0"/>
                  </a:lnTo>
                  <a:lnTo>
                    <a:pt x="10" y="0"/>
                  </a:lnTo>
                  <a:lnTo>
                    <a:pt x="10" y="16"/>
                  </a:lnTo>
                  <a:lnTo>
                    <a:pt x="0" y="60"/>
                  </a:lnTo>
                  <a:lnTo>
                    <a:pt x="10" y="60"/>
                  </a:lnTo>
                  <a:lnTo>
                    <a:pt x="0" y="88"/>
                  </a:lnTo>
                  <a:lnTo>
                    <a:pt x="28" y="8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77" name="Freeform 191"/>
            <p:cNvSpPr>
              <a:spLocks/>
            </p:cNvSpPr>
            <p:nvPr/>
          </p:nvSpPr>
          <p:spPr bwMode="auto">
            <a:xfrm>
              <a:off x="4202183" y="2836864"/>
              <a:ext cx="214333" cy="376237"/>
            </a:xfrm>
            <a:custGeom>
              <a:avLst/>
              <a:gdLst>
                <a:gd name="T0" fmla="*/ 2147483647 w 120"/>
                <a:gd name="T1" fmla="*/ 2147483647 h 204"/>
                <a:gd name="T2" fmla="*/ 2147483647 w 120"/>
                <a:gd name="T3" fmla="*/ 2147483647 h 204"/>
                <a:gd name="T4" fmla="*/ 2147483647 w 120"/>
                <a:gd name="T5" fmla="*/ 2147483647 h 204"/>
                <a:gd name="T6" fmla="*/ 2147483647 w 120"/>
                <a:gd name="T7" fmla="*/ 2147483647 h 204"/>
                <a:gd name="T8" fmla="*/ 2147483647 w 120"/>
                <a:gd name="T9" fmla="*/ 2147483647 h 204"/>
                <a:gd name="T10" fmla="*/ 2147483647 w 120"/>
                <a:gd name="T11" fmla="*/ 2147483647 h 204"/>
                <a:gd name="T12" fmla="*/ 2147483647 w 120"/>
                <a:gd name="T13" fmla="*/ 2147483647 h 204"/>
                <a:gd name="T14" fmla="*/ 2147483647 w 120"/>
                <a:gd name="T15" fmla="*/ 2147483647 h 204"/>
                <a:gd name="T16" fmla="*/ 2147483647 w 120"/>
                <a:gd name="T17" fmla="*/ 2147483647 h 204"/>
                <a:gd name="T18" fmla="*/ 2147483647 w 120"/>
                <a:gd name="T19" fmla="*/ 2147483647 h 204"/>
                <a:gd name="T20" fmla="*/ 2147483647 w 120"/>
                <a:gd name="T21" fmla="*/ 2147483647 h 204"/>
                <a:gd name="T22" fmla="*/ 2147483647 w 120"/>
                <a:gd name="T23" fmla="*/ 2147483647 h 204"/>
                <a:gd name="T24" fmla="*/ 2147483647 w 120"/>
                <a:gd name="T25" fmla="*/ 2147483647 h 204"/>
                <a:gd name="T26" fmla="*/ 2147483647 w 120"/>
                <a:gd name="T27" fmla="*/ 2147483647 h 204"/>
                <a:gd name="T28" fmla="*/ 2147483647 w 120"/>
                <a:gd name="T29" fmla="*/ 2147483647 h 204"/>
                <a:gd name="T30" fmla="*/ 2147483647 w 120"/>
                <a:gd name="T31" fmla="*/ 2147483647 h 204"/>
                <a:gd name="T32" fmla="*/ 2147483647 w 120"/>
                <a:gd name="T33" fmla="*/ 2147483647 h 204"/>
                <a:gd name="T34" fmla="*/ 2147483647 w 120"/>
                <a:gd name="T35" fmla="*/ 2147483647 h 204"/>
                <a:gd name="T36" fmla="*/ 2147483647 w 120"/>
                <a:gd name="T37" fmla="*/ 2147483647 h 204"/>
                <a:gd name="T38" fmla="*/ 2147483647 w 120"/>
                <a:gd name="T39" fmla="*/ 2147483647 h 204"/>
                <a:gd name="T40" fmla="*/ 2147483647 w 120"/>
                <a:gd name="T41" fmla="*/ 2147483647 h 204"/>
                <a:gd name="T42" fmla="*/ 2147483647 w 120"/>
                <a:gd name="T43" fmla="*/ 2147483647 h 204"/>
                <a:gd name="T44" fmla="*/ 2147483647 w 120"/>
                <a:gd name="T45" fmla="*/ 2147483647 h 204"/>
                <a:gd name="T46" fmla="*/ 2147483647 w 120"/>
                <a:gd name="T47" fmla="*/ 2147483647 h 204"/>
                <a:gd name="T48" fmla="*/ 2147483647 w 120"/>
                <a:gd name="T49" fmla="*/ 0 h 204"/>
                <a:gd name="T50" fmla="*/ 2147483647 w 120"/>
                <a:gd name="T51" fmla="*/ 0 h 204"/>
                <a:gd name="T52" fmla="*/ 2147483647 w 120"/>
                <a:gd name="T53" fmla="*/ 0 h 204"/>
                <a:gd name="T54" fmla="*/ 2147483647 w 120"/>
                <a:gd name="T55" fmla="*/ 2147483647 h 204"/>
                <a:gd name="T56" fmla="*/ 0 w 120"/>
                <a:gd name="T57" fmla="*/ 2147483647 h 204"/>
                <a:gd name="T58" fmla="*/ 2147483647 w 120"/>
                <a:gd name="T59" fmla="*/ 2147483647 h 204"/>
                <a:gd name="T60" fmla="*/ 2147483647 w 120"/>
                <a:gd name="T61" fmla="*/ 2147483647 h 204"/>
                <a:gd name="T62" fmla="*/ 2147483647 w 120"/>
                <a:gd name="T63" fmla="*/ 2147483647 h 204"/>
                <a:gd name="T64" fmla="*/ 2147483647 w 120"/>
                <a:gd name="T65" fmla="*/ 2147483647 h 204"/>
                <a:gd name="T66" fmla="*/ 2147483647 w 120"/>
                <a:gd name="T67" fmla="*/ 2147483647 h 204"/>
                <a:gd name="T68" fmla="*/ 2147483647 w 120"/>
                <a:gd name="T69" fmla="*/ 2147483647 h 204"/>
                <a:gd name="T70" fmla="*/ 2147483647 w 120"/>
                <a:gd name="T71" fmla="*/ 2147483647 h 204"/>
                <a:gd name="T72" fmla="*/ 2147483647 w 120"/>
                <a:gd name="T73" fmla="*/ 2147483647 h 204"/>
                <a:gd name="T74" fmla="*/ 2147483647 w 120"/>
                <a:gd name="T75" fmla="*/ 2147483647 h 204"/>
                <a:gd name="T76" fmla="*/ 2147483647 w 120"/>
                <a:gd name="T77" fmla="*/ 2147483647 h 204"/>
                <a:gd name="T78" fmla="*/ 2147483647 w 120"/>
                <a:gd name="T79" fmla="*/ 2147483647 h 204"/>
                <a:gd name="T80" fmla="*/ 2147483647 w 120"/>
                <a:gd name="T81" fmla="*/ 2147483647 h 204"/>
                <a:gd name="T82" fmla="*/ 2147483647 w 120"/>
                <a:gd name="T83" fmla="*/ 2147483647 h 204"/>
                <a:gd name="T84" fmla="*/ 2147483647 w 120"/>
                <a:gd name="T85" fmla="*/ 2147483647 h 204"/>
                <a:gd name="T86" fmla="*/ 2147483647 w 120"/>
                <a:gd name="T87" fmla="*/ 2147483647 h 204"/>
                <a:gd name="T88" fmla="*/ 2147483647 w 120"/>
                <a:gd name="T89" fmla="*/ 2147483647 h 204"/>
                <a:gd name="T90" fmla="*/ 2147483647 w 120"/>
                <a:gd name="T91" fmla="*/ 2147483647 h 204"/>
                <a:gd name="T92" fmla="*/ 2147483647 w 120"/>
                <a:gd name="T93" fmla="*/ 2147483647 h 204"/>
                <a:gd name="T94" fmla="*/ 2147483647 w 120"/>
                <a:gd name="T95" fmla="*/ 2147483647 h 204"/>
                <a:gd name="T96" fmla="*/ 2147483647 w 120"/>
                <a:gd name="T97" fmla="*/ 2147483647 h 204"/>
                <a:gd name="T98" fmla="*/ 2147483647 w 120"/>
                <a:gd name="T99" fmla="*/ 2147483647 h 204"/>
                <a:gd name="T100" fmla="*/ 2147483647 w 120"/>
                <a:gd name="T101" fmla="*/ 2147483647 h 204"/>
                <a:gd name="T102" fmla="*/ 2147483647 w 120"/>
                <a:gd name="T103" fmla="*/ 2147483647 h 204"/>
                <a:gd name="T104" fmla="*/ 2147483647 w 120"/>
                <a:gd name="T105" fmla="*/ 2147483647 h 204"/>
                <a:gd name="T106" fmla="*/ 2147483647 w 120"/>
                <a:gd name="T107" fmla="*/ 2147483647 h 204"/>
                <a:gd name="T108" fmla="*/ 2147483647 w 120"/>
                <a:gd name="T109" fmla="*/ 2147483647 h 204"/>
                <a:gd name="T110" fmla="*/ 2147483647 w 120"/>
                <a:gd name="T111" fmla="*/ 2147483647 h 204"/>
                <a:gd name="T112" fmla="*/ 2147483647 w 120"/>
                <a:gd name="T113" fmla="*/ 2147483647 h 204"/>
                <a:gd name="T114" fmla="*/ 2147483647 w 120"/>
                <a:gd name="T115" fmla="*/ 2147483647 h 204"/>
                <a:gd name="T116" fmla="*/ 2147483647 w 120"/>
                <a:gd name="T117" fmla="*/ 2147483647 h 204"/>
                <a:gd name="T118" fmla="*/ 2147483647 w 120"/>
                <a:gd name="T119" fmla="*/ 2147483647 h 2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
                <a:gd name="T181" fmla="*/ 0 h 204"/>
                <a:gd name="T182" fmla="*/ 120 w 120"/>
                <a:gd name="T183" fmla="*/ 204 h 2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 h="204">
                  <a:moveTo>
                    <a:pt x="18" y="204"/>
                  </a:moveTo>
                  <a:lnTo>
                    <a:pt x="28" y="194"/>
                  </a:lnTo>
                  <a:lnTo>
                    <a:pt x="46" y="204"/>
                  </a:lnTo>
                  <a:lnTo>
                    <a:pt x="46" y="194"/>
                  </a:lnTo>
                  <a:lnTo>
                    <a:pt x="56" y="184"/>
                  </a:lnTo>
                  <a:lnTo>
                    <a:pt x="64" y="194"/>
                  </a:lnTo>
                  <a:lnTo>
                    <a:pt x="74" y="184"/>
                  </a:lnTo>
                  <a:lnTo>
                    <a:pt x="110" y="184"/>
                  </a:lnTo>
                  <a:lnTo>
                    <a:pt x="120" y="176"/>
                  </a:lnTo>
                  <a:lnTo>
                    <a:pt x="102" y="176"/>
                  </a:lnTo>
                  <a:lnTo>
                    <a:pt x="120" y="150"/>
                  </a:lnTo>
                  <a:lnTo>
                    <a:pt x="110" y="142"/>
                  </a:lnTo>
                  <a:lnTo>
                    <a:pt x="102" y="142"/>
                  </a:lnTo>
                  <a:lnTo>
                    <a:pt x="92" y="142"/>
                  </a:lnTo>
                  <a:lnTo>
                    <a:pt x="102" y="132"/>
                  </a:lnTo>
                  <a:lnTo>
                    <a:pt x="102" y="124"/>
                  </a:lnTo>
                  <a:lnTo>
                    <a:pt x="92" y="106"/>
                  </a:lnTo>
                  <a:lnTo>
                    <a:pt x="82" y="98"/>
                  </a:lnTo>
                  <a:lnTo>
                    <a:pt x="64" y="70"/>
                  </a:lnTo>
                  <a:lnTo>
                    <a:pt x="46" y="62"/>
                  </a:lnTo>
                  <a:lnTo>
                    <a:pt x="74" y="26"/>
                  </a:lnTo>
                  <a:lnTo>
                    <a:pt x="64" y="18"/>
                  </a:lnTo>
                  <a:lnTo>
                    <a:pt x="38" y="26"/>
                  </a:lnTo>
                  <a:lnTo>
                    <a:pt x="38" y="10"/>
                  </a:lnTo>
                  <a:lnTo>
                    <a:pt x="56" y="0"/>
                  </a:lnTo>
                  <a:lnTo>
                    <a:pt x="46" y="0"/>
                  </a:lnTo>
                  <a:lnTo>
                    <a:pt x="28" y="0"/>
                  </a:lnTo>
                  <a:lnTo>
                    <a:pt x="10" y="26"/>
                  </a:lnTo>
                  <a:lnTo>
                    <a:pt x="0" y="26"/>
                  </a:lnTo>
                  <a:lnTo>
                    <a:pt x="10" y="36"/>
                  </a:lnTo>
                  <a:lnTo>
                    <a:pt x="18" y="36"/>
                  </a:lnTo>
                  <a:lnTo>
                    <a:pt x="10" y="52"/>
                  </a:lnTo>
                  <a:lnTo>
                    <a:pt x="18" y="52"/>
                  </a:lnTo>
                  <a:lnTo>
                    <a:pt x="18" y="62"/>
                  </a:lnTo>
                  <a:lnTo>
                    <a:pt x="10" y="70"/>
                  </a:lnTo>
                  <a:lnTo>
                    <a:pt x="18" y="70"/>
                  </a:lnTo>
                  <a:lnTo>
                    <a:pt x="18" y="78"/>
                  </a:lnTo>
                  <a:lnTo>
                    <a:pt x="18" y="70"/>
                  </a:lnTo>
                  <a:lnTo>
                    <a:pt x="28" y="78"/>
                  </a:lnTo>
                  <a:lnTo>
                    <a:pt x="18" y="88"/>
                  </a:lnTo>
                  <a:lnTo>
                    <a:pt x="28" y="98"/>
                  </a:lnTo>
                  <a:lnTo>
                    <a:pt x="46" y="88"/>
                  </a:lnTo>
                  <a:lnTo>
                    <a:pt x="46" y="98"/>
                  </a:lnTo>
                  <a:lnTo>
                    <a:pt x="46" y="106"/>
                  </a:lnTo>
                  <a:lnTo>
                    <a:pt x="56" y="106"/>
                  </a:lnTo>
                  <a:lnTo>
                    <a:pt x="56" y="124"/>
                  </a:lnTo>
                  <a:lnTo>
                    <a:pt x="28" y="124"/>
                  </a:lnTo>
                  <a:lnTo>
                    <a:pt x="38" y="132"/>
                  </a:lnTo>
                  <a:lnTo>
                    <a:pt x="28" y="142"/>
                  </a:lnTo>
                  <a:lnTo>
                    <a:pt x="38" y="142"/>
                  </a:lnTo>
                  <a:lnTo>
                    <a:pt x="38" y="150"/>
                  </a:lnTo>
                  <a:lnTo>
                    <a:pt x="18" y="158"/>
                  </a:lnTo>
                  <a:lnTo>
                    <a:pt x="28" y="168"/>
                  </a:lnTo>
                  <a:lnTo>
                    <a:pt x="38" y="168"/>
                  </a:lnTo>
                  <a:lnTo>
                    <a:pt x="46" y="176"/>
                  </a:lnTo>
                  <a:lnTo>
                    <a:pt x="56" y="168"/>
                  </a:lnTo>
                  <a:lnTo>
                    <a:pt x="56" y="176"/>
                  </a:lnTo>
                  <a:lnTo>
                    <a:pt x="38" y="176"/>
                  </a:lnTo>
                  <a:lnTo>
                    <a:pt x="18" y="20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78" name="Freeform 192"/>
            <p:cNvSpPr>
              <a:spLocks/>
            </p:cNvSpPr>
            <p:nvPr/>
          </p:nvSpPr>
          <p:spPr bwMode="auto">
            <a:xfrm>
              <a:off x="4432392" y="3573465"/>
              <a:ext cx="36517" cy="33337"/>
            </a:xfrm>
            <a:custGeom>
              <a:avLst/>
              <a:gdLst>
                <a:gd name="T0" fmla="*/ 0 w 20"/>
                <a:gd name="T1" fmla="*/ 2147483647 h 18"/>
                <a:gd name="T2" fmla="*/ 0 w 20"/>
                <a:gd name="T3" fmla="*/ 2147483647 h 18"/>
                <a:gd name="T4" fmla="*/ 2147483647 w 20"/>
                <a:gd name="T5" fmla="*/ 2147483647 h 18"/>
                <a:gd name="T6" fmla="*/ 2147483647 w 20"/>
                <a:gd name="T7" fmla="*/ 2147483647 h 18"/>
                <a:gd name="T8" fmla="*/ 2147483647 w 20"/>
                <a:gd name="T9" fmla="*/ 0 h 18"/>
                <a:gd name="T10" fmla="*/ 0 w 20"/>
                <a:gd name="T11" fmla="*/ 2147483647 h 18"/>
                <a:gd name="T12" fmla="*/ 0 w 20"/>
                <a:gd name="T13" fmla="*/ 2147483647 h 18"/>
                <a:gd name="T14" fmla="*/ 0 60000 65536"/>
                <a:gd name="T15" fmla="*/ 0 60000 65536"/>
                <a:gd name="T16" fmla="*/ 0 60000 65536"/>
                <a:gd name="T17" fmla="*/ 0 60000 65536"/>
                <a:gd name="T18" fmla="*/ 0 60000 65536"/>
                <a:gd name="T19" fmla="*/ 0 60000 65536"/>
                <a:gd name="T20" fmla="*/ 0 60000 65536"/>
                <a:gd name="T21" fmla="*/ 0 w 20"/>
                <a:gd name="T22" fmla="*/ 0 h 18"/>
                <a:gd name="T23" fmla="*/ 20 w 2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8">
                  <a:moveTo>
                    <a:pt x="0" y="10"/>
                  </a:moveTo>
                  <a:lnTo>
                    <a:pt x="0" y="10"/>
                  </a:lnTo>
                  <a:lnTo>
                    <a:pt x="10" y="18"/>
                  </a:lnTo>
                  <a:lnTo>
                    <a:pt x="20" y="10"/>
                  </a:lnTo>
                  <a:lnTo>
                    <a:pt x="10" y="0"/>
                  </a:lnTo>
                  <a:lnTo>
                    <a:pt x="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79" name="Freeform 193"/>
            <p:cNvSpPr>
              <a:spLocks/>
            </p:cNvSpPr>
            <p:nvPr/>
          </p:nvSpPr>
          <p:spPr bwMode="auto">
            <a:xfrm>
              <a:off x="4252988" y="3162301"/>
              <a:ext cx="325468" cy="333375"/>
            </a:xfrm>
            <a:custGeom>
              <a:avLst/>
              <a:gdLst>
                <a:gd name="T0" fmla="*/ 2147483647 w 182"/>
                <a:gd name="T1" fmla="*/ 0 h 181"/>
                <a:gd name="T2" fmla="*/ 2147483647 w 182"/>
                <a:gd name="T3" fmla="*/ 0 h 181"/>
                <a:gd name="T4" fmla="*/ 2147483647 w 182"/>
                <a:gd name="T5" fmla="*/ 2147483647 h 181"/>
                <a:gd name="T6" fmla="*/ 2147483647 w 182"/>
                <a:gd name="T7" fmla="*/ 2147483647 h 181"/>
                <a:gd name="T8" fmla="*/ 2147483647 w 182"/>
                <a:gd name="T9" fmla="*/ 2147483647 h 181"/>
                <a:gd name="T10" fmla="*/ 2147483647 w 182"/>
                <a:gd name="T11" fmla="*/ 2147483647 h 181"/>
                <a:gd name="T12" fmla="*/ 2147483647 w 182"/>
                <a:gd name="T13" fmla="*/ 2147483647 h 181"/>
                <a:gd name="T14" fmla="*/ 2147483647 w 182"/>
                <a:gd name="T15" fmla="*/ 2147483647 h 181"/>
                <a:gd name="T16" fmla="*/ 2147483647 w 182"/>
                <a:gd name="T17" fmla="*/ 2147483647 h 181"/>
                <a:gd name="T18" fmla="*/ 2147483647 w 182"/>
                <a:gd name="T19" fmla="*/ 2147483647 h 181"/>
                <a:gd name="T20" fmla="*/ 2147483647 w 182"/>
                <a:gd name="T21" fmla="*/ 2147483647 h 181"/>
                <a:gd name="T22" fmla="*/ 2147483647 w 182"/>
                <a:gd name="T23" fmla="*/ 2147483647 h 181"/>
                <a:gd name="T24" fmla="*/ 0 w 182"/>
                <a:gd name="T25" fmla="*/ 2147483647 h 181"/>
                <a:gd name="T26" fmla="*/ 0 w 182"/>
                <a:gd name="T27" fmla="*/ 2147483647 h 181"/>
                <a:gd name="T28" fmla="*/ 2147483647 w 182"/>
                <a:gd name="T29" fmla="*/ 2147483647 h 181"/>
                <a:gd name="T30" fmla="*/ 2147483647 w 182"/>
                <a:gd name="T31" fmla="*/ 2147483647 h 181"/>
                <a:gd name="T32" fmla="*/ 2147483647 w 182"/>
                <a:gd name="T33" fmla="*/ 2147483647 h 181"/>
                <a:gd name="T34" fmla="*/ 2147483647 w 182"/>
                <a:gd name="T35" fmla="*/ 2147483647 h 181"/>
                <a:gd name="T36" fmla="*/ 2147483647 w 182"/>
                <a:gd name="T37" fmla="*/ 2147483647 h 181"/>
                <a:gd name="T38" fmla="*/ 2147483647 w 182"/>
                <a:gd name="T39" fmla="*/ 2147483647 h 181"/>
                <a:gd name="T40" fmla="*/ 2147483647 w 182"/>
                <a:gd name="T41" fmla="*/ 2147483647 h 181"/>
                <a:gd name="T42" fmla="*/ 2147483647 w 182"/>
                <a:gd name="T43" fmla="*/ 2147483647 h 181"/>
                <a:gd name="T44" fmla="*/ 2147483647 w 182"/>
                <a:gd name="T45" fmla="*/ 2147483647 h 181"/>
                <a:gd name="T46" fmla="*/ 2147483647 w 182"/>
                <a:gd name="T47" fmla="*/ 2147483647 h 181"/>
                <a:gd name="T48" fmla="*/ 2147483647 w 182"/>
                <a:gd name="T49" fmla="*/ 2147483647 h 181"/>
                <a:gd name="T50" fmla="*/ 2147483647 w 182"/>
                <a:gd name="T51" fmla="*/ 2147483647 h 181"/>
                <a:gd name="T52" fmla="*/ 2147483647 w 182"/>
                <a:gd name="T53" fmla="*/ 2147483647 h 181"/>
                <a:gd name="T54" fmla="*/ 2147483647 w 182"/>
                <a:gd name="T55" fmla="*/ 2147483647 h 181"/>
                <a:gd name="T56" fmla="*/ 2147483647 w 182"/>
                <a:gd name="T57" fmla="*/ 2147483647 h 181"/>
                <a:gd name="T58" fmla="*/ 2147483647 w 182"/>
                <a:gd name="T59" fmla="*/ 2147483647 h 181"/>
                <a:gd name="T60" fmla="*/ 2147483647 w 182"/>
                <a:gd name="T61" fmla="*/ 2147483647 h 181"/>
                <a:gd name="T62" fmla="*/ 2147483647 w 182"/>
                <a:gd name="T63" fmla="*/ 2147483647 h 181"/>
                <a:gd name="T64" fmla="*/ 2147483647 w 182"/>
                <a:gd name="T65" fmla="*/ 2147483647 h 181"/>
                <a:gd name="T66" fmla="*/ 2147483647 w 182"/>
                <a:gd name="T67" fmla="*/ 2147483647 h 181"/>
                <a:gd name="T68" fmla="*/ 2147483647 w 182"/>
                <a:gd name="T69" fmla="*/ 2147483647 h 181"/>
                <a:gd name="T70" fmla="*/ 2147483647 w 182"/>
                <a:gd name="T71" fmla="*/ 2147483647 h 181"/>
                <a:gd name="T72" fmla="*/ 2147483647 w 182"/>
                <a:gd name="T73" fmla="*/ 2147483647 h 181"/>
                <a:gd name="T74" fmla="*/ 2147483647 w 182"/>
                <a:gd name="T75" fmla="*/ 2147483647 h 181"/>
                <a:gd name="T76" fmla="*/ 2147483647 w 182"/>
                <a:gd name="T77" fmla="*/ 2147483647 h 181"/>
                <a:gd name="T78" fmla="*/ 2147483647 w 182"/>
                <a:gd name="T79" fmla="*/ 2147483647 h 181"/>
                <a:gd name="T80" fmla="*/ 2147483647 w 182"/>
                <a:gd name="T81" fmla="*/ 0 h 181"/>
                <a:gd name="T82" fmla="*/ 2147483647 w 182"/>
                <a:gd name="T83" fmla="*/ 0 h 1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2"/>
                <a:gd name="T127" fmla="*/ 0 h 181"/>
                <a:gd name="T128" fmla="*/ 182 w 182"/>
                <a:gd name="T129" fmla="*/ 181 h 1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2" h="181">
                  <a:moveTo>
                    <a:pt x="110" y="0"/>
                  </a:moveTo>
                  <a:lnTo>
                    <a:pt x="110" y="0"/>
                  </a:lnTo>
                  <a:lnTo>
                    <a:pt x="90" y="8"/>
                  </a:lnTo>
                  <a:lnTo>
                    <a:pt x="90" y="28"/>
                  </a:lnTo>
                  <a:lnTo>
                    <a:pt x="72" y="36"/>
                  </a:lnTo>
                  <a:lnTo>
                    <a:pt x="64" y="44"/>
                  </a:lnTo>
                  <a:lnTo>
                    <a:pt x="54" y="44"/>
                  </a:lnTo>
                  <a:lnTo>
                    <a:pt x="46" y="36"/>
                  </a:lnTo>
                  <a:lnTo>
                    <a:pt x="36" y="36"/>
                  </a:lnTo>
                  <a:lnTo>
                    <a:pt x="46" y="54"/>
                  </a:lnTo>
                  <a:lnTo>
                    <a:pt x="28" y="62"/>
                  </a:lnTo>
                  <a:lnTo>
                    <a:pt x="28" y="54"/>
                  </a:lnTo>
                  <a:lnTo>
                    <a:pt x="0" y="62"/>
                  </a:lnTo>
                  <a:lnTo>
                    <a:pt x="0" y="72"/>
                  </a:lnTo>
                  <a:lnTo>
                    <a:pt x="36" y="80"/>
                  </a:lnTo>
                  <a:lnTo>
                    <a:pt x="54" y="108"/>
                  </a:lnTo>
                  <a:lnTo>
                    <a:pt x="54" y="116"/>
                  </a:lnTo>
                  <a:lnTo>
                    <a:pt x="46" y="163"/>
                  </a:lnTo>
                  <a:lnTo>
                    <a:pt x="64" y="171"/>
                  </a:lnTo>
                  <a:lnTo>
                    <a:pt x="110" y="181"/>
                  </a:lnTo>
                  <a:lnTo>
                    <a:pt x="110" y="171"/>
                  </a:lnTo>
                  <a:lnTo>
                    <a:pt x="126" y="163"/>
                  </a:lnTo>
                  <a:lnTo>
                    <a:pt x="154" y="171"/>
                  </a:lnTo>
                  <a:lnTo>
                    <a:pt x="164" y="171"/>
                  </a:lnTo>
                  <a:lnTo>
                    <a:pt x="172" y="153"/>
                  </a:lnTo>
                  <a:lnTo>
                    <a:pt x="164" y="134"/>
                  </a:lnTo>
                  <a:lnTo>
                    <a:pt x="164" y="116"/>
                  </a:lnTo>
                  <a:lnTo>
                    <a:pt x="164" y="98"/>
                  </a:lnTo>
                  <a:lnTo>
                    <a:pt x="154" y="108"/>
                  </a:lnTo>
                  <a:lnTo>
                    <a:pt x="154" y="98"/>
                  </a:lnTo>
                  <a:lnTo>
                    <a:pt x="164" y="80"/>
                  </a:lnTo>
                  <a:lnTo>
                    <a:pt x="172" y="80"/>
                  </a:lnTo>
                  <a:lnTo>
                    <a:pt x="182" y="54"/>
                  </a:lnTo>
                  <a:lnTo>
                    <a:pt x="154" y="36"/>
                  </a:lnTo>
                  <a:lnTo>
                    <a:pt x="146" y="36"/>
                  </a:lnTo>
                  <a:lnTo>
                    <a:pt x="136" y="36"/>
                  </a:lnTo>
                  <a:lnTo>
                    <a:pt x="136" y="28"/>
                  </a:lnTo>
                  <a:lnTo>
                    <a:pt x="126" y="28"/>
                  </a:lnTo>
                  <a:lnTo>
                    <a:pt x="126" y="18"/>
                  </a:lnTo>
                  <a:lnTo>
                    <a:pt x="110" y="8"/>
                  </a:lnTo>
                  <a:lnTo>
                    <a:pt x="11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80" name="Freeform 194"/>
            <p:cNvSpPr>
              <a:spLocks/>
            </p:cNvSpPr>
            <p:nvPr/>
          </p:nvSpPr>
          <p:spPr bwMode="auto">
            <a:xfrm>
              <a:off x="4578456" y="2886076"/>
              <a:ext cx="84146" cy="117475"/>
            </a:xfrm>
            <a:custGeom>
              <a:avLst/>
              <a:gdLst>
                <a:gd name="T0" fmla="*/ 2147483647 w 46"/>
                <a:gd name="T1" fmla="*/ 2147483647 h 64"/>
                <a:gd name="T2" fmla="*/ 2147483647 w 46"/>
                <a:gd name="T3" fmla="*/ 2147483647 h 64"/>
                <a:gd name="T4" fmla="*/ 2147483647 w 46"/>
                <a:gd name="T5" fmla="*/ 2147483647 h 64"/>
                <a:gd name="T6" fmla="*/ 2147483647 w 46"/>
                <a:gd name="T7" fmla="*/ 2147483647 h 64"/>
                <a:gd name="T8" fmla="*/ 2147483647 w 46"/>
                <a:gd name="T9" fmla="*/ 2147483647 h 64"/>
                <a:gd name="T10" fmla="*/ 2147483647 w 46"/>
                <a:gd name="T11" fmla="*/ 2147483647 h 64"/>
                <a:gd name="T12" fmla="*/ 2147483647 w 46"/>
                <a:gd name="T13" fmla="*/ 2147483647 h 64"/>
                <a:gd name="T14" fmla="*/ 2147483647 w 46"/>
                <a:gd name="T15" fmla="*/ 2147483647 h 64"/>
                <a:gd name="T16" fmla="*/ 2147483647 w 46"/>
                <a:gd name="T17" fmla="*/ 0 h 64"/>
                <a:gd name="T18" fmla="*/ 2147483647 w 46"/>
                <a:gd name="T19" fmla="*/ 2147483647 h 64"/>
                <a:gd name="T20" fmla="*/ 0 w 46"/>
                <a:gd name="T21" fmla="*/ 2147483647 h 64"/>
                <a:gd name="T22" fmla="*/ 0 w 46"/>
                <a:gd name="T23" fmla="*/ 2147483647 h 64"/>
                <a:gd name="T24" fmla="*/ 2147483647 w 46"/>
                <a:gd name="T25" fmla="*/ 2147483647 h 64"/>
                <a:gd name="T26" fmla="*/ 2147483647 w 46"/>
                <a:gd name="T27" fmla="*/ 2147483647 h 64"/>
                <a:gd name="T28" fmla="*/ 2147483647 w 46"/>
                <a:gd name="T29" fmla="*/ 2147483647 h 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64"/>
                <a:gd name="T47" fmla="*/ 46 w 46"/>
                <a:gd name="T48" fmla="*/ 64 h 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64">
                  <a:moveTo>
                    <a:pt x="10" y="64"/>
                  </a:moveTo>
                  <a:lnTo>
                    <a:pt x="10" y="64"/>
                  </a:lnTo>
                  <a:lnTo>
                    <a:pt x="20" y="64"/>
                  </a:lnTo>
                  <a:lnTo>
                    <a:pt x="28" y="64"/>
                  </a:lnTo>
                  <a:lnTo>
                    <a:pt x="38" y="36"/>
                  </a:lnTo>
                  <a:lnTo>
                    <a:pt x="46" y="36"/>
                  </a:lnTo>
                  <a:lnTo>
                    <a:pt x="46" y="26"/>
                  </a:lnTo>
                  <a:lnTo>
                    <a:pt x="38" y="26"/>
                  </a:lnTo>
                  <a:lnTo>
                    <a:pt x="38" y="0"/>
                  </a:lnTo>
                  <a:lnTo>
                    <a:pt x="10" y="10"/>
                  </a:lnTo>
                  <a:lnTo>
                    <a:pt x="0" y="26"/>
                  </a:lnTo>
                  <a:lnTo>
                    <a:pt x="0" y="44"/>
                  </a:lnTo>
                  <a:lnTo>
                    <a:pt x="10" y="54"/>
                  </a:lnTo>
                  <a:lnTo>
                    <a:pt x="10" y="6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81" name="Freeform 195"/>
            <p:cNvSpPr>
              <a:spLocks/>
            </p:cNvSpPr>
            <p:nvPr/>
          </p:nvSpPr>
          <p:spPr bwMode="auto">
            <a:xfrm>
              <a:off x="4468909" y="3065464"/>
              <a:ext cx="93671" cy="115887"/>
            </a:xfrm>
            <a:custGeom>
              <a:avLst/>
              <a:gdLst>
                <a:gd name="T0" fmla="*/ 2147483647 w 52"/>
                <a:gd name="T1" fmla="*/ 2147483647 h 62"/>
                <a:gd name="T2" fmla="*/ 2147483647 w 52"/>
                <a:gd name="T3" fmla="*/ 2147483647 h 62"/>
                <a:gd name="T4" fmla="*/ 2147483647 w 52"/>
                <a:gd name="T5" fmla="*/ 2147483647 h 62"/>
                <a:gd name="T6" fmla="*/ 2147483647 w 52"/>
                <a:gd name="T7" fmla="*/ 2147483647 h 62"/>
                <a:gd name="T8" fmla="*/ 2147483647 w 52"/>
                <a:gd name="T9" fmla="*/ 0 h 62"/>
                <a:gd name="T10" fmla="*/ 2147483647 w 52"/>
                <a:gd name="T11" fmla="*/ 2147483647 h 62"/>
                <a:gd name="T12" fmla="*/ 2147483647 w 52"/>
                <a:gd name="T13" fmla="*/ 2147483647 h 62"/>
                <a:gd name="T14" fmla="*/ 2147483647 w 52"/>
                <a:gd name="T15" fmla="*/ 2147483647 h 62"/>
                <a:gd name="T16" fmla="*/ 2147483647 w 52"/>
                <a:gd name="T17" fmla="*/ 2147483647 h 62"/>
                <a:gd name="T18" fmla="*/ 2147483647 w 52"/>
                <a:gd name="T19" fmla="*/ 2147483647 h 62"/>
                <a:gd name="T20" fmla="*/ 0 w 52"/>
                <a:gd name="T21" fmla="*/ 2147483647 h 62"/>
                <a:gd name="T22" fmla="*/ 2147483647 w 52"/>
                <a:gd name="T23" fmla="*/ 2147483647 h 62"/>
                <a:gd name="T24" fmla="*/ 2147483647 w 52"/>
                <a:gd name="T25" fmla="*/ 2147483647 h 62"/>
                <a:gd name="T26" fmla="*/ 2147483647 w 52"/>
                <a:gd name="T27" fmla="*/ 2147483647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62"/>
                <a:gd name="T44" fmla="*/ 52 w 52"/>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62">
                  <a:moveTo>
                    <a:pt x="34" y="62"/>
                  </a:moveTo>
                  <a:lnTo>
                    <a:pt x="34" y="62"/>
                  </a:lnTo>
                  <a:lnTo>
                    <a:pt x="34" y="34"/>
                  </a:lnTo>
                  <a:lnTo>
                    <a:pt x="44" y="26"/>
                  </a:lnTo>
                  <a:lnTo>
                    <a:pt x="52" y="0"/>
                  </a:lnTo>
                  <a:lnTo>
                    <a:pt x="26" y="8"/>
                  </a:lnTo>
                  <a:lnTo>
                    <a:pt x="34" y="26"/>
                  </a:lnTo>
                  <a:lnTo>
                    <a:pt x="26" y="26"/>
                  </a:lnTo>
                  <a:lnTo>
                    <a:pt x="26" y="18"/>
                  </a:lnTo>
                  <a:lnTo>
                    <a:pt x="18" y="18"/>
                  </a:lnTo>
                  <a:lnTo>
                    <a:pt x="0" y="52"/>
                  </a:lnTo>
                  <a:lnTo>
                    <a:pt x="26" y="52"/>
                  </a:lnTo>
                  <a:lnTo>
                    <a:pt x="34" y="6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82" name="Freeform 196"/>
            <p:cNvSpPr>
              <a:spLocks/>
            </p:cNvSpPr>
            <p:nvPr/>
          </p:nvSpPr>
          <p:spPr bwMode="auto">
            <a:xfrm>
              <a:off x="4446682" y="3162301"/>
              <a:ext cx="85733" cy="66675"/>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2147483647 w 48"/>
                <a:gd name="T11" fmla="*/ 2147483647 h 36"/>
                <a:gd name="T12" fmla="*/ 0 w 48"/>
                <a:gd name="T13" fmla="*/ 2147483647 h 36"/>
                <a:gd name="T14" fmla="*/ 0 w 48"/>
                <a:gd name="T15" fmla="*/ 0 h 36"/>
                <a:gd name="T16" fmla="*/ 2147483647 w 48"/>
                <a:gd name="T17" fmla="*/ 0 h 36"/>
                <a:gd name="T18" fmla="*/ 2147483647 w 48"/>
                <a:gd name="T19" fmla="*/ 0 h 36"/>
                <a:gd name="T20" fmla="*/ 2147483647 w 48"/>
                <a:gd name="T21" fmla="*/ 2147483647 h 36"/>
                <a:gd name="T22" fmla="*/ 2147483647 w 48"/>
                <a:gd name="T23" fmla="*/ 2147483647 h 36"/>
                <a:gd name="T24" fmla="*/ 2147483647 w 48"/>
                <a:gd name="T25" fmla="*/ 2147483647 h 36"/>
                <a:gd name="T26" fmla="*/ 2147483647 w 48"/>
                <a:gd name="T27" fmla="*/ 2147483647 h 36"/>
                <a:gd name="T28" fmla="*/ 2147483647 w 48"/>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36"/>
                <a:gd name="T47" fmla="*/ 48 w 48"/>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36">
                  <a:moveTo>
                    <a:pt x="38" y="36"/>
                  </a:moveTo>
                  <a:lnTo>
                    <a:pt x="38" y="36"/>
                  </a:lnTo>
                  <a:lnTo>
                    <a:pt x="30" y="36"/>
                  </a:lnTo>
                  <a:lnTo>
                    <a:pt x="30" y="28"/>
                  </a:lnTo>
                  <a:lnTo>
                    <a:pt x="20" y="28"/>
                  </a:lnTo>
                  <a:lnTo>
                    <a:pt x="20" y="18"/>
                  </a:lnTo>
                  <a:lnTo>
                    <a:pt x="0" y="8"/>
                  </a:lnTo>
                  <a:lnTo>
                    <a:pt x="0" y="0"/>
                  </a:lnTo>
                  <a:lnTo>
                    <a:pt x="10" y="0"/>
                  </a:lnTo>
                  <a:lnTo>
                    <a:pt x="38" y="0"/>
                  </a:lnTo>
                  <a:lnTo>
                    <a:pt x="48" y="8"/>
                  </a:lnTo>
                  <a:lnTo>
                    <a:pt x="48" y="28"/>
                  </a:lnTo>
                  <a:lnTo>
                    <a:pt x="38" y="28"/>
                  </a:lnTo>
                  <a:lnTo>
                    <a:pt x="38"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83" name="Freeform 197"/>
            <p:cNvSpPr>
              <a:spLocks/>
            </p:cNvSpPr>
            <p:nvPr/>
          </p:nvSpPr>
          <p:spPr bwMode="auto">
            <a:xfrm>
              <a:off x="4611798" y="3246439"/>
              <a:ext cx="203220" cy="100012"/>
            </a:xfrm>
            <a:custGeom>
              <a:avLst/>
              <a:gdLst>
                <a:gd name="T0" fmla="*/ 0 w 113"/>
                <a:gd name="T1" fmla="*/ 2147483647 h 54"/>
                <a:gd name="T2" fmla="*/ 0 w 113"/>
                <a:gd name="T3" fmla="*/ 2147483647 h 54"/>
                <a:gd name="T4" fmla="*/ 2147483647 w 113"/>
                <a:gd name="T5" fmla="*/ 2147483647 h 54"/>
                <a:gd name="T6" fmla="*/ 2147483647 w 113"/>
                <a:gd name="T7" fmla="*/ 2147483647 h 54"/>
                <a:gd name="T8" fmla="*/ 2147483647 w 113"/>
                <a:gd name="T9" fmla="*/ 2147483647 h 54"/>
                <a:gd name="T10" fmla="*/ 2147483647 w 113"/>
                <a:gd name="T11" fmla="*/ 2147483647 h 54"/>
                <a:gd name="T12" fmla="*/ 2147483647 w 113"/>
                <a:gd name="T13" fmla="*/ 2147483647 h 54"/>
                <a:gd name="T14" fmla="*/ 2147483647 w 113"/>
                <a:gd name="T15" fmla="*/ 0 h 54"/>
                <a:gd name="T16" fmla="*/ 2147483647 w 113"/>
                <a:gd name="T17" fmla="*/ 2147483647 h 54"/>
                <a:gd name="T18" fmla="*/ 2147483647 w 113"/>
                <a:gd name="T19" fmla="*/ 2147483647 h 54"/>
                <a:gd name="T20" fmla="*/ 2147483647 w 113"/>
                <a:gd name="T21" fmla="*/ 2147483647 h 54"/>
                <a:gd name="T22" fmla="*/ 2147483647 w 113"/>
                <a:gd name="T23" fmla="*/ 2147483647 h 54"/>
                <a:gd name="T24" fmla="*/ 2147483647 w 113"/>
                <a:gd name="T25" fmla="*/ 2147483647 h 54"/>
                <a:gd name="T26" fmla="*/ 2147483647 w 113"/>
                <a:gd name="T27" fmla="*/ 2147483647 h 54"/>
                <a:gd name="T28" fmla="*/ 2147483647 w 113"/>
                <a:gd name="T29" fmla="*/ 2147483647 h 54"/>
                <a:gd name="T30" fmla="*/ 0 w 113"/>
                <a:gd name="T31" fmla="*/ 2147483647 h 54"/>
                <a:gd name="T32" fmla="*/ 0 w 113"/>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54"/>
                <a:gd name="T53" fmla="*/ 113 w 113"/>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54">
                  <a:moveTo>
                    <a:pt x="0" y="36"/>
                  </a:moveTo>
                  <a:lnTo>
                    <a:pt x="0" y="36"/>
                  </a:lnTo>
                  <a:lnTo>
                    <a:pt x="18" y="36"/>
                  </a:lnTo>
                  <a:lnTo>
                    <a:pt x="56" y="26"/>
                  </a:lnTo>
                  <a:lnTo>
                    <a:pt x="56" y="18"/>
                  </a:lnTo>
                  <a:lnTo>
                    <a:pt x="66" y="10"/>
                  </a:lnTo>
                  <a:lnTo>
                    <a:pt x="84" y="10"/>
                  </a:lnTo>
                  <a:lnTo>
                    <a:pt x="84" y="0"/>
                  </a:lnTo>
                  <a:lnTo>
                    <a:pt x="113" y="10"/>
                  </a:lnTo>
                  <a:lnTo>
                    <a:pt x="113" y="26"/>
                  </a:lnTo>
                  <a:lnTo>
                    <a:pt x="102" y="44"/>
                  </a:lnTo>
                  <a:lnTo>
                    <a:pt x="66" y="54"/>
                  </a:lnTo>
                  <a:lnTo>
                    <a:pt x="48" y="44"/>
                  </a:lnTo>
                  <a:lnTo>
                    <a:pt x="18" y="44"/>
                  </a:lnTo>
                  <a:lnTo>
                    <a:pt x="10" y="44"/>
                  </a:lnTo>
                  <a:lnTo>
                    <a:pt x="0"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84" name="Freeform 198"/>
            <p:cNvSpPr>
              <a:spLocks/>
            </p:cNvSpPr>
            <p:nvPr/>
          </p:nvSpPr>
          <p:spPr bwMode="auto">
            <a:xfrm>
              <a:off x="4532415" y="3309939"/>
              <a:ext cx="114311" cy="66675"/>
            </a:xfrm>
            <a:custGeom>
              <a:avLst/>
              <a:gdLst>
                <a:gd name="T0" fmla="*/ 2147483647 w 64"/>
                <a:gd name="T1" fmla="*/ 2147483647 h 36"/>
                <a:gd name="T2" fmla="*/ 2147483647 w 64"/>
                <a:gd name="T3" fmla="*/ 2147483647 h 36"/>
                <a:gd name="T4" fmla="*/ 2147483647 w 64"/>
                <a:gd name="T5" fmla="*/ 2147483647 h 36"/>
                <a:gd name="T6" fmla="*/ 2147483647 w 64"/>
                <a:gd name="T7" fmla="*/ 2147483647 h 36"/>
                <a:gd name="T8" fmla="*/ 2147483647 w 64"/>
                <a:gd name="T9" fmla="*/ 2147483647 h 36"/>
                <a:gd name="T10" fmla="*/ 2147483647 w 64"/>
                <a:gd name="T11" fmla="*/ 2147483647 h 36"/>
                <a:gd name="T12" fmla="*/ 2147483647 w 64"/>
                <a:gd name="T13" fmla="*/ 2147483647 h 36"/>
                <a:gd name="T14" fmla="*/ 2147483647 w 64"/>
                <a:gd name="T15" fmla="*/ 2147483647 h 36"/>
                <a:gd name="T16" fmla="*/ 2147483647 w 64"/>
                <a:gd name="T17" fmla="*/ 0 h 36"/>
                <a:gd name="T18" fmla="*/ 2147483647 w 64"/>
                <a:gd name="T19" fmla="*/ 0 h 36"/>
                <a:gd name="T20" fmla="*/ 2147483647 w 64"/>
                <a:gd name="T21" fmla="*/ 0 h 36"/>
                <a:gd name="T22" fmla="*/ 0 w 64"/>
                <a:gd name="T23" fmla="*/ 2147483647 h 36"/>
                <a:gd name="T24" fmla="*/ 0 w 64"/>
                <a:gd name="T25" fmla="*/ 2147483647 h 36"/>
                <a:gd name="T26" fmla="*/ 2147483647 w 64"/>
                <a:gd name="T27" fmla="*/ 2147483647 h 36"/>
                <a:gd name="T28" fmla="*/ 2147483647 w 64"/>
                <a:gd name="T29" fmla="*/ 2147483647 h 36"/>
                <a:gd name="T30" fmla="*/ 2147483647 w 64"/>
                <a:gd name="T31" fmla="*/ 2147483647 h 36"/>
                <a:gd name="T32" fmla="*/ 2147483647 w 64"/>
                <a:gd name="T33" fmla="*/ 214748364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
                <a:gd name="T52" fmla="*/ 0 h 36"/>
                <a:gd name="T53" fmla="*/ 64 w 6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 h="36">
                  <a:moveTo>
                    <a:pt x="18" y="36"/>
                  </a:moveTo>
                  <a:lnTo>
                    <a:pt x="18" y="36"/>
                  </a:lnTo>
                  <a:lnTo>
                    <a:pt x="38" y="28"/>
                  </a:lnTo>
                  <a:lnTo>
                    <a:pt x="46" y="28"/>
                  </a:lnTo>
                  <a:lnTo>
                    <a:pt x="46" y="18"/>
                  </a:lnTo>
                  <a:lnTo>
                    <a:pt x="56" y="28"/>
                  </a:lnTo>
                  <a:lnTo>
                    <a:pt x="64" y="8"/>
                  </a:lnTo>
                  <a:lnTo>
                    <a:pt x="56" y="8"/>
                  </a:lnTo>
                  <a:lnTo>
                    <a:pt x="46" y="0"/>
                  </a:lnTo>
                  <a:lnTo>
                    <a:pt x="18" y="0"/>
                  </a:lnTo>
                  <a:lnTo>
                    <a:pt x="10" y="0"/>
                  </a:lnTo>
                  <a:lnTo>
                    <a:pt x="0" y="18"/>
                  </a:lnTo>
                  <a:lnTo>
                    <a:pt x="0" y="28"/>
                  </a:lnTo>
                  <a:lnTo>
                    <a:pt x="10" y="18"/>
                  </a:lnTo>
                  <a:lnTo>
                    <a:pt x="10" y="36"/>
                  </a:lnTo>
                  <a:lnTo>
                    <a:pt x="18"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85" name="Freeform 199"/>
            <p:cNvSpPr>
              <a:spLocks/>
            </p:cNvSpPr>
            <p:nvPr/>
          </p:nvSpPr>
          <p:spPr bwMode="auto">
            <a:xfrm>
              <a:off x="4187894" y="2836864"/>
              <a:ext cx="33341" cy="49212"/>
            </a:xfrm>
            <a:custGeom>
              <a:avLst/>
              <a:gdLst>
                <a:gd name="T0" fmla="*/ 0 w 18"/>
                <a:gd name="T1" fmla="*/ 2147483647 h 26"/>
                <a:gd name="T2" fmla="*/ 2147483647 w 18"/>
                <a:gd name="T3" fmla="*/ 2147483647 h 26"/>
                <a:gd name="T4" fmla="*/ 2147483647 w 18"/>
                <a:gd name="T5" fmla="*/ 0 h 26"/>
                <a:gd name="T6" fmla="*/ 0 w 18"/>
                <a:gd name="T7" fmla="*/ 2147483647 h 26"/>
                <a:gd name="T8" fmla="*/ 0 w 18"/>
                <a:gd name="T9" fmla="*/ 2147483647 h 26"/>
                <a:gd name="T10" fmla="*/ 0 w 18"/>
                <a:gd name="T11" fmla="*/ 2147483647 h 26"/>
                <a:gd name="T12" fmla="*/ 0 60000 65536"/>
                <a:gd name="T13" fmla="*/ 0 60000 65536"/>
                <a:gd name="T14" fmla="*/ 0 60000 65536"/>
                <a:gd name="T15" fmla="*/ 0 60000 65536"/>
                <a:gd name="T16" fmla="*/ 0 60000 65536"/>
                <a:gd name="T17" fmla="*/ 0 60000 65536"/>
                <a:gd name="T18" fmla="*/ 0 w 18"/>
                <a:gd name="T19" fmla="*/ 0 h 26"/>
                <a:gd name="T20" fmla="*/ 18 w 1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8" h="26">
                  <a:moveTo>
                    <a:pt x="0" y="26"/>
                  </a:moveTo>
                  <a:lnTo>
                    <a:pt x="10" y="8"/>
                  </a:lnTo>
                  <a:lnTo>
                    <a:pt x="18" y="0"/>
                  </a:lnTo>
                  <a:lnTo>
                    <a:pt x="0" y="8"/>
                  </a:lnTo>
                  <a:lnTo>
                    <a:pt x="0"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86" name="Freeform 200"/>
            <p:cNvSpPr>
              <a:spLocks/>
            </p:cNvSpPr>
            <p:nvPr/>
          </p:nvSpPr>
          <p:spPr bwMode="auto">
            <a:xfrm>
              <a:off x="4332371" y="2738439"/>
              <a:ext cx="15877" cy="17462"/>
            </a:xfrm>
            <a:custGeom>
              <a:avLst/>
              <a:gdLst>
                <a:gd name="T0" fmla="*/ 0 w 10"/>
                <a:gd name="T1" fmla="*/ 2147483647 h 10"/>
                <a:gd name="T2" fmla="*/ 0 w 10"/>
                <a:gd name="T3" fmla="*/ 2147483647 h 10"/>
                <a:gd name="T4" fmla="*/ 2147483647 w 10"/>
                <a:gd name="T5" fmla="*/ 0 h 10"/>
                <a:gd name="T6" fmla="*/ 2147483647 w 10"/>
                <a:gd name="T7" fmla="*/ 2147483647 h 10"/>
                <a:gd name="T8" fmla="*/ 0 w 10"/>
                <a:gd name="T9" fmla="*/ 2147483647 h 10"/>
                <a:gd name="T10" fmla="*/ 0 w 10"/>
                <a:gd name="T11" fmla="*/ 2147483647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0" y="10"/>
                  </a:moveTo>
                  <a:lnTo>
                    <a:pt x="0" y="10"/>
                  </a:lnTo>
                  <a:lnTo>
                    <a:pt x="10" y="0"/>
                  </a:lnTo>
                  <a:lnTo>
                    <a:pt x="10" y="10"/>
                  </a:lnTo>
                  <a:lnTo>
                    <a:pt x="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87" name="Freeform 201"/>
            <p:cNvSpPr>
              <a:spLocks/>
            </p:cNvSpPr>
            <p:nvPr/>
          </p:nvSpPr>
          <p:spPr bwMode="auto">
            <a:xfrm>
              <a:off x="4546703" y="3327402"/>
              <a:ext cx="319119" cy="315913"/>
            </a:xfrm>
            <a:custGeom>
              <a:avLst/>
              <a:gdLst>
                <a:gd name="T0" fmla="*/ 2147483647 w 177"/>
                <a:gd name="T1" fmla="*/ 2147483647 h 171"/>
                <a:gd name="T2" fmla="*/ 2147483647 w 177"/>
                <a:gd name="T3" fmla="*/ 2147483647 h 171"/>
                <a:gd name="T4" fmla="*/ 2147483647 w 177"/>
                <a:gd name="T5" fmla="*/ 2147483647 h 171"/>
                <a:gd name="T6" fmla="*/ 2147483647 w 177"/>
                <a:gd name="T7" fmla="*/ 2147483647 h 171"/>
                <a:gd name="T8" fmla="*/ 2147483647 w 177"/>
                <a:gd name="T9" fmla="*/ 2147483647 h 171"/>
                <a:gd name="T10" fmla="*/ 2147483647 w 177"/>
                <a:gd name="T11" fmla="*/ 2147483647 h 171"/>
                <a:gd name="T12" fmla="*/ 2147483647 w 177"/>
                <a:gd name="T13" fmla="*/ 2147483647 h 171"/>
                <a:gd name="T14" fmla="*/ 2147483647 w 177"/>
                <a:gd name="T15" fmla="*/ 2147483647 h 171"/>
                <a:gd name="T16" fmla="*/ 2147483647 w 177"/>
                <a:gd name="T17" fmla="*/ 2147483647 h 171"/>
                <a:gd name="T18" fmla="*/ 2147483647 w 177"/>
                <a:gd name="T19" fmla="*/ 2147483647 h 171"/>
                <a:gd name="T20" fmla="*/ 2147483647 w 177"/>
                <a:gd name="T21" fmla="*/ 2147483647 h 171"/>
                <a:gd name="T22" fmla="*/ 2147483647 w 177"/>
                <a:gd name="T23" fmla="*/ 2147483647 h 171"/>
                <a:gd name="T24" fmla="*/ 2147483647 w 177"/>
                <a:gd name="T25" fmla="*/ 2147483647 h 171"/>
                <a:gd name="T26" fmla="*/ 2147483647 w 177"/>
                <a:gd name="T27" fmla="*/ 2147483647 h 171"/>
                <a:gd name="T28" fmla="*/ 2147483647 w 177"/>
                <a:gd name="T29" fmla="*/ 2147483647 h 171"/>
                <a:gd name="T30" fmla="*/ 2147483647 w 177"/>
                <a:gd name="T31" fmla="*/ 2147483647 h 171"/>
                <a:gd name="T32" fmla="*/ 2147483647 w 177"/>
                <a:gd name="T33" fmla="*/ 2147483647 h 171"/>
                <a:gd name="T34" fmla="*/ 2147483647 w 177"/>
                <a:gd name="T35" fmla="*/ 2147483647 h 171"/>
                <a:gd name="T36" fmla="*/ 2147483647 w 177"/>
                <a:gd name="T37" fmla="*/ 2147483647 h 171"/>
                <a:gd name="T38" fmla="*/ 2147483647 w 177"/>
                <a:gd name="T39" fmla="*/ 2147483647 h 171"/>
                <a:gd name="T40" fmla="*/ 2147483647 w 177"/>
                <a:gd name="T41" fmla="*/ 2147483647 h 171"/>
                <a:gd name="T42" fmla="*/ 2147483647 w 177"/>
                <a:gd name="T43" fmla="*/ 2147483647 h 171"/>
                <a:gd name="T44" fmla="*/ 2147483647 w 177"/>
                <a:gd name="T45" fmla="*/ 2147483647 h 171"/>
                <a:gd name="T46" fmla="*/ 2147483647 w 177"/>
                <a:gd name="T47" fmla="*/ 2147483647 h 171"/>
                <a:gd name="T48" fmla="*/ 2147483647 w 177"/>
                <a:gd name="T49" fmla="*/ 2147483647 h 171"/>
                <a:gd name="T50" fmla="*/ 2147483647 w 177"/>
                <a:gd name="T51" fmla="*/ 2147483647 h 171"/>
                <a:gd name="T52" fmla="*/ 2147483647 w 177"/>
                <a:gd name="T53" fmla="*/ 2147483647 h 171"/>
                <a:gd name="T54" fmla="*/ 2147483647 w 177"/>
                <a:gd name="T55" fmla="*/ 2147483647 h 171"/>
                <a:gd name="T56" fmla="*/ 2147483647 w 177"/>
                <a:gd name="T57" fmla="*/ 2147483647 h 171"/>
                <a:gd name="T58" fmla="*/ 2147483647 w 177"/>
                <a:gd name="T59" fmla="*/ 2147483647 h 171"/>
                <a:gd name="T60" fmla="*/ 2147483647 w 177"/>
                <a:gd name="T61" fmla="*/ 0 h 171"/>
                <a:gd name="T62" fmla="*/ 2147483647 w 177"/>
                <a:gd name="T63" fmla="*/ 0 h 171"/>
                <a:gd name="T64" fmla="*/ 2147483647 w 177"/>
                <a:gd name="T65" fmla="*/ 2147483647 h 171"/>
                <a:gd name="T66" fmla="*/ 2147483647 w 177"/>
                <a:gd name="T67" fmla="*/ 2147483647 h 171"/>
                <a:gd name="T68" fmla="*/ 2147483647 w 177"/>
                <a:gd name="T69" fmla="*/ 2147483647 h 171"/>
                <a:gd name="T70" fmla="*/ 2147483647 w 177"/>
                <a:gd name="T71" fmla="*/ 2147483647 h 171"/>
                <a:gd name="T72" fmla="*/ 2147483647 w 177"/>
                <a:gd name="T73" fmla="*/ 2147483647 h 171"/>
                <a:gd name="T74" fmla="*/ 0 w 177"/>
                <a:gd name="T75" fmla="*/ 2147483647 h 171"/>
                <a:gd name="T76" fmla="*/ 0 w 177"/>
                <a:gd name="T77" fmla="*/ 2147483647 h 171"/>
                <a:gd name="T78" fmla="*/ 2147483647 w 177"/>
                <a:gd name="T79" fmla="*/ 2147483647 h 171"/>
                <a:gd name="T80" fmla="*/ 2147483647 w 177"/>
                <a:gd name="T81" fmla="*/ 2147483647 h 17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7"/>
                <a:gd name="T124" fmla="*/ 0 h 171"/>
                <a:gd name="T125" fmla="*/ 177 w 177"/>
                <a:gd name="T126" fmla="*/ 171 h 17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7" h="171">
                  <a:moveTo>
                    <a:pt x="10" y="63"/>
                  </a:moveTo>
                  <a:lnTo>
                    <a:pt x="10" y="63"/>
                  </a:lnTo>
                  <a:lnTo>
                    <a:pt x="28" y="52"/>
                  </a:lnTo>
                  <a:lnTo>
                    <a:pt x="46" y="63"/>
                  </a:lnTo>
                  <a:lnTo>
                    <a:pt x="64" y="91"/>
                  </a:lnTo>
                  <a:lnTo>
                    <a:pt x="74" y="91"/>
                  </a:lnTo>
                  <a:lnTo>
                    <a:pt x="82" y="107"/>
                  </a:lnTo>
                  <a:lnTo>
                    <a:pt x="102" y="117"/>
                  </a:lnTo>
                  <a:lnTo>
                    <a:pt x="120" y="135"/>
                  </a:lnTo>
                  <a:lnTo>
                    <a:pt x="130" y="135"/>
                  </a:lnTo>
                  <a:lnTo>
                    <a:pt x="140" y="161"/>
                  </a:lnTo>
                  <a:lnTo>
                    <a:pt x="130" y="171"/>
                  </a:lnTo>
                  <a:lnTo>
                    <a:pt x="140" y="171"/>
                  </a:lnTo>
                  <a:lnTo>
                    <a:pt x="149" y="161"/>
                  </a:lnTo>
                  <a:lnTo>
                    <a:pt x="149" y="153"/>
                  </a:lnTo>
                  <a:lnTo>
                    <a:pt x="149" y="143"/>
                  </a:lnTo>
                  <a:lnTo>
                    <a:pt x="149" y="125"/>
                  </a:lnTo>
                  <a:lnTo>
                    <a:pt x="167" y="143"/>
                  </a:lnTo>
                  <a:lnTo>
                    <a:pt x="177" y="135"/>
                  </a:lnTo>
                  <a:lnTo>
                    <a:pt x="130" y="107"/>
                  </a:lnTo>
                  <a:lnTo>
                    <a:pt x="140" y="99"/>
                  </a:lnTo>
                  <a:lnTo>
                    <a:pt x="130" y="99"/>
                  </a:lnTo>
                  <a:lnTo>
                    <a:pt x="112" y="91"/>
                  </a:lnTo>
                  <a:lnTo>
                    <a:pt x="102" y="73"/>
                  </a:lnTo>
                  <a:lnTo>
                    <a:pt x="82" y="52"/>
                  </a:lnTo>
                  <a:lnTo>
                    <a:pt x="82" y="26"/>
                  </a:lnTo>
                  <a:lnTo>
                    <a:pt x="92" y="26"/>
                  </a:lnTo>
                  <a:lnTo>
                    <a:pt x="102" y="26"/>
                  </a:lnTo>
                  <a:lnTo>
                    <a:pt x="102" y="18"/>
                  </a:lnTo>
                  <a:lnTo>
                    <a:pt x="102" y="8"/>
                  </a:lnTo>
                  <a:lnTo>
                    <a:pt x="82" y="0"/>
                  </a:lnTo>
                  <a:lnTo>
                    <a:pt x="56" y="0"/>
                  </a:lnTo>
                  <a:lnTo>
                    <a:pt x="46" y="18"/>
                  </a:lnTo>
                  <a:lnTo>
                    <a:pt x="38" y="8"/>
                  </a:lnTo>
                  <a:lnTo>
                    <a:pt x="38" y="18"/>
                  </a:lnTo>
                  <a:lnTo>
                    <a:pt x="28" y="18"/>
                  </a:lnTo>
                  <a:lnTo>
                    <a:pt x="10" y="26"/>
                  </a:lnTo>
                  <a:lnTo>
                    <a:pt x="0" y="26"/>
                  </a:lnTo>
                  <a:lnTo>
                    <a:pt x="0" y="44"/>
                  </a:lnTo>
                  <a:lnTo>
                    <a:pt x="10" y="63"/>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88" name="Freeform 202"/>
            <p:cNvSpPr>
              <a:spLocks/>
            </p:cNvSpPr>
            <p:nvPr/>
          </p:nvSpPr>
          <p:spPr bwMode="auto">
            <a:xfrm>
              <a:off x="4514950" y="3213101"/>
              <a:ext cx="17465" cy="15875"/>
            </a:xfrm>
            <a:custGeom>
              <a:avLst/>
              <a:gdLst>
                <a:gd name="T0" fmla="*/ 0 w 10"/>
                <a:gd name="T1" fmla="*/ 2147483647 h 8"/>
                <a:gd name="T2" fmla="*/ 0 w 10"/>
                <a:gd name="T3" fmla="*/ 2147483647 h 8"/>
                <a:gd name="T4" fmla="*/ 0 w 10"/>
                <a:gd name="T5" fmla="*/ 0 h 8"/>
                <a:gd name="T6" fmla="*/ 2147483647 w 10"/>
                <a:gd name="T7" fmla="*/ 0 h 8"/>
                <a:gd name="T8" fmla="*/ 2147483647 w 10"/>
                <a:gd name="T9" fmla="*/ 2147483647 h 8"/>
                <a:gd name="T10" fmla="*/ 0 w 10"/>
                <a:gd name="T11" fmla="*/ 2147483647 h 8"/>
                <a:gd name="T12" fmla="*/ 0 w 10"/>
                <a:gd name="T13" fmla="*/ 2147483647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0" y="8"/>
                  </a:moveTo>
                  <a:lnTo>
                    <a:pt x="0" y="8"/>
                  </a:lnTo>
                  <a:lnTo>
                    <a:pt x="0" y="0"/>
                  </a:lnTo>
                  <a:lnTo>
                    <a:pt x="10" y="0"/>
                  </a:lnTo>
                  <a:lnTo>
                    <a:pt x="10" y="8"/>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89" name="Freeform 203"/>
            <p:cNvSpPr>
              <a:spLocks/>
            </p:cNvSpPr>
            <p:nvPr/>
          </p:nvSpPr>
          <p:spPr bwMode="auto">
            <a:xfrm>
              <a:off x="4915039" y="2130426"/>
              <a:ext cx="277840" cy="625475"/>
            </a:xfrm>
            <a:custGeom>
              <a:avLst/>
              <a:gdLst>
                <a:gd name="T0" fmla="*/ 2147483647 w 154"/>
                <a:gd name="T1" fmla="*/ 2147483647 h 339"/>
                <a:gd name="T2" fmla="*/ 2147483647 w 154"/>
                <a:gd name="T3" fmla="*/ 2147483647 h 339"/>
                <a:gd name="T4" fmla="*/ 2147483647 w 154"/>
                <a:gd name="T5" fmla="*/ 2147483647 h 339"/>
                <a:gd name="T6" fmla="*/ 2147483647 w 154"/>
                <a:gd name="T7" fmla="*/ 2147483647 h 339"/>
                <a:gd name="T8" fmla="*/ 2147483647 w 154"/>
                <a:gd name="T9" fmla="*/ 2147483647 h 339"/>
                <a:gd name="T10" fmla="*/ 2147483647 w 154"/>
                <a:gd name="T11" fmla="*/ 2147483647 h 339"/>
                <a:gd name="T12" fmla="*/ 2147483647 w 154"/>
                <a:gd name="T13" fmla="*/ 2147483647 h 339"/>
                <a:gd name="T14" fmla="*/ 2147483647 w 154"/>
                <a:gd name="T15" fmla="*/ 2147483647 h 339"/>
                <a:gd name="T16" fmla="*/ 2147483647 w 154"/>
                <a:gd name="T17" fmla="*/ 2147483647 h 339"/>
                <a:gd name="T18" fmla="*/ 2147483647 w 154"/>
                <a:gd name="T19" fmla="*/ 2147483647 h 339"/>
                <a:gd name="T20" fmla="*/ 2147483647 w 154"/>
                <a:gd name="T21" fmla="*/ 2147483647 h 339"/>
                <a:gd name="T22" fmla="*/ 2147483647 w 154"/>
                <a:gd name="T23" fmla="*/ 2147483647 h 339"/>
                <a:gd name="T24" fmla="*/ 2147483647 w 154"/>
                <a:gd name="T25" fmla="*/ 2147483647 h 339"/>
                <a:gd name="T26" fmla="*/ 2147483647 w 154"/>
                <a:gd name="T27" fmla="*/ 2147483647 h 339"/>
                <a:gd name="T28" fmla="*/ 2147483647 w 154"/>
                <a:gd name="T29" fmla="*/ 2147483647 h 339"/>
                <a:gd name="T30" fmla="*/ 2147483647 w 154"/>
                <a:gd name="T31" fmla="*/ 2147483647 h 339"/>
                <a:gd name="T32" fmla="*/ 2147483647 w 154"/>
                <a:gd name="T33" fmla="*/ 2147483647 h 339"/>
                <a:gd name="T34" fmla="*/ 2147483647 w 154"/>
                <a:gd name="T35" fmla="*/ 2147483647 h 339"/>
                <a:gd name="T36" fmla="*/ 2147483647 w 154"/>
                <a:gd name="T37" fmla="*/ 2147483647 h 339"/>
                <a:gd name="T38" fmla="*/ 2147483647 w 154"/>
                <a:gd name="T39" fmla="*/ 2147483647 h 339"/>
                <a:gd name="T40" fmla="*/ 2147483647 w 154"/>
                <a:gd name="T41" fmla="*/ 2147483647 h 339"/>
                <a:gd name="T42" fmla="*/ 2147483647 w 154"/>
                <a:gd name="T43" fmla="*/ 2147483647 h 339"/>
                <a:gd name="T44" fmla="*/ 2147483647 w 154"/>
                <a:gd name="T45" fmla="*/ 2147483647 h 339"/>
                <a:gd name="T46" fmla="*/ 2147483647 w 154"/>
                <a:gd name="T47" fmla="*/ 2147483647 h 339"/>
                <a:gd name="T48" fmla="*/ 2147483647 w 154"/>
                <a:gd name="T49" fmla="*/ 2147483647 h 339"/>
                <a:gd name="T50" fmla="*/ 0 w 154"/>
                <a:gd name="T51" fmla="*/ 2147483647 h 339"/>
                <a:gd name="T52" fmla="*/ 2147483647 w 154"/>
                <a:gd name="T53" fmla="*/ 2147483647 h 339"/>
                <a:gd name="T54" fmla="*/ 2147483647 w 154"/>
                <a:gd name="T55" fmla="*/ 2147483647 h 339"/>
                <a:gd name="T56" fmla="*/ 2147483647 w 154"/>
                <a:gd name="T57" fmla="*/ 2147483647 h 339"/>
                <a:gd name="T58" fmla="*/ 2147483647 w 154"/>
                <a:gd name="T59" fmla="*/ 2147483647 h 339"/>
                <a:gd name="T60" fmla="*/ 2147483647 w 154"/>
                <a:gd name="T61" fmla="*/ 2147483647 h 339"/>
                <a:gd name="T62" fmla="*/ 2147483647 w 154"/>
                <a:gd name="T63" fmla="*/ 2147483647 h 339"/>
                <a:gd name="T64" fmla="*/ 2147483647 w 154"/>
                <a:gd name="T65" fmla="*/ 2147483647 h 339"/>
                <a:gd name="T66" fmla="*/ 2147483647 w 154"/>
                <a:gd name="T67" fmla="*/ 0 h 339"/>
                <a:gd name="T68" fmla="*/ 2147483647 w 154"/>
                <a:gd name="T69" fmla="*/ 2147483647 h 339"/>
                <a:gd name="T70" fmla="*/ 2147483647 w 154"/>
                <a:gd name="T71" fmla="*/ 2147483647 h 339"/>
                <a:gd name="T72" fmla="*/ 2147483647 w 154"/>
                <a:gd name="T73" fmla="*/ 2147483647 h 3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4"/>
                <a:gd name="T112" fmla="*/ 0 h 339"/>
                <a:gd name="T113" fmla="*/ 154 w 154"/>
                <a:gd name="T114" fmla="*/ 339 h 33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4" h="339">
                  <a:moveTo>
                    <a:pt x="118" y="46"/>
                  </a:moveTo>
                  <a:lnTo>
                    <a:pt x="118" y="46"/>
                  </a:lnTo>
                  <a:lnTo>
                    <a:pt x="118" y="72"/>
                  </a:lnTo>
                  <a:lnTo>
                    <a:pt x="136" y="88"/>
                  </a:lnTo>
                  <a:lnTo>
                    <a:pt x="128" y="116"/>
                  </a:lnTo>
                  <a:lnTo>
                    <a:pt x="136" y="160"/>
                  </a:lnTo>
                  <a:lnTo>
                    <a:pt x="128" y="186"/>
                  </a:lnTo>
                  <a:lnTo>
                    <a:pt x="146" y="214"/>
                  </a:lnTo>
                  <a:lnTo>
                    <a:pt x="136" y="232"/>
                  </a:lnTo>
                  <a:lnTo>
                    <a:pt x="154" y="249"/>
                  </a:lnTo>
                  <a:lnTo>
                    <a:pt x="154" y="259"/>
                  </a:lnTo>
                  <a:lnTo>
                    <a:pt x="128" y="303"/>
                  </a:lnTo>
                  <a:lnTo>
                    <a:pt x="100" y="321"/>
                  </a:lnTo>
                  <a:lnTo>
                    <a:pt x="90" y="321"/>
                  </a:lnTo>
                  <a:lnTo>
                    <a:pt x="46" y="339"/>
                  </a:lnTo>
                  <a:lnTo>
                    <a:pt x="10" y="321"/>
                  </a:lnTo>
                  <a:lnTo>
                    <a:pt x="18" y="295"/>
                  </a:lnTo>
                  <a:lnTo>
                    <a:pt x="10" y="267"/>
                  </a:lnTo>
                  <a:lnTo>
                    <a:pt x="18" y="249"/>
                  </a:lnTo>
                  <a:lnTo>
                    <a:pt x="54" y="196"/>
                  </a:lnTo>
                  <a:lnTo>
                    <a:pt x="64" y="186"/>
                  </a:lnTo>
                  <a:lnTo>
                    <a:pt x="64" y="168"/>
                  </a:lnTo>
                  <a:lnTo>
                    <a:pt x="54" y="160"/>
                  </a:lnTo>
                  <a:lnTo>
                    <a:pt x="46" y="160"/>
                  </a:lnTo>
                  <a:lnTo>
                    <a:pt x="36" y="80"/>
                  </a:lnTo>
                  <a:lnTo>
                    <a:pt x="0" y="46"/>
                  </a:lnTo>
                  <a:lnTo>
                    <a:pt x="10" y="36"/>
                  </a:lnTo>
                  <a:lnTo>
                    <a:pt x="28" y="54"/>
                  </a:lnTo>
                  <a:lnTo>
                    <a:pt x="36" y="54"/>
                  </a:lnTo>
                  <a:lnTo>
                    <a:pt x="46" y="54"/>
                  </a:lnTo>
                  <a:lnTo>
                    <a:pt x="64" y="54"/>
                  </a:lnTo>
                  <a:lnTo>
                    <a:pt x="72" y="46"/>
                  </a:lnTo>
                  <a:lnTo>
                    <a:pt x="82" y="8"/>
                  </a:lnTo>
                  <a:lnTo>
                    <a:pt x="100" y="0"/>
                  </a:lnTo>
                  <a:lnTo>
                    <a:pt x="128" y="18"/>
                  </a:lnTo>
                  <a:lnTo>
                    <a:pt x="118" y="4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90" name="Freeform 204"/>
            <p:cNvSpPr>
              <a:spLocks/>
            </p:cNvSpPr>
            <p:nvPr/>
          </p:nvSpPr>
          <p:spPr bwMode="auto">
            <a:xfrm>
              <a:off x="4500662" y="2049464"/>
              <a:ext cx="692216" cy="806450"/>
            </a:xfrm>
            <a:custGeom>
              <a:avLst/>
              <a:gdLst>
                <a:gd name="T0" fmla="*/ 2147483647 w 385"/>
                <a:gd name="T1" fmla="*/ 2147483647 h 437"/>
                <a:gd name="T2" fmla="*/ 2147483647 w 385"/>
                <a:gd name="T3" fmla="*/ 2147483647 h 437"/>
                <a:gd name="T4" fmla="*/ 2147483647 w 385"/>
                <a:gd name="T5" fmla="*/ 2147483647 h 437"/>
                <a:gd name="T6" fmla="*/ 2147483647 w 385"/>
                <a:gd name="T7" fmla="*/ 2147483647 h 437"/>
                <a:gd name="T8" fmla="*/ 2147483647 w 385"/>
                <a:gd name="T9" fmla="*/ 2147483647 h 437"/>
                <a:gd name="T10" fmla="*/ 2147483647 w 385"/>
                <a:gd name="T11" fmla="*/ 2147483647 h 437"/>
                <a:gd name="T12" fmla="*/ 2147483647 w 385"/>
                <a:gd name="T13" fmla="*/ 2147483647 h 437"/>
                <a:gd name="T14" fmla="*/ 2147483647 w 385"/>
                <a:gd name="T15" fmla="*/ 2147483647 h 437"/>
                <a:gd name="T16" fmla="*/ 2147483647 w 385"/>
                <a:gd name="T17" fmla="*/ 2147483647 h 437"/>
                <a:gd name="T18" fmla="*/ 2147483647 w 385"/>
                <a:gd name="T19" fmla="*/ 2147483647 h 437"/>
                <a:gd name="T20" fmla="*/ 2147483647 w 385"/>
                <a:gd name="T21" fmla="*/ 2147483647 h 437"/>
                <a:gd name="T22" fmla="*/ 2147483647 w 385"/>
                <a:gd name="T23" fmla="*/ 2147483647 h 437"/>
                <a:gd name="T24" fmla="*/ 2147483647 w 385"/>
                <a:gd name="T25" fmla="*/ 2147483647 h 437"/>
                <a:gd name="T26" fmla="*/ 2147483647 w 385"/>
                <a:gd name="T27" fmla="*/ 2147483647 h 437"/>
                <a:gd name="T28" fmla="*/ 2147483647 w 385"/>
                <a:gd name="T29" fmla="*/ 2147483647 h 437"/>
                <a:gd name="T30" fmla="*/ 2147483647 w 385"/>
                <a:gd name="T31" fmla="*/ 2147483647 h 437"/>
                <a:gd name="T32" fmla="*/ 2147483647 w 385"/>
                <a:gd name="T33" fmla="*/ 2147483647 h 437"/>
                <a:gd name="T34" fmla="*/ 2147483647 w 385"/>
                <a:gd name="T35" fmla="*/ 2147483647 h 437"/>
                <a:gd name="T36" fmla="*/ 2147483647 w 385"/>
                <a:gd name="T37" fmla="*/ 2147483647 h 437"/>
                <a:gd name="T38" fmla="*/ 2147483647 w 385"/>
                <a:gd name="T39" fmla="*/ 2147483647 h 437"/>
                <a:gd name="T40" fmla="*/ 2147483647 w 385"/>
                <a:gd name="T41" fmla="*/ 2147483647 h 437"/>
                <a:gd name="T42" fmla="*/ 2147483647 w 385"/>
                <a:gd name="T43" fmla="*/ 2147483647 h 437"/>
                <a:gd name="T44" fmla="*/ 2147483647 w 385"/>
                <a:gd name="T45" fmla="*/ 0 h 437"/>
                <a:gd name="T46" fmla="*/ 2147483647 w 385"/>
                <a:gd name="T47" fmla="*/ 2147483647 h 437"/>
                <a:gd name="T48" fmla="*/ 2147483647 w 385"/>
                <a:gd name="T49" fmla="*/ 0 h 437"/>
                <a:gd name="T50" fmla="*/ 2147483647 w 385"/>
                <a:gd name="T51" fmla="*/ 2147483647 h 437"/>
                <a:gd name="T52" fmla="*/ 2147483647 w 385"/>
                <a:gd name="T53" fmla="*/ 2147483647 h 437"/>
                <a:gd name="T54" fmla="*/ 2147483647 w 385"/>
                <a:gd name="T55" fmla="*/ 2147483647 h 437"/>
                <a:gd name="T56" fmla="*/ 2147483647 w 385"/>
                <a:gd name="T57" fmla="*/ 2147483647 h 437"/>
                <a:gd name="T58" fmla="*/ 2147483647 w 385"/>
                <a:gd name="T59" fmla="*/ 2147483647 h 437"/>
                <a:gd name="T60" fmla="*/ 2147483647 w 385"/>
                <a:gd name="T61" fmla="*/ 2147483647 h 437"/>
                <a:gd name="T62" fmla="*/ 2147483647 w 385"/>
                <a:gd name="T63" fmla="*/ 2147483647 h 437"/>
                <a:gd name="T64" fmla="*/ 2147483647 w 385"/>
                <a:gd name="T65" fmla="*/ 2147483647 h 437"/>
                <a:gd name="T66" fmla="*/ 2147483647 w 385"/>
                <a:gd name="T67" fmla="*/ 2147483647 h 437"/>
                <a:gd name="T68" fmla="*/ 2147483647 w 385"/>
                <a:gd name="T69" fmla="*/ 2147483647 h 437"/>
                <a:gd name="T70" fmla="*/ 2147483647 w 385"/>
                <a:gd name="T71" fmla="*/ 2147483647 h 437"/>
                <a:gd name="T72" fmla="*/ 2147483647 w 385"/>
                <a:gd name="T73" fmla="*/ 2147483647 h 437"/>
                <a:gd name="T74" fmla="*/ 2147483647 w 385"/>
                <a:gd name="T75" fmla="*/ 2147483647 h 437"/>
                <a:gd name="T76" fmla="*/ 2147483647 w 385"/>
                <a:gd name="T77" fmla="*/ 2147483647 h 437"/>
                <a:gd name="T78" fmla="*/ 2147483647 w 385"/>
                <a:gd name="T79" fmla="*/ 2147483647 h 437"/>
                <a:gd name="T80" fmla="*/ 2147483647 w 385"/>
                <a:gd name="T81" fmla="*/ 2147483647 h 437"/>
                <a:gd name="T82" fmla="*/ 2147483647 w 385"/>
                <a:gd name="T83" fmla="*/ 2147483647 h 437"/>
                <a:gd name="T84" fmla="*/ 2147483647 w 385"/>
                <a:gd name="T85" fmla="*/ 2147483647 h 437"/>
                <a:gd name="T86" fmla="*/ 2147483647 w 385"/>
                <a:gd name="T87" fmla="*/ 2147483647 h 437"/>
                <a:gd name="T88" fmla="*/ 2147483647 w 385"/>
                <a:gd name="T89" fmla="*/ 2147483647 h 437"/>
                <a:gd name="T90" fmla="*/ 2147483647 w 385"/>
                <a:gd name="T91" fmla="*/ 2147483647 h 4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5"/>
                <a:gd name="T139" fmla="*/ 0 h 437"/>
                <a:gd name="T140" fmla="*/ 385 w 385"/>
                <a:gd name="T141" fmla="*/ 437 h 4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5" h="437">
                  <a:moveTo>
                    <a:pt x="90" y="417"/>
                  </a:moveTo>
                  <a:lnTo>
                    <a:pt x="90" y="417"/>
                  </a:lnTo>
                  <a:lnTo>
                    <a:pt x="90" y="409"/>
                  </a:lnTo>
                  <a:lnTo>
                    <a:pt x="82" y="399"/>
                  </a:lnTo>
                  <a:lnTo>
                    <a:pt x="82" y="409"/>
                  </a:lnTo>
                  <a:lnTo>
                    <a:pt x="72" y="409"/>
                  </a:lnTo>
                  <a:lnTo>
                    <a:pt x="44" y="437"/>
                  </a:lnTo>
                  <a:lnTo>
                    <a:pt x="26" y="437"/>
                  </a:lnTo>
                  <a:lnTo>
                    <a:pt x="8" y="427"/>
                  </a:lnTo>
                  <a:lnTo>
                    <a:pt x="18" y="399"/>
                  </a:lnTo>
                  <a:lnTo>
                    <a:pt x="8" y="409"/>
                  </a:lnTo>
                  <a:lnTo>
                    <a:pt x="8" y="399"/>
                  </a:lnTo>
                  <a:lnTo>
                    <a:pt x="8" y="391"/>
                  </a:lnTo>
                  <a:lnTo>
                    <a:pt x="8" y="373"/>
                  </a:lnTo>
                  <a:lnTo>
                    <a:pt x="0" y="357"/>
                  </a:lnTo>
                  <a:lnTo>
                    <a:pt x="8" y="337"/>
                  </a:lnTo>
                  <a:lnTo>
                    <a:pt x="0" y="329"/>
                  </a:lnTo>
                  <a:lnTo>
                    <a:pt x="36" y="303"/>
                  </a:lnTo>
                  <a:lnTo>
                    <a:pt x="44" y="293"/>
                  </a:lnTo>
                  <a:lnTo>
                    <a:pt x="64" y="276"/>
                  </a:lnTo>
                  <a:lnTo>
                    <a:pt x="64" y="284"/>
                  </a:lnTo>
                  <a:lnTo>
                    <a:pt x="90" y="240"/>
                  </a:lnTo>
                  <a:lnTo>
                    <a:pt x="108" y="222"/>
                  </a:lnTo>
                  <a:lnTo>
                    <a:pt x="128" y="176"/>
                  </a:lnTo>
                  <a:lnTo>
                    <a:pt x="146" y="132"/>
                  </a:lnTo>
                  <a:lnTo>
                    <a:pt x="164" y="116"/>
                  </a:lnTo>
                  <a:lnTo>
                    <a:pt x="136" y="124"/>
                  </a:lnTo>
                  <a:lnTo>
                    <a:pt x="118" y="132"/>
                  </a:lnTo>
                  <a:lnTo>
                    <a:pt x="128" y="116"/>
                  </a:lnTo>
                  <a:lnTo>
                    <a:pt x="146" y="116"/>
                  </a:lnTo>
                  <a:lnTo>
                    <a:pt x="136" y="96"/>
                  </a:lnTo>
                  <a:lnTo>
                    <a:pt x="164" y="80"/>
                  </a:lnTo>
                  <a:lnTo>
                    <a:pt x="164" y="96"/>
                  </a:lnTo>
                  <a:lnTo>
                    <a:pt x="172" y="88"/>
                  </a:lnTo>
                  <a:lnTo>
                    <a:pt x="172" y="96"/>
                  </a:lnTo>
                  <a:lnTo>
                    <a:pt x="183" y="88"/>
                  </a:lnTo>
                  <a:lnTo>
                    <a:pt x="172" y="88"/>
                  </a:lnTo>
                  <a:lnTo>
                    <a:pt x="172" y="70"/>
                  </a:lnTo>
                  <a:lnTo>
                    <a:pt x="193" y="62"/>
                  </a:lnTo>
                  <a:lnTo>
                    <a:pt x="203" y="44"/>
                  </a:lnTo>
                  <a:lnTo>
                    <a:pt x="221" y="44"/>
                  </a:lnTo>
                  <a:lnTo>
                    <a:pt x="239" y="36"/>
                  </a:lnTo>
                  <a:lnTo>
                    <a:pt x="267" y="8"/>
                  </a:lnTo>
                  <a:lnTo>
                    <a:pt x="285" y="16"/>
                  </a:lnTo>
                  <a:lnTo>
                    <a:pt x="293" y="8"/>
                  </a:lnTo>
                  <a:lnTo>
                    <a:pt x="303" y="0"/>
                  </a:lnTo>
                  <a:lnTo>
                    <a:pt x="303" y="26"/>
                  </a:lnTo>
                  <a:lnTo>
                    <a:pt x="311" y="8"/>
                  </a:lnTo>
                  <a:lnTo>
                    <a:pt x="321" y="26"/>
                  </a:lnTo>
                  <a:lnTo>
                    <a:pt x="331" y="0"/>
                  </a:lnTo>
                  <a:lnTo>
                    <a:pt x="349" y="8"/>
                  </a:lnTo>
                  <a:lnTo>
                    <a:pt x="385" y="36"/>
                  </a:lnTo>
                  <a:lnTo>
                    <a:pt x="367" y="44"/>
                  </a:lnTo>
                  <a:lnTo>
                    <a:pt x="349" y="44"/>
                  </a:lnTo>
                  <a:lnTo>
                    <a:pt x="367" y="52"/>
                  </a:lnTo>
                  <a:lnTo>
                    <a:pt x="377" y="62"/>
                  </a:lnTo>
                  <a:lnTo>
                    <a:pt x="377" y="70"/>
                  </a:lnTo>
                  <a:lnTo>
                    <a:pt x="367" y="70"/>
                  </a:lnTo>
                  <a:lnTo>
                    <a:pt x="349" y="88"/>
                  </a:lnTo>
                  <a:lnTo>
                    <a:pt x="359" y="62"/>
                  </a:lnTo>
                  <a:lnTo>
                    <a:pt x="331" y="44"/>
                  </a:lnTo>
                  <a:lnTo>
                    <a:pt x="311" y="52"/>
                  </a:lnTo>
                  <a:lnTo>
                    <a:pt x="303" y="88"/>
                  </a:lnTo>
                  <a:lnTo>
                    <a:pt x="293" y="96"/>
                  </a:lnTo>
                  <a:lnTo>
                    <a:pt x="275" y="96"/>
                  </a:lnTo>
                  <a:lnTo>
                    <a:pt x="267" y="96"/>
                  </a:lnTo>
                  <a:lnTo>
                    <a:pt x="257" y="96"/>
                  </a:lnTo>
                  <a:lnTo>
                    <a:pt x="239" y="80"/>
                  </a:lnTo>
                  <a:lnTo>
                    <a:pt x="229" y="88"/>
                  </a:lnTo>
                  <a:lnTo>
                    <a:pt x="221" y="88"/>
                  </a:lnTo>
                  <a:lnTo>
                    <a:pt x="221" y="106"/>
                  </a:lnTo>
                  <a:lnTo>
                    <a:pt x="203" y="106"/>
                  </a:lnTo>
                  <a:lnTo>
                    <a:pt x="193" y="106"/>
                  </a:lnTo>
                  <a:lnTo>
                    <a:pt x="193" y="124"/>
                  </a:lnTo>
                  <a:lnTo>
                    <a:pt x="183" y="124"/>
                  </a:lnTo>
                  <a:lnTo>
                    <a:pt x="172" y="132"/>
                  </a:lnTo>
                  <a:lnTo>
                    <a:pt x="164" y="150"/>
                  </a:lnTo>
                  <a:lnTo>
                    <a:pt x="164" y="160"/>
                  </a:lnTo>
                  <a:lnTo>
                    <a:pt x="164" y="168"/>
                  </a:lnTo>
                  <a:lnTo>
                    <a:pt x="146" y="196"/>
                  </a:lnTo>
                  <a:lnTo>
                    <a:pt x="136" y="222"/>
                  </a:lnTo>
                  <a:lnTo>
                    <a:pt x="128" y="240"/>
                  </a:lnTo>
                  <a:lnTo>
                    <a:pt x="136" y="256"/>
                  </a:lnTo>
                  <a:lnTo>
                    <a:pt x="118" y="266"/>
                  </a:lnTo>
                  <a:lnTo>
                    <a:pt x="108" y="276"/>
                  </a:lnTo>
                  <a:lnTo>
                    <a:pt x="100" y="311"/>
                  </a:lnTo>
                  <a:lnTo>
                    <a:pt x="108" y="347"/>
                  </a:lnTo>
                  <a:lnTo>
                    <a:pt x="108" y="357"/>
                  </a:lnTo>
                  <a:lnTo>
                    <a:pt x="108" y="383"/>
                  </a:lnTo>
                  <a:lnTo>
                    <a:pt x="100" y="391"/>
                  </a:lnTo>
                  <a:lnTo>
                    <a:pt x="100" y="417"/>
                  </a:lnTo>
                  <a:lnTo>
                    <a:pt x="90" y="417"/>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91" name="Freeform 205"/>
            <p:cNvSpPr>
              <a:spLocks/>
            </p:cNvSpPr>
            <p:nvPr/>
          </p:nvSpPr>
          <p:spPr bwMode="auto">
            <a:xfrm>
              <a:off x="4662603" y="2216151"/>
              <a:ext cx="333407" cy="768350"/>
            </a:xfrm>
            <a:custGeom>
              <a:avLst/>
              <a:gdLst>
                <a:gd name="T0" fmla="*/ 0 w 185"/>
                <a:gd name="T1" fmla="*/ 2147483647 h 417"/>
                <a:gd name="T2" fmla="*/ 0 w 185"/>
                <a:gd name="T3" fmla="*/ 2147483647 h 417"/>
                <a:gd name="T4" fmla="*/ 2147483647 w 185"/>
                <a:gd name="T5" fmla="*/ 2147483647 h 417"/>
                <a:gd name="T6" fmla="*/ 2147483647 w 185"/>
                <a:gd name="T7" fmla="*/ 2147483647 h 417"/>
                <a:gd name="T8" fmla="*/ 2147483647 w 185"/>
                <a:gd name="T9" fmla="*/ 2147483647 h 417"/>
                <a:gd name="T10" fmla="*/ 2147483647 w 185"/>
                <a:gd name="T11" fmla="*/ 2147483647 h 417"/>
                <a:gd name="T12" fmla="*/ 2147483647 w 185"/>
                <a:gd name="T13" fmla="*/ 2147483647 h 417"/>
                <a:gd name="T14" fmla="*/ 2147483647 w 185"/>
                <a:gd name="T15" fmla="*/ 2147483647 h 417"/>
                <a:gd name="T16" fmla="*/ 2147483647 w 185"/>
                <a:gd name="T17" fmla="*/ 2147483647 h 417"/>
                <a:gd name="T18" fmla="*/ 2147483647 w 185"/>
                <a:gd name="T19" fmla="*/ 2147483647 h 417"/>
                <a:gd name="T20" fmla="*/ 2147483647 w 185"/>
                <a:gd name="T21" fmla="*/ 2147483647 h 417"/>
                <a:gd name="T22" fmla="*/ 2147483647 w 185"/>
                <a:gd name="T23" fmla="*/ 2147483647 h 417"/>
                <a:gd name="T24" fmla="*/ 2147483647 w 185"/>
                <a:gd name="T25" fmla="*/ 2147483647 h 417"/>
                <a:gd name="T26" fmla="*/ 2147483647 w 185"/>
                <a:gd name="T27" fmla="*/ 2147483647 h 417"/>
                <a:gd name="T28" fmla="*/ 2147483647 w 185"/>
                <a:gd name="T29" fmla="*/ 2147483647 h 417"/>
                <a:gd name="T30" fmla="*/ 2147483647 w 185"/>
                <a:gd name="T31" fmla="*/ 2147483647 h 417"/>
                <a:gd name="T32" fmla="*/ 2147483647 w 185"/>
                <a:gd name="T33" fmla="*/ 2147483647 h 417"/>
                <a:gd name="T34" fmla="*/ 2147483647 w 185"/>
                <a:gd name="T35" fmla="*/ 2147483647 h 417"/>
                <a:gd name="T36" fmla="*/ 2147483647 w 185"/>
                <a:gd name="T37" fmla="*/ 2147483647 h 417"/>
                <a:gd name="T38" fmla="*/ 2147483647 w 185"/>
                <a:gd name="T39" fmla="*/ 2147483647 h 417"/>
                <a:gd name="T40" fmla="*/ 2147483647 w 185"/>
                <a:gd name="T41" fmla="*/ 2147483647 h 417"/>
                <a:gd name="T42" fmla="*/ 2147483647 w 185"/>
                <a:gd name="T43" fmla="*/ 2147483647 h 417"/>
                <a:gd name="T44" fmla="*/ 2147483647 w 185"/>
                <a:gd name="T45" fmla="*/ 2147483647 h 417"/>
                <a:gd name="T46" fmla="*/ 2147483647 w 185"/>
                <a:gd name="T47" fmla="*/ 0 h 417"/>
                <a:gd name="T48" fmla="*/ 2147483647 w 185"/>
                <a:gd name="T49" fmla="*/ 0 h 417"/>
                <a:gd name="T50" fmla="*/ 2147483647 w 185"/>
                <a:gd name="T51" fmla="*/ 2147483647 h 417"/>
                <a:gd name="T52" fmla="*/ 2147483647 w 185"/>
                <a:gd name="T53" fmla="*/ 2147483647 h 417"/>
                <a:gd name="T54" fmla="*/ 2147483647 w 185"/>
                <a:gd name="T55" fmla="*/ 2147483647 h 417"/>
                <a:gd name="T56" fmla="*/ 2147483647 w 185"/>
                <a:gd name="T57" fmla="*/ 2147483647 h 417"/>
                <a:gd name="T58" fmla="*/ 2147483647 w 185"/>
                <a:gd name="T59" fmla="*/ 2147483647 h 417"/>
                <a:gd name="T60" fmla="*/ 2147483647 w 185"/>
                <a:gd name="T61" fmla="*/ 2147483647 h 417"/>
                <a:gd name="T62" fmla="*/ 2147483647 w 185"/>
                <a:gd name="T63" fmla="*/ 2147483647 h 417"/>
                <a:gd name="T64" fmla="*/ 2147483647 w 185"/>
                <a:gd name="T65" fmla="*/ 2147483647 h 417"/>
                <a:gd name="T66" fmla="*/ 2147483647 w 185"/>
                <a:gd name="T67" fmla="*/ 2147483647 h 417"/>
                <a:gd name="T68" fmla="*/ 2147483647 w 185"/>
                <a:gd name="T69" fmla="*/ 2147483647 h 417"/>
                <a:gd name="T70" fmla="*/ 2147483647 w 185"/>
                <a:gd name="T71" fmla="*/ 2147483647 h 417"/>
                <a:gd name="T72" fmla="*/ 2147483647 w 185"/>
                <a:gd name="T73" fmla="*/ 2147483647 h 417"/>
                <a:gd name="T74" fmla="*/ 2147483647 w 185"/>
                <a:gd name="T75" fmla="*/ 2147483647 h 417"/>
                <a:gd name="T76" fmla="*/ 2147483647 w 185"/>
                <a:gd name="T77" fmla="*/ 2147483647 h 417"/>
                <a:gd name="T78" fmla="*/ 2147483647 w 185"/>
                <a:gd name="T79" fmla="*/ 2147483647 h 417"/>
                <a:gd name="T80" fmla="*/ 2147483647 w 185"/>
                <a:gd name="T81" fmla="*/ 2147483647 h 417"/>
                <a:gd name="T82" fmla="*/ 2147483647 w 185"/>
                <a:gd name="T83" fmla="*/ 2147483647 h 417"/>
                <a:gd name="T84" fmla="*/ 2147483647 w 185"/>
                <a:gd name="T85" fmla="*/ 2147483647 h 417"/>
                <a:gd name="T86" fmla="*/ 2147483647 w 185"/>
                <a:gd name="T87" fmla="*/ 2147483647 h 417"/>
                <a:gd name="T88" fmla="*/ 2147483647 w 185"/>
                <a:gd name="T89" fmla="*/ 2147483647 h 417"/>
                <a:gd name="T90" fmla="*/ 2147483647 w 185"/>
                <a:gd name="T91" fmla="*/ 2147483647 h 417"/>
                <a:gd name="T92" fmla="*/ 2147483647 w 185"/>
                <a:gd name="T93" fmla="*/ 2147483647 h 417"/>
                <a:gd name="T94" fmla="*/ 2147483647 w 185"/>
                <a:gd name="T95" fmla="*/ 2147483647 h 417"/>
                <a:gd name="T96" fmla="*/ 0 w 185"/>
                <a:gd name="T97" fmla="*/ 2147483647 h 417"/>
                <a:gd name="T98" fmla="*/ 0 w 185"/>
                <a:gd name="T99" fmla="*/ 2147483647 h 4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5"/>
                <a:gd name="T151" fmla="*/ 0 h 417"/>
                <a:gd name="T152" fmla="*/ 185 w 185"/>
                <a:gd name="T153" fmla="*/ 417 h 4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5" h="417">
                  <a:moveTo>
                    <a:pt x="0" y="327"/>
                  </a:moveTo>
                  <a:lnTo>
                    <a:pt x="0" y="327"/>
                  </a:lnTo>
                  <a:lnTo>
                    <a:pt x="10" y="327"/>
                  </a:lnTo>
                  <a:lnTo>
                    <a:pt x="10" y="301"/>
                  </a:lnTo>
                  <a:lnTo>
                    <a:pt x="20" y="293"/>
                  </a:lnTo>
                  <a:lnTo>
                    <a:pt x="20" y="267"/>
                  </a:lnTo>
                  <a:lnTo>
                    <a:pt x="20" y="257"/>
                  </a:lnTo>
                  <a:lnTo>
                    <a:pt x="10" y="221"/>
                  </a:lnTo>
                  <a:lnTo>
                    <a:pt x="20" y="186"/>
                  </a:lnTo>
                  <a:lnTo>
                    <a:pt x="28" y="176"/>
                  </a:lnTo>
                  <a:lnTo>
                    <a:pt x="46" y="168"/>
                  </a:lnTo>
                  <a:lnTo>
                    <a:pt x="38" y="150"/>
                  </a:lnTo>
                  <a:lnTo>
                    <a:pt x="46" y="132"/>
                  </a:lnTo>
                  <a:lnTo>
                    <a:pt x="56" y="106"/>
                  </a:lnTo>
                  <a:lnTo>
                    <a:pt x="74" y="80"/>
                  </a:lnTo>
                  <a:lnTo>
                    <a:pt x="74" y="70"/>
                  </a:lnTo>
                  <a:lnTo>
                    <a:pt x="74" y="60"/>
                  </a:lnTo>
                  <a:lnTo>
                    <a:pt x="85" y="42"/>
                  </a:lnTo>
                  <a:lnTo>
                    <a:pt x="93" y="34"/>
                  </a:lnTo>
                  <a:lnTo>
                    <a:pt x="103" y="34"/>
                  </a:lnTo>
                  <a:lnTo>
                    <a:pt x="103" y="16"/>
                  </a:lnTo>
                  <a:lnTo>
                    <a:pt x="111" y="16"/>
                  </a:lnTo>
                  <a:lnTo>
                    <a:pt x="129" y="16"/>
                  </a:lnTo>
                  <a:lnTo>
                    <a:pt x="129" y="0"/>
                  </a:lnTo>
                  <a:lnTo>
                    <a:pt x="139" y="0"/>
                  </a:lnTo>
                  <a:lnTo>
                    <a:pt x="175" y="34"/>
                  </a:lnTo>
                  <a:lnTo>
                    <a:pt x="185" y="114"/>
                  </a:lnTo>
                  <a:lnTo>
                    <a:pt x="167" y="114"/>
                  </a:lnTo>
                  <a:lnTo>
                    <a:pt x="149" y="132"/>
                  </a:lnTo>
                  <a:lnTo>
                    <a:pt x="149" y="140"/>
                  </a:lnTo>
                  <a:lnTo>
                    <a:pt x="149" y="150"/>
                  </a:lnTo>
                  <a:lnTo>
                    <a:pt x="157" y="158"/>
                  </a:lnTo>
                  <a:lnTo>
                    <a:pt x="139" y="176"/>
                  </a:lnTo>
                  <a:lnTo>
                    <a:pt x="111" y="203"/>
                  </a:lnTo>
                  <a:lnTo>
                    <a:pt x="93" y="229"/>
                  </a:lnTo>
                  <a:lnTo>
                    <a:pt x="93" y="275"/>
                  </a:lnTo>
                  <a:lnTo>
                    <a:pt x="111" y="301"/>
                  </a:lnTo>
                  <a:lnTo>
                    <a:pt x="103" y="309"/>
                  </a:lnTo>
                  <a:lnTo>
                    <a:pt x="103" y="319"/>
                  </a:lnTo>
                  <a:lnTo>
                    <a:pt x="85" y="337"/>
                  </a:lnTo>
                  <a:lnTo>
                    <a:pt x="74" y="399"/>
                  </a:lnTo>
                  <a:lnTo>
                    <a:pt x="56" y="399"/>
                  </a:lnTo>
                  <a:lnTo>
                    <a:pt x="46" y="407"/>
                  </a:lnTo>
                  <a:lnTo>
                    <a:pt x="46" y="417"/>
                  </a:lnTo>
                  <a:lnTo>
                    <a:pt x="28" y="417"/>
                  </a:lnTo>
                  <a:lnTo>
                    <a:pt x="20" y="399"/>
                  </a:lnTo>
                  <a:lnTo>
                    <a:pt x="28" y="389"/>
                  </a:lnTo>
                  <a:lnTo>
                    <a:pt x="20" y="381"/>
                  </a:lnTo>
                  <a:lnTo>
                    <a:pt x="0" y="327"/>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92" name="Freeform 206"/>
            <p:cNvSpPr>
              <a:spLocks/>
            </p:cNvSpPr>
            <p:nvPr/>
          </p:nvSpPr>
          <p:spPr bwMode="auto">
            <a:xfrm>
              <a:off x="4894400" y="5167316"/>
              <a:ext cx="250849" cy="242887"/>
            </a:xfrm>
            <a:custGeom>
              <a:avLst/>
              <a:gdLst>
                <a:gd name="T0" fmla="*/ 0 w 140"/>
                <a:gd name="T1" fmla="*/ 2147483647 h 132"/>
                <a:gd name="T2" fmla="*/ 0 w 140"/>
                <a:gd name="T3" fmla="*/ 2147483647 h 132"/>
                <a:gd name="T4" fmla="*/ 2147483647 w 140"/>
                <a:gd name="T5" fmla="*/ 2147483647 h 132"/>
                <a:gd name="T6" fmla="*/ 2147483647 w 140"/>
                <a:gd name="T7" fmla="*/ 2147483647 h 132"/>
                <a:gd name="T8" fmla="*/ 2147483647 w 140"/>
                <a:gd name="T9" fmla="*/ 2147483647 h 132"/>
                <a:gd name="T10" fmla="*/ 2147483647 w 140"/>
                <a:gd name="T11" fmla="*/ 2147483647 h 132"/>
                <a:gd name="T12" fmla="*/ 2147483647 w 140"/>
                <a:gd name="T13" fmla="*/ 2147483647 h 132"/>
                <a:gd name="T14" fmla="*/ 2147483647 w 140"/>
                <a:gd name="T15" fmla="*/ 2147483647 h 132"/>
                <a:gd name="T16" fmla="*/ 2147483647 w 140"/>
                <a:gd name="T17" fmla="*/ 2147483647 h 132"/>
                <a:gd name="T18" fmla="*/ 2147483647 w 140"/>
                <a:gd name="T19" fmla="*/ 2147483647 h 132"/>
                <a:gd name="T20" fmla="*/ 2147483647 w 140"/>
                <a:gd name="T21" fmla="*/ 2147483647 h 132"/>
                <a:gd name="T22" fmla="*/ 2147483647 w 140"/>
                <a:gd name="T23" fmla="*/ 2147483647 h 132"/>
                <a:gd name="T24" fmla="*/ 2147483647 w 140"/>
                <a:gd name="T25" fmla="*/ 2147483647 h 132"/>
                <a:gd name="T26" fmla="*/ 2147483647 w 140"/>
                <a:gd name="T27" fmla="*/ 0 h 132"/>
                <a:gd name="T28" fmla="*/ 2147483647 w 140"/>
                <a:gd name="T29" fmla="*/ 2147483647 h 132"/>
                <a:gd name="T30" fmla="*/ 2147483647 w 140"/>
                <a:gd name="T31" fmla="*/ 2147483647 h 132"/>
                <a:gd name="T32" fmla="*/ 2147483647 w 140"/>
                <a:gd name="T33" fmla="*/ 2147483647 h 132"/>
                <a:gd name="T34" fmla="*/ 2147483647 w 140"/>
                <a:gd name="T35" fmla="*/ 2147483647 h 132"/>
                <a:gd name="T36" fmla="*/ 0 w 140"/>
                <a:gd name="T37" fmla="*/ 2147483647 h 132"/>
                <a:gd name="T38" fmla="*/ 0 w 140"/>
                <a:gd name="T39" fmla="*/ 2147483647 h 132"/>
                <a:gd name="T40" fmla="*/ 0 w 140"/>
                <a:gd name="T41" fmla="*/ 2147483647 h 1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0"/>
                <a:gd name="T64" fmla="*/ 0 h 132"/>
                <a:gd name="T65" fmla="*/ 140 w 140"/>
                <a:gd name="T66" fmla="*/ 132 h 1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0" h="132">
                  <a:moveTo>
                    <a:pt x="0" y="106"/>
                  </a:moveTo>
                  <a:lnTo>
                    <a:pt x="0" y="106"/>
                  </a:lnTo>
                  <a:lnTo>
                    <a:pt x="10" y="114"/>
                  </a:lnTo>
                  <a:lnTo>
                    <a:pt x="10" y="132"/>
                  </a:lnTo>
                  <a:lnTo>
                    <a:pt x="28" y="132"/>
                  </a:lnTo>
                  <a:lnTo>
                    <a:pt x="56" y="114"/>
                  </a:lnTo>
                  <a:lnTo>
                    <a:pt x="66" y="124"/>
                  </a:lnTo>
                  <a:lnTo>
                    <a:pt x="74" y="114"/>
                  </a:lnTo>
                  <a:lnTo>
                    <a:pt x="112" y="80"/>
                  </a:lnTo>
                  <a:lnTo>
                    <a:pt x="140" y="62"/>
                  </a:lnTo>
                  <a:lnTo>
                    <a:pt x="122" y="62"/>
                  </a:lnTo>
                  <a:lnTo>
                    <a:pt x="112" y="44"/>
                  </a:lnTo>
                  <a:lnTo>
                    <a:pt x="92" y="26"/>
                  </a:lnTo>
                  <a:lnTo>
                    <a:pt x="74" y="0"/>
                  </a:lnTo>
                  <a:lnTo>
                    <a:pt x="56" y="16"/>
                  </a:lnTo>
                  <a:lnTo>
                    <a:pt x="48" y="8"/>
                  </a:lnTo>
                  <a:lnTo>
                    <a:pt x="20" y="8"/>
                  </a:lnTo>
                  <a:lnTo>
                    <a:pt x="10" y="62"/>
                  </a:lnTo>
                  <a:lnTo>
                    <a:pt x="0" y="70"/>
                  </a:lnTo>
                  <a:lnTo>
                    <a:pt x="0" y="10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93" name="Freeform 207"/>
            <p:cNvSpPr>
              <a:spLocks/>
            </p:cNvSpPr>
            <p:nvPr/>
          </p:nvSpPr>
          <p:spPr bwMode="auto">
            <a:xfrm>
              <a:off x="5027763" y="5113341"/>
              <a:ext cx="214333" cy="182562"/>
            </a:xfrm>
            <a:custGeom>
              <a:avLst/>
              <a:gdLst>
                <a:gd name="T0" fmla="*/ 2147483647 w 120"/>
                <a:gd name="T1" fmla="*/ 0 h 99"/>
                <a:gd name="T2" fmla="*/ 2147483647 w 120"/>
                <a:gd name="T3" fmla="*/ 0 h 99"/>
                <a:gd name="T4" fmla="*/ 2147483647 w 120"/>
                <a:gd name="T5" fmla="*/ 0 h 99"/>
                <a:gd name="T6" fmla="*/ 2147483647 w 120"/>
                <a:gd name="T7" fmla="*/ 2147483647 h 99"/>
                <a:gd name="T8" fmla="*/ 2147483647 w 120"/>
                <a:gd name="T9" fmla="*/ 2147483647 h 99"/>
                <a:gd name="T10" fmla="*/ 0 w 120"/>
                <a:gd name="T11" fmla="*/ 2147483647 h 99"/>
                <a:gd name="T12" fmla="*/ 2147483647 w 120"/>
                <a:gd name="T13" fmla="*/ 2147483647 h 99"/>
                <a:gd name="T14" fmla="*/ 2147483647 w 120"/>
                <a:gd name="T15" fmla="*/ 2147483647 h 99"/>
                <a:gd name="T16" fmla="*/ 2147483647 w 120"/>
                <a:gd name="T17" fmla="*/ 2147483647 h 99"/>
                <a:gd name="T18" fmla="*/ 2147483647 w 120"/>
                <a:gd name="T19" fmla="*/ 2147483647 h 99"/>
                <a:gd name="T20" fmla="*/ 2147483647 w 120"/>
                <a:gd name="T21" fmla="*/ 2147483647 h 99"/>
                <a:gd name="T22" fmla="*/ 2147483647 w 120"/>
                <a:gd name="T23" fmla="*/ 2147483647 h 99"/>
                <a:gd name="T24" fmla="*/ 2147483647 w 120"/>
                <a:gd name="T25" fmla="*/ 2147483647 h 99"/>
                <a:gd name="T26" fmla="*/ 2147483647 w 120"/>
                <a:gd name="T27" fmla="*/ 2147483647 h 99"/>
                <a:gd name="T28" fmla="*/ 2147483647 w 120"/>
                <a:gd name="T29" fmla="*/ 2147483647 h 99"/>
                <a:gd name="T30" fmla="*/ 2147483647 w 120"/>
                <a:gd name="T31" fmla="*/ 0 h 99"/>
                <a:gd name="T32" fmla="*/ 2147483647 w 120"/>
                <a:gd name="T33" fmla="*/ 0 h 99"/>
                <a:gd name="T34" fmla="*/ 2147483647 w 120"/>
                <a:gd name="T35" fmla="*/ 0 h 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
                <a:gd name="T55" fmla="*/ 0 h 99"/>
                <a:gd name="T56" fmla="*/ 120 w 120"/>
                <a:gd name="T57" fmla="*/ 99 h 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 h="99">
                  <a:moveTo>
                    <a:pt x="74" y="0"/>
                  </a:moveTo>
                  <a:lnTo>
                    <a:pt x="74" y="0"/>
                  </a:lnTo>
                  <a:lnTo>
                    <a:pt x="56" y="0"/>
                  </a:lnTo>
                  <a:lnTo>
                    <a:pt x="56" y="10"/>
                  </a:lnTo>
                  <a:lnTo>
                    <a:pt x="28" y="29"/>
                  </a:lnTo>
                  <a:lnTo>
                    <a:pt x="0" y="29"/>
                  </a:lnTo>
                  <a:lnTo>
                    <a:pt x="20" y="55"/>
                  </a:lnTo>
                  <a:lnTo>
                    <a:pt x="38" y="71"/>
                  </a:lnTo>
                  <a:lnTo>
                    <a:pt x="46" y="91"/>
                  </a:lnTo>
                  <a:lnTo>
                    <a:pt x="64" y="91"/>
                  </a:lnTo>
                  <a:lnTo>
                    <a:pt x="84" y="99"/>
                  </a:lnTo>
                  <a:lnTo>
                    <a:pt x="92" y="99"/>
                  </a:lnTo>
                  <a:lnTo>
                    <a:pt x="110" y="63"/>
                  </a:lnTo>
                  <a:lnTo>
                    <a:pt x="120" y="29"/>
                  </a:lnTo>
                  <a:lnTo>
                    <a:pt x="110" y="10"/>
                  </a:lnTo>
                  <a:lnTo>
                    <a:pt x="92" y="0"/>
                  </a:lnTo>
                  <a:lnTo>
                    <a:pt x="74"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94" name="Freeform 208"/>
            <p:cNvSpPr>
              <a:spLocks/>
            </p:cNvSpPr>
            <p:nvPr/>
          </p:nvSpPr>
          <p:spPr bwMode="auto">
            <a:xfrm>
              <a:off x="5161125" y="4965702"/>
              <a:ext cx="279427" cy="444500"/>
            </a:xfrm>
            <a:custGeom>
              <a:avLst/>
              <a:gdLst>
                <a:gd name="T0" fmla="*/ 2147483647 w 156"/>
                <a:gd name="T1" fmla="*/ 2147483647 h 241"/>
                <a:gd name="T2" fmla="*/ 2147483647 w 156"/>
                <a:gd name="T3" fmla="*/ 2147483647 h 241"/>
                <a:gd name="T4" fmla="*/ 2147483647 w 156"/>
                <a:gd name="T5" fmla="*/ 2147483647 h 241"/>
                <a:gd name="T6" fmla="*/ 2147483647 w 156"/>
                <a:gd name="T7" fmla="*/ 2147483647 h 241"/>
                <a:gd name="T8" fmla="*/ 2147483647 w 156"/>
                <a:gd name="T9" fmla="*/ 2147483647 h 241"/>
                <a:gd name="T10" fmla="*/ 2147483647 w 156"/>
                <a:gd name="T11" fmla="*/ 2147483647 h 241"/>
                <a:gd name="T12" fmla="*/ 2147483647 w 156"/>
                <a:gd name="T13" fmla="*/ 2147483647 h 241"/>
                <a:gd name="T14" fmla="*/ 2147483647 w 156"/>
                <a:gd name="T15" fmla="*/ 2147483647 h 241"/>
                <a:gd name="T16" fmla="*/ 2147483647 w 156"/>
                <a:gd name="T17" fmla="*/ 2147483647 h 241"/>
                <a:gd name="T18" fmla="*/ 2147483647 w 156"/>
                <a:gd name="T19" fmla="*/ 2147483647 h 241"/>
                <a:gd name="T20" fmla="*/ 2147483647 w 156"/>
                <a:gd name="T21" fmla="*/ 2147483647 h 241"/>
                <a:gd name="T22" fmla="*/ 2147483647 w 156"/>
                <a:gd name="T23" fmla="*/ 0 h 241"/>
                <a:gd name="T24" fmla="*/ 2147483647 w 156"/>
                <a:gd name="T25" fmla="*/ 2147483647 h 241"/>
                <a:gd name="T26" fmla="*/ 2147483647 w 156"/>
                <a:gd name="T27" fmla="*/ 2147483647 h 241"/>
                <a:gd name="T28" fmla="*/ 2147483647 w 156"/>
                <a:gd name="T29" fmla="*/ 2147483647 h 241"/>
                <a:gd name="T30" fmla="*/ 2147483647 w 156"/>
                <a:gd name="T31" fmla="*/ 2147483647 h 241"/>
                <a:gd name="T32" fmla="*/ 2147483647 w 156"/>
                <a:gd name="T33" fmla="*/ 2147483647 h 241"/>
                <a:gd name="T34" fmla="*/ 2147483647 w 156"/>
                <a:gd name="T35" fmla="*/ 2147483647 h 241"/>
                <a:gd name="T36" fmla="*/ 2147483647 w 156"/>
                <a:gd name="T37" fmla="*/ 2147483647 h 241"/>
                <a:gd name="T38" fmla="*/ 2147483647 w 156"/>
                <a:gd name="T39" fmla="*/ 2147483647 h 241"/>
                <a:gd name="T40" fmla="*/ 2147483647 w 156"/>
                <a:gd name="T41" fmla="*/ 2147483647 h 241"/>
                <a:gd name="T42" fmla="*/ 2147483647 w 156"/>
                <a:gd name="T43" fmla="*/ 2147483647 h 241"/>
                <a:gd name="T44" fmla="*/ 2147483647 w 156"/>
                <a:gd name="T45" fmla="*/ 2147483647 h 241"/>
                <a:gd name="T46" fmla="*/ 2147483647 w 156"/>
                <a:gd name="T47" fmla="*/ 2147483647 h 241"/>
                <a:gd name="T48" fmla="*/ 0 w 156"/>
                <a:gd name="T49" fmla="*/ 2147483647 h 241"/>
                <a:gd name="T50" fmla="*/ 0 w 156"/>
                <a:gd name="T51" fmla="*/ 2147483647 h 241"/>
                <a:gd name="T52" fmla="*/ 2147483647 w 156"/>
                <a:gd name="T53" fmla="*/ 2147483647 h 241"/>
                <a:gd name="T54" fmla="*/ 2147483647 w 156"/>
                <a:gd name="T55" fmla="*/ 2147483647 h 241"/>
                <a:gd name="T56" fmla="*/ 2147483647 w 156"/>
                <a:gd name="T57" fmla="*/ 2147483647 h 241"/>
                <a:gd name="T58" fmla="*/ 2147483647 w 156"/>
                <a:gd name="T59" fmla="*/ 2147483647 h 241"/>
                <a:gd name="T60" fmla="*/ 2147483647 w 156"/>
                <a:gd name="T61" fmla="*/ 2147483647 h 241"/>
                <a:gd name="T62" fmla="*/ 2147483647 w 156"/>
                <a:gd name="T63" fmla="*/ 2147483647 h 241"/>
                <a:gd name="T64" fmla="*/ 2147483647 w 156"/>
                <a:gd name="T65" fmla="*/ 2147483647 h 241"/>
                <a:gd name="T66" fmla="*/ 2147483647 w 156"/>
                <a:gd name="T67" fmla="*/ 2147483647 h 241"/>
                <a:gd name="T68" fmla="*/ 2147483647 w 156"/>
                <a:gd name="T69" fmla="*/ 2147483647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241"/>
                <a:gd name="T107" fmla="*/ 156 w 156"/>
                <a:gd name="T108" fmla="*/ 241 h 2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241">
                  <a:moveTo>
                    <a:pt x="36" y="241"/>
                  </a:moveTo>
                  <a:lnTo>
                    <a:pt x="36" y="241"/>
                  </a:lnTo>
                  <a:lnTo>
                    <a:pt x="36" y="233"/>
                  </a:lnTo>
                  <a:lnTo>
                    <a:pt x="36" y="223"/>
                  </a:lnTo>
                  <a:lnTo>
                    <a:pt x="74" y="215"/>
                  </a:lnTo>
                  <a:lnTo>
                    <a:pt x="82" y="205"/>
                  </a:lnTo>
                  <a:lnTo>
                    <a:pt x="82" y="179"/>
                  </a:lnTo>
                  <a:lnTo>
                    <a:pt x="64" y="143"/>
                  </a:lnTo>
                  <a:lnTo>
                    <a:pt x="100" y="109"/>
                  </a:lnTo>
                  <a:lnTo>
                    <a:pt x="128" y="99"/>
                  </a:lnTo>
                  <a:lnTo>
                    <a:pt x="156" y="70"/>
                  </a:lnTo>
                  <a:lnTo>
                    <a:pt x="146" y="0"/>
                  </a:lnTo>
                  <a:lnTo>
                    <a:pt x="128" y="18"/>
                  </a:lnTo>
                  <a:lnTo>
                    <a:pt x="92" y="18"/>
                  </a:lnTo>
                  <a:lnTo>
                    <a:pt x="74" y="18"/>
                  </a:lnTo>
                  <a:lnTo>
                    <a:pt x="64" y="28"/>
                  </a:lnTo>
                  <a:lnTo>
                    <a:pt x="74" y="44"/>
                  </a:lnTo>
                  <a:lnTo>
                    <a:pt x="82" y="62"/>
                  </a:lnTo>
                  <a:lnTo>
                    <a:pt x="82" y="80"/>
                  </a:lnTo>
                  <a:lnTo>
                    <a:pt x="74" y="99"/>
                  </a:lnTo>
                  <a:lnTo>
                    <a:pt x="64" y="80"/>
                  </a:lnTo>
                  <a:lnTo>
                    <a:pt x="64" y="62"/>
                  </a:lnTo>
                  <a:lnTo>
                    <a:pt x="54" y="62"/>
                  </a:lnTo>
                  <a:lnTo>
                    <a:pt x="46" y="54"/>
                  </a:lnTo>
                  <a:lnTo>
                    <a:pt x="0" y="70"/>
                  </a:lnTo>
                  <a:lnTo>
                    <a:pt x="0" y="80"/>
                  </a:lnTo>
                  <a:lnTo>
                    <a:pt x="18" y="80"/>
                  </a:lnTo>
                  <a:lnTo>
                    <a:pt x="36" y="90"/>
                  </a:lnTo>
                  <a:lnTo>
                    <a:pt x="46" y="109"/>
                  </a:lnTo>
                  <a:lnTo>
                    <a:pt x="36" y="143"/>
                  </a:lnTo>
                  <a:lnTo>
                    <a:pt x="18" y="179"/>
                  </a:lnTo>
                  <a:lnTo>
                    <a:pt x="26" y="233"/>
                  </a:lnTo>
                  <a:lnTo>
                    <a:pt x="26" y="241"/>
                  </a:lnTo>
                  <a:lnTo>
                    <a:pt x="36" y="241"/>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95" name="Freeform 209"/>
            <p:cNvSpPr>
              <a:spLocks/>
            </p:cNvSpPr>
            <p:nvPr/>
          </p:nvSpPr>
          <p:spPr bwMode="auto">
            <a:xfrm>
              <a:off x="5226219" y="4951415"/>
              <a:ext cx="80971" cy="196850"/>
            </a:xfrm>
            <a:custGeom>
              <a:avLst/>
              <a:gdLst>
                <a:gd name="T0" fmla="*/ 2147483647 w 46"/>
                <a:gd name="T1" fmla="*/ 2147483647 h 107"/>
                <a:gd name="T2" fmla="*/ 2147483647 w 46"/>
                <a:gd name="T3" fmla="*/ 2147483647 h 107"/>
                <a:gd name="T4" fmla="*/ 0 w 46"/>
                <a:gd name="T5" fmla="*/ 2147483647 h 107"/>
                <a:gd name="T6" fmla="*/ 2147483647 w 46"/>
                <a:gd name="T7" fmla="*/ 2147483647 h 107"/>
                <a:gd name="T8" fmla="*/ 2147483647 w 46"/>
                <a:gd name="T9" fmla="*/ 2147483647 h 107"/>
                <a:gd name="T10" fmla="*/ 2147483647 w 46"/>
                <a:gd name="T11" fmla="*/ 2147483647 h 107"/>
                <a:gd name="T12" fmla="*/ 2147483647 w 46"/>
                <a:gd name="T13" fmla="*/ 0 h 107"/>
                <a:gd name="T14" fmla="*/ 2147483647 w 46"/>
                <a:gd name="T15" fmla="*/ 0 h 107"/>
                <a:gd name="T16" fmla="*/ 2147483647 w 46"/>
                <a:gd name="T17" fmla="*/ 0 h 107"/>
                <a:gd name="T18" fmla="*/ 2147483647 w 46"/>
                <a:gd name="T19" fmla="*/ 2147483647 h 107"/>
                <a:gd name="T20" fmla="*/ 2147483647 w 46"/>
                <a:gd name="T21" fmla="*/ 2147483647 h 107"/>
                <a:gd name="T22" fmla="*/ 2147483647 w 46"/>
                <a:gd name="T23" fmla="*/ 2147483647 h 107"/>
                <a:gd name="T24" fmla="*/ 2147483647 w 46"/>
                <a:gd name="T25" fmla="*/ 2147483647 h 107"/>
                <a:gd name="T26" fmla="*/ 2147483647 w 46"/>
                <a:gd name="T27" fmla="*/ 2147483647 h 107"/>
                <a:gd name="T28" fmla="*/ 2147483647 w 46"/>
                <a:gd name="T29" fmla="*/ 2147483647 h 107"/>
                <a:gd name="T30" fmla="*/ 2147483647 w 46"/>
                <a:gd name="T31" fmla="*/ 2147483647 h 107"/>
                <a:gd name="T32" fmla="*/ 2147483647 w 46"/>
                <a:gd name="T33" fmla="*/ 2147483647 h 107"/>
                <a:gd name="T34" fmla="*/ 2147483647 w 46"/>
                <a:gd name="T35" fmla="*/ 2147483647 h 107"/>
                <a:gd name="T36" fmla="*/ 2147483647 w 46"/>
                <a:gd name="T37" fmla="*/ 2147483647 h 107"/>
                <a:gd name="T38" fmla="*/ 2147483647 w 46"/>
                <a:gd name="T39" fmla="*/ 2147483647 h 1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
                <a:gd name="T61" fmla="*/ 0 h 107"/>
                <a:gd name="T62" fmla="*/ 46 w 46"/>
                <a:gd name="T63" fmla="*/ 107 h 1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 h="107">
                  <a:moveTo>
                    <a:pt x="10" y="62"/>
                  </a:moveTo>
                  <a:lnTo>
                    <a:pt x="10" y="62"/>
                  </a:lnTo>
                  <a:lnTo>
                    <a:pt x="0" y="54"/>
                  </a:lnTo>
                  <a:lnTo>
                    <a:pt x="10" y="36"/>
                  </a:lnTo>
                  <a:lnTo>
                    <a:pt x="10" y="26"/>
                  </a:lnTo>
                  <a:lnTo>
                    <a:pt x="18" y="18"/>
                  </a:lnTo>
                  <a:lnTo>
                    <a:pt x="10" y="0"/>
                  </a:lnTo>
                  <a:lnTo>
                    <a:pt x="18" y="0"/>
                  </a:lnTo>
                  <a:lnTo>
                    <a:pt x="28" y="0"/>
                  </a:lnTo>
                  <a:lnTo>
                    <a:pt x="36" y="26"/>
                  </a:lnTo>
                  <a:lnTo>
                    <a:pt x="28" y="36"/>
                  </a:lnTo>
                  <a:lnTo>
                    <a:pt x="36" y="54"/>
                  </a:lnTo>
                  <a:lnTo>
                    <a:pt x="46" y="72"/>
                  </a:lnTo>
                  <a:lnTo>
                    <a:pt x="46" y="90"/>
                  </a:lnTo>
                  <a:lnTo>
                    <a:pt x="36" y="107"/>
                  </a:lnTo>
                  <a:lnTo>
                    <a:pt x="28" y="90"/>
                  </a:lnTo>
                  <a:lnTo>
                    <a:pt x="28" y="72"/>
                  </a:lnTo>
                  <a:lnTo>
                    <a:pt x="18" y="72"/>
                  </a:lnTo>
                  <a:lnTo>
                    <a:pt x="10" y="6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96" name="Freeform 210"/>
            <p:cNvSpPr>
              <a:spLocks/>
            </p:cNvSpPr>
            <p:nvPr/>
          </p:nvSpPr>
          <p:spPr bwMode="auto">
            <a:xfrm>
              <a:off x="5178589" y="5392741"/>
              <a:ext cx="28578" cy="36512"/>
            </a:xfrm>
            <a:custGeom>
              <a:avLst/>
              <a:gdLst>
                <a:gd name="T0" fmla="*/ 2147483647 w 16"/>
                <a:gd name="T1" fmla="*/ 2147483647 h 20"/>
                <a:gd name="T2" fmla="*/ 2147483647 w 16"/>
                <a:gd name="T3" fmla="*/ 2147483647 h 20"/>
                <a:gd name="T4" fmla="*/ 2147483647 w 16"/>
                <a:gd name="T5" fmla="*/ 0 h 20"/>
                <a:gd name="T6" fmla="*/ 2147483647 w 16"/>
                <a:gd name="T7" fmla="*/ 0 h 20"/>
                <a:gd name="T8" fmla="*/ 0 w 16"/>
                <a:gd name="T9" fmla="*/ 2147483647 h 20"/>
                <a:gd name="T10" fmla="*/ 2147483647 w 16"/>
                <a:gd name="T11" fmla="*/ 2147483647 h 20"/>
                <a:gd name="T12" fmla="*/ 2147483647 w 16"/>
                <a:gd name="T13" fmla="*/ 2147483647 h 20"/>
                <a:gd name="T14" fmla="*/ 2147483647 w 16"/>
                <a:gd name="T15" fmla="*/ 2147483647 h 20"/>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20"/>
                <a:gd name="T26" fmla="*/ 16 w 16"/>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20">
                  <a:moveTo>
                    <a:pt x="16" y="10"/>
                  </a:moveTo>
                  <a:lnTo>
                    <a:pt x="16" y="10"/>
                  </a:lnTo>
                  <a:lnTo>
                    <a:pt x="16" y="0"/>
                  </a:lnTo>
                  <a:lnTo>
                    <a:pt x="8" y="0"/>
                  </a:lnTo>
                  <a:lnTo>
                    <a:pt x="0" y="10"/>
                  </a:lnTo>
                  <a:lnTo>
                    <a:pt x="8" y="20"/>
                  </a:lnTo>
                  <a:lnTo>
                    <a:pt x="16"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97" name="Freeform 211"/>
            <p:cNvSpPr>
              <a:spLocks/>
            </p:cNvSpPr>
            <p:nvPr/>
          </p:nvSpPr>
          <p:spPr bwMode="auto">
            <a:xfrm>
              <a:off x="5510409" y="5018090"/>
              <a:ext cx="176229" cy="358775"/>
            </a:xfrm>
            <a:custGeom>
              <a:avLst/>
              <a:gdLst>
                <a:gd name="T0" fmla="*/ 0 w 98"/>
                <a:gd name="T1" fmla="*/ 2147483647 h 195"/>
                <a:gd name="T2" fmla="*/ 0 w 98"/>
                <a:gd name="T3" fmla="*/ 2147483647 h 195"/>
                <a:gd name="T4" fmla="*/ 2147483647 w 98"/>
                <a:gd name="T5" fmla="*/ 2147483647 h 195"/>
                <a:gd name="T6" fmla="*/ 2147483647 w 98"/>
                <a:gd name="T7" fmla="*/ 2147483647 h 195"/>
                <a:gd name="T8" fmla="*/ 2147483647 w 98"/>
                <a:gd name="T9" fmla="*/ 2147483647 h 195"/>
                <a:gd name="T10" fmla="*/ 2147483647 w 98"/>
                <a:gd name="T11" fmla="*/ 2147483647 h 195"/>
                <a:gd name="T12" fmla="*/ 2147483647 w 98"/>
                <a:gd name="T13" fmla="*/ 2147483647 h 195"/>
                <a:gd name="T14" fmla="*/ 2147483647 w 98"/>
                <a:gd name="T15" fmla="*/ 2147483647 h 195"/>
                <a:gd name="T16" fmla="*/ 2147483647 w 98"/>
                <a:gd name="T17" fmla="*/ 2147483647 h 195"/>
                <a:gd name="T18" fmla="*/ 2147483647 w 98"/>
                <a:gd name="T19" fmla="*/ 2147483647 h 195"/>
                <a:gd name="T20" fmla="*/ 2147483647 w 98"/>
                <a:gd name="T21" fmla="*/ 2147483647 h 195"/>
                <a:gd name="T22" fmla="*/ 2147483647 w 98"/>
                <a:gd name="T23" fmla="*/ 0 h 195"/>
                <a:gd name="T24" fmla="*/ 2147483647 w 98"/>
                <a:gd name="T25" fmla="*/ 2147483647 h 195"/>
                <a:gd name="T26" fmla="*/ 2147483647 w 98"/>
                <a:gd name="T27" fmla="*/ 2147483647 h 195"/>
                <a:gd name="T28" fmla="*/ 2147483647 w 98"/>
                <a:gd name="T29" fmla="*/ 2147483647 h 195"/>
                <a:gd name="T30" fmla="*/ 2147483647 w 98"/>
                <a:gd name="T31" fmla="*/ 2147483647 h 195"/>
                <a:gd name="T32" fmla="*/ 2147483647 w 98"/>
                <a:gd name="T33" fmla="*/ 2147483647 h 195"/>
                <a:gd name="T34" fmla="*/ 2147483647 w 98"/>
                <a:gd name="T35" fmla="*/ 2147483647 h 195"/>
                <a:gd name="T36" fmla="*/ 0 w 98"/>
                <a:gd name="T37" fmla="*/ 2147483647 h 195"/>
                <a:gd name="T38" fmla="*/ 0 w 98"/>
                <a:gd name="T39" fmla="*/ 2147483647 h 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8"/>
                <a:gd name="T61" fmla="*/ 0 h 195"/>
                <a:gd name="T62" fmla="*/ 98 w 98"/>
                <a:gd name="T63" fmla="*/ 195 h 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8" h="195">
                  <a:moveTo>
                    <a:pt x="0" y="143"/>
                  </a:moveTo>
                  <a:lnTo>
                    <a:pt x="0" y="143"/>
                  </a:lnTo>
                  <a:lnTo>
                    <a:pt x="10" y="177"/>
                  </a:lnTo>
                  <a:lnTo>
                    <a:pt x="18" y="195"/>
                  </a:lnTo>
                  <a:lnTo>
                    <a:pt x="46" y="195"/>
                  </a:lnTo>
                  <a:lnTo>
                    <a:pt x="54" y="187"/>
                  </a:lnTo>
                  <a:lnTo>
                    <a:pt x="82" y="89"/>
                  </a:lnTo>
                  <a:lnTo>
                    <a:pt x="90" y="44"/>
                  </a:lnTo>
                  <a:lnTo>
                    <a:pt x="98" y="52"/>
                  </a:lnTo>
                  <a:lnTo>
                    <a:pt x="98" y="44"/>
                  </a:lnTo>
                  <a:lnTo>
                    <a:pt x="90" y="8"/>
                  </a:lnTo>
                  <a:lnTo>
                    <a:pt x="82" y="0"/>
                  </a:lnTo>
                  <a:lnTo>
                    <a:pt x="72" y="16"/>
                  </a:lnTo>
                  <a:lnTo>
                    <a:pt x="64" y="16"/>
                  </a:lnTo>
                  <a:lnTo>
                    <a:pt x="64" y="34"/>
                  </a:lnTo>
                  <a:lnTo>
                    <a:pt x="18" y="62"/>
                  </a:lnTo>
                  <a:lnTo>
                    <a:pt x="10" y="81"/>
                  </a:lnTo>
                  <a:lnTo>
                    <a:pt x="18" y="115"/>
                  </a:lnTo>
                  <a:lnTo>
                    <a:pt x="0" y="143"/>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98" name="Freeform 212"/>
            <p:cNvSpPr>
              <a:spLocks/>
            </p:cNvSpPr>
            <p:nvPr/>
          </p:nvSpPr>
          <p:spPr bwMode="auto">
            <a:xfrm>
              <a:off x="5870806" y="5229228"/>
              <a:ext cx="12701" cy="15875"/>
            </a:xfrm>
            <a:custGeom>
              <a:avLst/>
              <a:gdLst>
                <a:gd name="T0" fmla="*/ 0 w 8"/>
                <a:gd name="T1" fmla="*/ 2147483647 h 8"/>
                <a:gd name="T2" fmla="*/ 0 w 8"/>
                <a:gd name="T3" fmla="*/ 2147483647 h 8"/>
                <a:gd name="T4" fmla="*/ 2147483647 w 8"/>
                <a:gd name="T5" fmla="*/ 2147483647 h 8"/>
                <a:gd name="T6" fmla="*/ 0 w 8"/>
                <a:gd name="T7" fmla="*/ 0 h 8"/>
                <a:gd name="T8" fmla="*/ 0 w 8"/>
                <a:gd name="T9" fmla="*/ 2147483647 h 8"/>
                <a:gd name="T10" fmla="*/ 0 w 8"/>
                <a:gd name="T11" fmla="*/ 2147483647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0" y="8"/>
                  </a:moveTo>
                  <a:lnTo>
                    <a:pt x="0" y="8"/>
                  </a:lnTo>
                  <a:lnTo>
                    <a:pt x="8" y="8"/>
                  </a:lnTo>
                  <a:lnTo>
                    <a:pt x="0"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199" name="Freeform 213"/>
            <p:cNvSpPr>
              <a:spLocks/>
            </p:cNvSpPr>
            <p:nvPr/>
          </p:nvSpPr>
          <p:spPr bwMode="auto">
            <a:xfrm>
              <a:off x="5076979" y="5462591"/>
              <a:ext cx="68270" cy="61912"/>
            </a:xfrm>
            <a:custGeom>
              <a:avLst/>
              <a:gdLst>
                <a:gd name="T0" fmla="*/ 2147483647 w 38"/>
                <a:gd name="T1" fmla="*/ 2147483647 h 34"/>
                <a:gd name="T2" fmla="*/ 2147483647 w 38"/>
                <a:gd name="T3" fmla="*/ 2147483647 h 34"/>
                <a:gd name="T4" fmla="*/ 2147483647 w 38"/>
                <a:gd name="T5" fmla="*/ 2147483647 h 34"/>
                <a:gd name="T6" fmla="*/ 2147483647 w 38"/>
                <a:gd name="T7" fmla="*/ 2147483647 h 34"/>
                <a:gd name="T8" fmla="*/ 0 w 38"/>
                <a:gd name="T9" fmla="*/ 2147483647 h 34"/>
                <a:gd name="T10" fmla="*/ 2147483647 w 38"/>
                <a:gd name="T11" fmla="*/ 0 h 34"/>
                <a:gd name="T12" fmla="*/ 2147483647 w 38"/>
                <a:gd name="T13" fmla="*/ 2147483647 h 34"/>
                <a:gd name="T14" fmla="*/ 2147483647 w 38"/>
                <a:gd name="T15" fmla="*/ 2147483647 h 34"/>
                <a:gd name="T16" fmla="*/ 2147483647 w 38"/>
                <a:gd name="T17" fmla="*/ 2147483647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34"/>
                <a:gd name="T29" fmla="*/ 38 w 38"/>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34">
                  <a:moveTo>
                    <a:pt x="38" y="16"/>
                  </a:moveTo>
                  <a:lnTo>
                    <a:pt x="38" y="16"/>
                  </a:lnTo>
                  <a:lnTo>
                    <a:pt x="28" y="26"/>
                  </a:lnTo>
                  <a:lnTo>
                    <a:pt x="10" y="34"/>
                  </a:lnTo>
                  <a:lnTo>
                    <a:pt x="0" y="26"/>
                  </a:lnTo>
                  <a:lnTo>
                    <a:pt x="20" y="0"/>
                  </a:lnTo>
                  <a:lnTo>
                    <a:pt x="28" y="8"/>
                  </a:lnTo>
                  <a:lnTo>
                    <a:pt x="38" y="1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00" name="Freeform 214"/>
            <p:cNvSpPr>
              <a:spLocks/>
            </p:cNvSpPr>
            <p:nvPr/>
          </p:nvSpPr>
          <p:spPr bwMode="auto">
            <a:xfrm>
              <a:off x="4943616" y="4918077"/>
              <a:ext cx="314355" cy="249238"/>
            </a:xfrm>
            <a:custGeom>
              <a:avLst/>
              <a:gdLst>
                <a:gd name="T0" fmla="*/ 2147483647 w 174"/>
                <a:gd name="T1" fmla="*/ 2147483647 h 135"/>
                <a:gd name="T2" fmla="*/ 2147483647 w 174"/>
                <a:gd name="T3" fmla="*/ 2147483647 h 135"/>
                <a:gd name="T4" fmla="*/ 2147483647 w 174"/>
                <a:gd name="T5" fmla="*/ 2147483647 h 135"/>
                <a:gd name="T6" fmla="*/ 2147483647 w 174"/>
                <a:gd name="T7" fmla="*/ 2147483647 h 135"/>
                <a:gd name="T8" fmla="*/ 2147483647 w 174"/>
                <a:gd name="T9" fmla="*/ 2147483647 h 135"/>
                <a:gd name="T10" fmla="*/ 2147483647 w 174"/>
                <a:gd name="T11" fmla="*/ 2147483647 h 135"/>
                <a:gd name="T12" fmla="*/ 2147483647 w 174"/>
                <a:gd name="T13" fmla="*/ 2147483647 h 135"/>
                <a:gd name="T14" fmla="*/ 2147483647 w 174"/>
                <a:gd name="T15" fmla="*/ 2147483647 h 135"/>
                <a:gd name="T16" fmla="*/ 2147483647 w 174"/>
                <a:gd name="T17" fmla="*/ 2147483647 h 135"/>
                <a:gd name="T18" fmla="*/ 2147483647 w 174"/>
                <a:gd name="T19" fmla="*/ 2147483647 h 135"/>
                <a:gd name="T20" fmla="*/ 2147483647 w 174"/>
                <a:gd name="T21" fmla="*/ 0 h 135"/>
                <a:gd name="T22" fmla="*/ 2147483647 w 174"/>
                <a:gd name="T23" fmla="*/ 0 h 135"/>
                <a:gd name="T24" fmla="*/ 2147483647 w 174"/>
                <a:gd name="T25" fmla="*/ 0 h 135"/>
                <a:gd name="T26" fmla="*/ 2147483647 w 174"/>
                <a:gd name="T27" fmla="*/ 2147483647 h 135"/>
                <a:gd name="T28" fmla="*/ 2147483647 w 174"/>
                <a:gd name="T29" fmla="*/ 2147483647 h 135"/>
                <a:gd name="T30" fmla="*/ 2147483647 w 174"/>
                <a:gd name="T31" fmla="*/ 2147483647 h 135"/>
                <a:gd name="T32" fmla="*/ 2147483647 w 174"/>
                <a:gd name="T33" fmla="*/ 2147483647 h 135"/>
                <a:gd name="T34" fmla="*/ 2147483647 w 174"/>
                <a:gd name="T35" fmla="*/ 2147483647 h 135"/>
                <a:gd name="T36" fmla="*/ 2147483647 w 174"/>
                <a:gd name="T37" fmla="*/ 2147483647 h 135"/>
                <a:gd name="T38" fmla="*/ 2147483647 w 174"/>
                <a:gd name="T39" fmla="*/ 2147483647 h 135"/>
                <a:gd name="T40" fmla="*/ 2147483647 w 174"/>
                <a:gd name="T41" fmla="*/ 2147483647 h 135"/>
                <a:gd name="T42" fmla="*/ 2147483647 w 174"/>
                <a:gd name="T43" fmla="*/ 2147483647 h 135"/>
                <a:gd name="T44" fmla="*/ 2147483647 w 174"/>
                <a:gd name="T45" fmla="*/ 2147483647 h 135"/>
                <a:gd name="T46" fmla="*/ 2147483647 w 174"/>
                <a:gd name="T47" fmla="*/ 2147483647 h 135"/>
                <a:gd name="T48" fmla="*/ 2147483647 w 174"/>
                <a:gd name="T49" fmla="*/ 2147483647 h 135"/>
                <a:gd name="T50" fmla="*/ 2147483647 w 174"/>
                <a:gd name="T51" fmla="*/ 2147483647 h 135"/>
                <a:gd name="T52" fmla="*/ 2147483647 w 174"/>
                <a:gd name="T53" fmla="*/ 2147483647 h 135"/>
                <a:gd name="T54" fmla="*/ 0 w 174"/>
                <a:gd name="T55" fmla="*/ 2147483647 h 135"/>
                <a:gd name="T56" fmla="*/ 0 w 174"/>
                <a:gd name="T57" fmla="*/ 2147483647 h 135"/>
                <a:gd name="T58" fmla="*/ 2147483647 w 174"/>
                <a:gd name="T59" fmla="*/ 2147483647 h 135"/>
                <a:gd name="T60" fmla="*/ 2147483647 w 174"/>
                <a:gd name="T61" fmla="*/ 2147483647 h 135"/>
                <a:gd name="T62" fmla="*/ 2147483647 w 174"/>
                <a:gd name="T63" fmla="*/ 2147483647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
                <a:gd name="T97" fmla="*/ 0 h 135"/>
                <a:gd name="T98" fmla="*/ 174 w 174"/>
                <a:gd name="T99" fmla="*/ 135 h 1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 h="135">
                  <a:moveTo>
                    <a:pt x="28" y="36"/>
                  </a:moveTo>
                  <a:lnTo>
                    <a:pt x="28" y="36"/>
                  </a:lnTo>
                  <a:lnTo>
                    <a:pt x="64" y="54"/>
                  </a:lnTo>
                  <a:lnTo>
                    <a:pt x="74" y="44"/>
                  </a:lnTo>
                  <a:lnTo>
                    <a:pt x="102" y="62"/>
                  </a:lnTo>
                  <a:lnTo>
                    <a:pt x="110" y="70"/>
                  </a:lnTo>
                  <a:lnTo>
                    <a:pt x="110" y="54"/>
                  </a:lnTo>
                  <a:lnTo>
                    <a:pt x="102" y="54"/>
                  </a:lnTo>
                  <a:lnTo>
                    <a:pt x="102" y="44"/>
                  </a:lnTo>
                  <a:lnTo>
                    <a:pt x="102" y="10"/>
                  </a:lnTo>
                  <a:lnTo>
                    <a:pt x="102" y="0"/>
                  </a:lnTo>
                  <a:lnTo>
                    <a:pt x="130" y="0"/>
                  </a:lnTo>
                  <a:lnTo>
                    <a:pt x="138" y="0"/>
                  </a:lnTo>
                  <a:lnTo>
                    <a:pt x="166" y="18"/>
                  </a:lnTo>
                  <a:lnTo>
                    <a:pt x="174" y="36"/>
                  </a:lnTo>
                  <a:lnTo>
                    <a:pt x="166" y="44"/>
                  </a:lnTo>
                  <a:lnTo>
                    <a:pt x="166" y="54"/>
                  </a:lnTo>
                  <a:lnTo>
                    <a:pt x="156" y="70"/>
                  </a:lnTo>
                  <a:lnTo>
                    <a:pt x="166" y="80"/>
                  </a:lnTo>
                  <a:lnTo>
                    <a:pt x="120" y="98"/>
                  </a:lnTo>
                  <a:lnTo>
                    <a:pt x="120" y="106"/>
                  </a:lnTo>
                  <a:lnTo>
                    <a:pt x="102" y="106"/>
                  </a:lnTo>
                  <a:lnTo>
                    <a:pt x="102" y="116"/>
                  </a:lnTo>
                  <a:lnTo>
                    <a:pt x="74" y="135"/>
                  </a:lnTo>
                  <a:lnTo>
                    <a:pt x="46" y="135"/>
                  </a:lnTo>
                  <a:lnTo>
                    <a:pt x="28" y="125"/>
                  </a:lnTo>
                  <a:lnTo>
                    <a:pt x="18" y="135"/>
                  </a:lnTo>
                  <a:lnTo>
                    <a:pt x="0" y="116"/>
                  </a:lnTo>
                  <a:lnTo>
                    <a:pt x="0" y="70"/>
                  </a:lnTo>
                  <a:lnTo>
                    <a:pt x="36" y="62"/>
                  </a:lnTo>
                  <a:lnTo>
                    <a:pt x="28"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01" name="Freeform 215"/>
            <p:cNvSpPr>
              <a:spLocks/>
            </p:cNvSpPr>
            <p:nvPr/>
          </p:nvSpPr>
          <p:spPr bwMode="auto">
            <a:xfrm>
              <a:off x="4683241" y="5148266"/>
              <a:ext cx="344521" cy="328612"/>
            </a:xfrm>
            <a:custGeom>
              <a:avLst/>
              <a:gdLst>
                <a:gd name="T0" fmla="*/ 2147483647 w 191"/>
                <a:gd name="T1" fmla="*/ 2147483647 h 178"/>
                <a:gd name="T2" fmla="*/ 2147483647 w 191"/>
                <a:gd name="T3" fmla="*/ 2147483647 h 178"/>
                <a:gd name="T4" fmla="*/ 2147483647 w 191"/>
                <a:gd name="T5" fmla="*/ 2147483647 h 178"/>
                <a:gd name="T6" fmla="*/ 2147483647 w 191"/>
                <a:gd name="T7" fmla="*/ 2147483647 h 178"/>
                <a:gd name="T8" fmla="*/ 2147483647 w 191"/>
                <a:gd name="T9" fmla="*/ 2147483647 h 178"/>
                <a:gd name="T10" fmla="*/ 0 w 191"/>
                <a:gd name="T11" fmla="*/ 2147483647 h 178"/>
                <a:gd name="T12" fmla="*/ 0 w 191"/>
                <a:gd name="T13" fmla="*/ 0 h 178"/>
                <a:gd name="T14" fmla="*/ 2147483647 w 191"/>
                <a:gd name="T15" fmla="*/ 0 h 178"/>
                <a:gd name="T16" fmla="*/ 2147483647 w 191"/>
                <a:gd name="T17" fmla="*/ 0 h 178"/>
                <a:gd name="T18" fmla="*/ 2147483647 w 191"/>
                <a:gd name="T19" fmla="*/ 2147483647 h 178"/>
                <a:gd name="T20" fmla="*/ 2147483647 w 191"/>
                <a:gd name="T21" fmla="*/ 2147483647 h 178"/>
                <a:gd name="T22" fmla="*/ 2147483647 w 191"/>
                <a:gd name="T23" fmla="*/ 2147483647 h 178"/>
                <a:gd name="T24" fmla="*/ 2147483647 w 191"/>
                <a:gd name="T25" fmla="*/ 2147483647 h 178"/>
                <a:gd name="T26" fmla="*/ 2147483647 w 191"/>
                <a:gd name="T27" fmla="*/ 0 h 178"/>
                <a:gd name="T28" fmla="*/ 2147483647 w 191"/>
                <a:gd name="T29" fmla="*/ 2147483647 h 178"/>
                <a:gd name="T30" fmla="*/ 2147483647 w 191"/>
                <a:gd name="T31" fmla="*/ 2147483647 h 178"/>
                <a:gd name="T32" fmla="*/ 2147483647 w 191"/>
                <a:gd name="T33" fmla="*/ 2147483647 h 178"/>
                <a:gd name="T34" fmla="*/ 2147483647 w 191"/>
                <a:gd name="T35" fmla="*/ 2147483647 h 178"/>
                <a:gd name="T36" fmla="*/ 2147483647 w 191"/>
                <a:gd name="T37" fmla="*/ 2147483647 h 178"/>
                <a:gd name="T38" fmla="*/ 2147483647 w 191"/>
                <a:gd name="T39" fmla="*/ 2147483647 h 178"/>
                <a:gd name="T40" fmla="*/ 2147483647 w 191"/>
                <a:gd name="T41" fmla="*/ 2147483647 h 178"/>
                <a:gd name="T42" fmla="*/ 2147483647 w 191"/>
                <a:gd name="T43" fmla="*/ 2147483647 h 178"/>
                <a:gd name="T44" fmla="*/ 2147483647 w 191"/>
                <a:gd name="T45" fmla="*/ 2147483647 h 178"/>
                <a:gd name="T46" fmla="*/ 2147483647 w 191"/>
                <a:gd name="T47" fmla="*/ 2147483647 h 178"/>
                <a:gd name="T48" fmla="*/ 2147483647 w 191"/>
                <a:gd name="T49" fmla="*/ 2147483647 h 178"/>
                <a:gd name="T50" fmla="*/ 2147483647 w 191"/>
                <a:gd name="T51" fmla="*/ 2147483647 h 178"/>
                <a:gd name="T52" fmla="*/ 2147483647 w 191"/>
                <a:gd name="T53" fmla="*/ 2147483647 h 1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1"/>
                <a:gd name="T82" fmla="*/ 0 h 178"/>
                <a:gd name="T83" fmla="*/ 191 w 191"/>
                <a:gd name="T84" fmla="*/ 178 h 17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1" h="178">
                  <a:moveTo>
                    <a:pt x="64" y="178"/>
                  </a:moveTo>
                  <a:lnTo>
                    <a:pt x="64" y="178"/>
                  </a:lnTo>
                  <a:lnTo>
                    <a:pt x="54" y="160"/>
                  </a:lnTo>
                  <a:lnTo>
                    <a:pt x="36" y="106"/>
                  </a:lnTo>
                  <a:lnTo>
                    <a:pt x="36" y="80"/>
                  </a:lnTo>
                  <a:lnTo>
                    <a:pt x="0" y="10"/>
                  </a:lnTo>
                  <a:lnTo>
                    <a:pt x="0" y="0"/>
                  </a:lnTo>
                  <a:lnTo>
                    <a:pt x="18" y="0"/>
                  </a:lnTo>
                  <a:lnTo>
                    <a:pt x="36" y="0"/>
                  </a:lnTo>
                  <a:lnTo>
                    <a:pt x="91" y="10"/>
                  </a:lnTo>
                  <a:lnTo>
                    <a:pt x="109" y="10"/>
                  </a:lnTo>
                  <a:lnTo>
                    <a:pt x="147" y="18"/>
                  </a:lnTo>
                  <a:lnTo>
                    <a:pt x="165" y="10"/>
                  </a:lnTo>
                  <a:lnTo>
                    <a:pt x="173" y="0"/>
                  </a:lnTo>
                  <a:lnTo>
                    <a:pt x="191" y="10"/>
                  </a:lnTo>
                  <a:lnTo>
                    <a:pt x="173" y="26"/>
                  </a:lnTo>
                  <a:lnTo>
                    <a:pt x="165" y="18"/>
                  </a:lnTo>
                  <a:lnTo>
                    <a:pt x="137" y="18"/>
                  </a:lnTo>
                  <a:lnTo>
                    <a:pt x="127" y="72"/>
                  </a:lnTo>
                  <a:lnTo>
                    <a:pt x="119" y="80"/>
                  </a:lnTo>
                  <a:lnTo>
                    <a:pt x="119" y="116"/>
                  </a:lnTo>
                  <a:lnTo>
                    <a:pt x="119" y="170"/>
                  </a:lnTo>
                  <a:lnTo>
                    <a:pt x="101" y="178"/>
                  </a:lnTo>
                  <a:lnTo>
                    <a:pt x="83" y="178"/>
                  </a:lnTo>
                  <a:lnTo>
                    <a:pt x="73" y="170"/>
                  </a:lnTo>
                  <a:lnTo>
                    <a:pt x="64" y="17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02" name="Freeform 216"/>
            <p:cNvSpPr>
              <a:spLocks/>
            </p:cNvSpPr>
            <p:nvPr/>
          </p:nvSpPr>
          <p:spPr bwMode="auto">
            <a:xfrm>
              <a:off x="4795965" y="5284791"/>
              <a:ext cx="430253" cy="376237"/>
            </a:xfrm>
            <a:custGeom>
              <a:avLst/>
              <a:gdLst>
                <a:gd name="T0" fmla="*/ 2147483647 w 239"/>
                <a:gd name="T1" fmla="*/ 2147483647 h 204"/>
                <a:gd name="T2" fmla="*/ 2147483647 w 239"/>
                <a:gd name="T3" fmla="*/ 2147483647 h 204"/>
                <a:gd name="T4" fmla="*/ 2147483647 w 239"/>
                <a:gd name="T5" fmla="*/ 2147483647 h 204"/>
                <a:gd name="T6" fmla="*/ 2147483647 w 239"/>
                <a:gd name="T7" fmla="*/ 2147483647 h 204"/>
                <a:gd name="T8" fmla="*/ 2147483647 w 239"/>
                <a:gd name="T9" fmla="*/ 2147483647 h 204"/>
                <a:gd name="T10" fmla="*/ 2147483647 w 239"/>
                <a:gd name="T11" fmla="*/ 2147483647 h 204"/>
                <a:gd name="T12" fmla="*/ 2147483647 w 239"/>
                <a:gd name="T13" fmla="*/ 2147483647 h 204"/>
                <a:gd name="T14" fmla="*/ 2147483647 w 239"/>
                <a:gd name="T15" fmla="*/ 2147483647 h 204"/>
                <a:gd name="T16" fmla="*/ 2147483647 w 239"/>
                <a:gd name="T17" fmla="*/ 2147483647 h 204"/>
                <a:gd name="T18" fmla="*/ 2147483647 w 239"/>
                <a:gd name="T19" fmla="*/ 2147483647 h 204"/>
                <a:gd name="T20" fmla="*/ 2147483647 w 239"/>
                <a:gd name="T21" fmla="*/ 2147483647 h 204"/>
                <a:gd name="T22" fmla="*/ 2147483647 w 239"/>
                <a:gd name="T23" fmla="*/ 2147483647 h 204"/>
                <a:gd name="T24" fmla="*/ 2147483647 w 239"/>
                <a:gd name="T25" fmla="*/ 2147483647 h 204"/>
                <a:gd name="T26" fmla="*/ 2147483647 w 239"/>
                <a:gd name="T27" fmla="*/ 2147483647 h 204"/>
                <a:gd name="T28" fmla="*/ 2147483647 w 239"/>
                <a:gd name="T29" fmla="*/ 2147483647 h 204"/>
                <a:gd name="T30" fmla="*/ 2147483647 w 239"/>
                <a:gd name="T31" fmla="*/ 2147483647 h 204"/>
                <a:gd name="T32" fmla="*/ 2147483647 w 239"/>
                <a:gd name="T33" fmla="*/ 2147483647 h 204"/>
                <a:gd name="T34" fmla="*/ 2147483647 w 239"/>
                <a:gd name="T35" fmla="*/ 2147483647 h 204"/>
                <a:gd name="T36" fmla="*/ 2147483647 w 239"/>
                <a:gd name="T37" fmla="*/ 2147483647 h 204"/>
                <a:gd name="T38" fmla="*/ 2147483647 w 239"/>
                <a:gd name="T39" fmla="*/ 2147483647 h 204"/>
                <a:gd name="T40" fmla="*/ 2147483647 w 239"/>
                <a:gd name="T41" fmla="*/ 2147483647 h 204"/>
                <a:gd name="T42" fmla="*/ 2147483647 w 239"/>
                <a:gd name="T43" fmla="*/ 2147483647 h 204"/>
                <a:gd name="T44" fmla="*/ 0 w 239"/>
                <a:gd name="T45" fmla="*/ 2147483647 h 204"/>
                <a:gd name="T46" fmla="*/ 2147483647 w 239"/>
                <a:gd name="T47" fmla="*/ 2147483647 h 204"/>
                <a:gd name="T48" fmla="*/ 2147483647 w 239"/>
                <a:gd name="T49" fmla="*/ 2147483647 h 204"/>
                <a:gd name="T50" fmla="*/ 2147483647 w 239"/>
                <a:gd name="T51" fmla="*/ 2147483647 h 204"/>
                <a:gd name="T52" fmla="*/ 2147483647 w 239"/>
                <a:gd name="T53" fmla="*/ 2147483647 h 204"/>
                <a:gd name="T54" fmla="*/ 2147483647 w 239"/>
                <a:gd name="T55" fmla="*/ 2147483647 h 204"/>
                <a:gd name="T56" fmla="*/ 2147483647 w 239"/>
                <a:gd name="T57" fmla="*/ 2147483647 h 204"/>
                <a:gd name="T58" fmla="*/ 2147483647 w 239"/>
                <a:gd name="T59" fmla="*/ 2147483647 h 204"/>
                <a:gd name="T60" fmla="*/ 2147483647 w 239"/>
                <a:gd name="T61" fmla="*/ 2147483647 h 204"/>
                <a:gd name="T62" fmla="*/ 2147483647 w 239"/>
                <a:gd name="T63" fmla="*/ 2147483647 h 204"/>
                <a:gd name="T64" fmla="*/ 2147483647 w 239"/>
                <a:gd name="T65" fmla="*/ 2147483647 h 204"/>
                <a:gd name="T66" fmla="*/ 2147483647 w 239"/>
                <a:gd name="T67" fmla="*/ 2147483647 h 204"/>
                <a:gd name="T68" fmla="*/ 2147483647 w 239"/>
                <a:gd name="T69" fmla="*/ 2147483647 h 204"/>
                <a:gd name="T70" fmla="*/ 2147483647 w 239"/>
                <a:gd name="T71" fmla="*/ 0 h 204"/>
                <a:gd name="T72" fmla="*/ 2147483647 w 239"/>
                <a:gd name="T73" fmla="*/ 2147483647 h 204"/>
                <a:gd name="T74" fmla="*/ 2147483647 w 239"/>
                <a:gd name="T75" fmla="*/ 2147483647 h 204"/>
                <a:gd name="T76" fmla="*/ 2147483647 w 239"/>
                <a:gd name="T77" fmla="*/ 2147483647 h 2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9"/>
                <a:gd name="T118" fmla="*/ 0 h 204"/>
                <a:gd name="T119" fmla="*/ 239 w 239"/>
                <a:gd name="T120" fmla="*/ 204 h 2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9" h="204">
                  <a:moveTo>
                    <a:pt x="221" y="8"/>
                  </a:moveTo>
                  <a:lnTo>
                    <a:pt x="231" y="62"/>
                  </a:lnTo>
                  <a:lnTo>
                    <a:pt x="221" y="62"/>
                  </a:lnTo>
                  <a:lnTo>
                    <a:pt x="213" y="72"/>
                  </a:lnTo>
                  <a:lnTo>
                    <a:pt x="221" y="80"/>
                  </a:lnTo>
                  <a:lnTo>
                    <a:pt x="231" y="72"/>
                  </a:lnTo>
                  <a:lnTo>
                    <a:pt x="239" y="72"/>
                  </a:lnTo>
                  <a:lnTo>
                    <a:pt x="239" y="80"/>
                  </a:lnTo>
                  <a:lnTo>
                    <a:pt x="239" y="106"/>
                  </a:lnTo>
                  <a:lnTo>
                    <a:pt x="221" y="116"/>
                  </a:lnTo>
                  <a:lnTo>
                    <a:pt x="203" y="142"/>
                  </a:lnTo>
                  <a:lnTo>
                    <a:pt x="175" y="168"/>
                  </a:lnTo>
                  <a:lnTo>
                    <a:pt x="157" y="186"/>
                  </a:lnTo>
                  <a:lnTo>
                    <a:pt x="129" y="196"/>
                  </a:lnTo>
                  <a:lnTo>
                    <a:pt x="111" y="196"/>
                  </a:lnTo>
                  <a:lnTo>
                    <a:pt x="83" y="196"/>
                  </a:lnTo>
                  <a:lnTo>
                    <a:pt x="55" y="204"/>
                  </a:lnTo>
                  <a:lnTo>
                    <a:pt x="47" y="204"/>
                  </a:lnTo>
                  <a:lnTo>
                    <a:pt x="37" y="196"/>
                  </a:lnTo>
                  <a:lnTo>
                    <a:pt x="27" y="168"/>
                  </a:lnTo>
                  <a:lnTo>
                    <a:pt x="27" y="160"/>
                  </a:lnTo>
                  <a:lnTo>
                    <a:pt x="8" y="106"/>
                  </a:lnTo>
                  <a:lnTo>
                    <a:pt x="0" y="106"/>
                  </a:lnTo>
                  <a:lnTo>
                    <a:pt x="8" y="98"/>
                  </a:lnTo>
                  <a:lnTo>
                    <a:pt x="19" y="106"/>
                  </a:lnTo>
                  <a:lnTo>
                    <a:pt x="37" y="106"/>
                  </a:lnTo>
                  <a:lnTo>
                    <a:pt x="55" y="98"/>
                  </a:lnTo>
                  <a:lnTo>
                    <a:pt x="55" y="44"/>
                  </a:lnTo>
                  <a:lnTo>
                    <a:pt x="65" y="54"/>
                  </a:lnTo>
                  <a:lnTo>
                    <a:pt x="65" y="72"/>
                  </a:lnTo>
                  <a:lnTo>
                    <a:pt x="83" y="72"/>
                  </a:lnTo>
                  <a:lnTo>
                    <a:pt x="111" y="54"/>
                  </a:lnTo>
                  <a:lnTo>
                    <a:pt x="121" y="62"/>
                  </a:lnTo>
                  <a:lnTo>
                    <a:pt x="129" y="54"/>
                  </a:lnTo>
                  <a:lnTo>
                    <a:pt x="167" y="18"/>
                  </a:lnTo>
                  <a:lnTo>
                    <a:pt x="193" y="0"/>
                  </a:lnTo>
                  <a:lnTo>
                    <a:pt x="213" y="8"/>
                  </a:lnTo>
                  <a:lnTo>
                    <a:pt x="221"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03" name="Freeform 217"/>
            <p:cNvSpPr>
              <a:spLocks/>
            </p:cNvSpPr>
            <p:nvPr/>
          </p:nvSpPr>
          <p:spPr bwMode="auto">
            <a:xfrm>
              <a:off x="3924344" y="4276727"/>
              <a:ext cx="161941" cy="146050"/>
            </a:xfrm>
            <a:custGeom>
              <a:avLst/>
              <a:gdLst>
                <a:gd name="T0" fmla="*/ 2147483647 w 90"/>
                <a:gd name="T1" fmla="*/ 2147483647 h 63"/>
                <a:gd name="T2" fmla="*/ 2147483647 w 90"/>
                <a:gd name="T3" fmla="*/ 2147483647 h 63"/>
                <a:gd name="T4" fmla="*/ 2147483647 w 90"/>
                <a:gd name="T5" fmla="*/ 2147483647 h 63"/>
                <a:gd name="T6" fmla="*/ 2147483647 w 90"/>
                <a:gd name="T7" fmla="*/ 2147483647 h 63"/>
                <a:gd name="T8" fmla="*/ 2147483647 w 90"/>
                <a:gd name="T9" fmla="*/ 2147483647 h 63"/>
                <a:gd name="T10" fmla="*/ 2147483647 w 90"/>
                <a:gd name="T11" fmla="*/ 2147483647 h 63"/>
                <a:gd name="T12" fmla="*/ 2147483647 w 90"/>
                <a:gd name="T13" fmla="*/ 2147483647 h 63"/>
                <a:gd name="T14" fmla="*/ 2147483647 w 90"/>
                <a:gd name="T15" fmla="*/ 2147483647 h 63"/>
                <a:gd name="T16" fmla="*/ 0 w 90"/>
                <a:gd name="T17" fmla="*/ 2147483647 h 63"/>
                <a:gd name="T18" fmla="*/ 2147483647 w 90"/>
                <a:gd name="T19" fmla="*/ 2147483647 h 63"/>
                <a:gd name="T20" fmla="*/ 2147483647 w 90"/>
                <a:gd name="T21" fmla="*/ 0 h 63"/>
                <a:gd name="T22" fmla="*/ 2147483647 w 90"/>
                <a:gd name="T23" fmla="*/ 0 h 63"/>
                <a:gd name="T24" fmla="*/ 2147483647 w 90"/>
                <a:gd name="T25" fmla="*/ 2147483647 h 63"/>
                <a:gd name="T26" fmla="*/ 2147483647 w 90"/>
                <a:gd name="T27" fmla="*/ 2147483647 h 63"/>
                <a:gd name="T28" fmla="*/ 2147483647 w 90"/>
                <a:gd name="T29" fmla="*/ 2147483647 h 63"/>
                <a:gd name="T30" fmla="*/ 2147483647 w 90"/>
                <a:gd name="T31" fmla="*/ 2147483647 h 63"/>
                <a:gd name="T32" fmla="*/ 2147483647 w 90"/>
                <a:gd name="T33" fmla="*/ 2147483647 h 63"/>
                <a:gd name="T34" fmla="*/ 2147483647 w 90"/>
                <a:gd name="T35" fmla="*/ 2147483647 h 63"/>
                <a:gd name="T36" fmla="*/ 2147483647 w 90"/>
                <a:gd name="T37" fmla="*/ 2147483647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63"/>
                <a:gd name="T59" fmla="*/ 90 w 90"/>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63">
                  <a:moveTo>
                    <a:pt x="8" y="53"/>
                  </a:moveTo>
                  <a:lnTo>
                    <a:pt x="8" y="53"/>
                  </a:lnTo>
                  <a:lnTo>
                    <a:pt x="18" y="53"/>
                  </a:lnTo>
                  <a:lnTo>
                    <a:pt x="36" y="45"/>
                  </a:lnTo>
                  <a:lnTo>
                    <a:pt x="44" y="53"/>
                  </a:lnTo>
                  <a:lnTo>
                    <a:pt x="54" y="45"/>
                  </a:lnTo>
                  <a:lnTo>
                    <a:pt x="36" y="45"/>
                  </a:lnTo>
                  <a:lnTo>
                    <a:pt x="8" y="45"/>
                  </a:lnTo>
                  <a:lnTo>
                    <a:pt x="0" y="27"/>
                  </a:lnTo>
                  <a:lnTo>
                    <a:pt x="8" y="8"/>
                  </a:lnTo>
                  <a:lnTo>
                    <a:pt x="18" y="0"/>
                  </a:lnTo>
                  <a:lnTo>
                    <a:pt x="36" y="0"/>
                  </a:lnTo>
                  <a:lnTo>
                    <a:pt x="62" y="8"/>
                  </a:lnTo>
                  <a:lnTo>
                    <a:pt x="72" y="27"/>
                  </a:lnTo>
                  <a:lnTo>
                    <a:pt x="90" y="63"/>
                  </a:lnTo>
                  <a:lnTo>
                    <a:pt x="54" y="63"/>
                  </a:lnTo>
                  <a:lnTo>
                    <a:pt x="8" y="63"/>
                  </a:lnTo>
                  <a:lnTo>
                    <a:pt x="8" y="53"/>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04" name="Freeform 219"/>
            <p:cNvSpPr>
              <a:spLocks/>
            </p:cNvSpPr>
            <p:nvPr/>
          </p:nvSpPr>
          <p:spPr bwMode="auto">
            <a:xfrm>
              <a:off x="5519935" y="3573465"/>
              <a:ext cx="496935" cy="461962"/>
            </a:xfrm>
            <a:custGeom>
              <a:avLst/>
              <a:gdLst>
                <a:gd name="T0" fmla="*/ 2147483647 w 276"/>
                <a:gd name="T1" fmla="*/ 2147483647 h 250"/>
                <a:gd name="T2" fmla="*/ 2147483647 w 276"/>
                <a:gd name="T3" fmla="*/ 2147483647 h 250"/>
                <a:gd name="T4" fmla="*/ 2147483647 w 276"/>
                <a:gd name="T5" fmla="*/ 2147483647 h 250"/>
                <a:gd name="T6" fmla="*/ 2147483647 w 276"/>
                <a:gd name="T7" fmla="*/ 2147483647 h 250"/>
                <a:gd name="T8" fmla="*/ 2147483647 w 276"/>
                <a:gd name="T9" fmla="*/ 2147483647 h 250"/>
                <a:gd name="T10" fmla="*/ 2147483647 w 276"/>
                <a:gd name="T11" fmla="*/ 2147483647 h 250"/>
                <a:gd name="T12" fmla="*/ 2147483647 w 276"/>
                <a:gd name="T13" fmla="*/ 2147483647 h 250"/>
                <a:gd name="T14" fmla="*/ 2147483647 w 276"/>
                <a:gd name="T15" fmla="*/ 2147483647 h 250"/>
                <a:gd name="T16" fmla="*/ 2147483647 w 276"/>
                <a:gd name="T17" fmla="*/ 2147483647 h 250"/>
                <a:gd name="T18" fmla="*/ 2147483647 w 276"/>
                <a:gd name="T19" fmla="*/ 2147483647 h 250"/>
                <a:gd name="T20" fmla="*/ 2147483647 w 276"/>
                <a:gd name="T21" fmla="*/ 2147483647 h 250"/>
                <a:gd name="T22" fmla="*/ 2147483647 w 276"/>
                <a:gd name="T23" fmla="*/ 2147483647 h 250"/>
                <a:gd name="T24" fmla="*/ 2147483647 w 276"/>
                <a:gd name="T25" fmla="*/ 2147483647 h 250"/>
                <a:gd name="T26" fmla="*/ 2147483647 w 276"/>
                <a:gd name="T27" fmla="*/ 2147483647 h 250"/>
                <a:gd name="T28" fmla="*/ 2147483647 w 276"/>
                <a:gd name="T29" fmla="*/ 2147483647 h 250"/>
                <a:gd name="T30" fmla="*/ 2147483647 w 276"/>
                <a:gd name="T31" fmla="*/ 2147483647 h 250"/>
                <a:gd name="T32" fmla="*/ 2147483647 w 276"/>
                <a:gd name="T33" fmla="*/ 2147483647 h 250"/>
                <a:gd name="T34" fmla="*/ 2147483647 w 276"/>
                <a:gd name="T35" fmla="*/ 2147483647 h 250"/>
                <a:gd name="T36" fmla="*/ 0 w 276"/>
                <a:gd name="T37" fmla="*/ 2147483647 h 250"/>
                <a:gd name="T38" fmla="*/ 2147483647 w 276"/>
                <a:gd name="T39" fmla="*/ 0 h 250"/>
                <a:gd name="T40" fmla="*/ 2147483647 w 276"/>
                <a:gd name="T41" fmla="*/ 2147483647 h 250"/>
                <a:gd name="T42" fmla="*/ 2147483647 w 276"/>
                <a:gd name="T43" fmla="*/ 2147483647 h 250"/>
                <a:gd name="T44" fmla="*/ 2147483647 w 276"/>
                <a:gd name="T45" fmla="*/ 2147483647 h 250"/>
                <a:gd name="T46" fmla="*/ 2147483647 w 276"/>
                <a:gd name="T47" fmla="*/ 2147483647 h 250"/>
                <a:gd name="T48" fmla="*/ 2147483647 w 276"/>
                <a:gd name="T49" fmla="*/ 2147483647 h 250"/>
                <a:gd name="T50" fmla="*/ 2147483647 w 276"/>
                <a:gd name="T51" fmla="*/ 2147483647 h 250"/>
                <a:gd name="T52" fmla="*/ 2147483647 w 276"/>
                <a:gd name="T53" fmla="*/ 2147483647 h 250"/>
                <a:gd name="T54" fmla="*/ 2147483647 w 276"/>
                <a:gd name="T55" fmla="*/ 2147483647 h 250"/>
                <a:gd name="T56" fmla="*/ 2147483647 w 276"/>
                <a:gd name="T57" fmla="*/ 2147483647 h 250"/>
                <a:gd name="T58" fmla="*/ 2147483647 w 276"/>
                <a:gd name="T59" fmla="*/ 2147483647 h 250"/>
                <a:gd name="T60" fmla="*/ 2147483647 w 276"/>
                <a:gd name="T61" fmla="*/ 2147483647 h 250"/>
                <a:gd name="T62" fmla="*/ 2147483647 w 276"/>
                <a:gd name="T63" fmla="*/ 2147483647 h 250"/>
                <a:gd name="T64" fmla="*/ 2147483647 w 276"/>
                <a:gd name="T65" fmla="*/ 2147483647 h 250"/>
                <a:gd name="T66" fmla="*/ 2147483647 w 276"/>
                <a:gd name="T67" fmla="*/ 2147483647 h 250"/>
                <a:gd name="T68" fmla="*/ 2147483647 w 276"/>
                <a:gd name="T69" fmla="*/ 2147483647 h 250"/>
                <a:gd name="T70" fmla="*/ 2147483647 w 276"/>
                <a:gd name="T71" fmla="*/ 2147483647 h 250"/>
                <a:gd name="T72" fmla="*/ 2147483647 w 276"/>
                <a:gd name="T73" fmla="*/ 2147483647 h 250"/>
                <a:gd name="T74" fmla="*/ 2147483647 w 276"/>
                <a:gd name="T75" fmla="*/ 2147483647 h 250"/>
                <a:gd name="T76" fmla="*/ 2147483647 w 276"/>
                <a:gd name="T77" fmla="*/ 2147483647 h 250"/>
                <a:gd name="T78" fmla="*/ 2147483647 w 276"/>
                <a:gd name="T79" fmla="*/ 2147483647 h 250"/>
                <a:gd name="T80" fmla="*/ 2147483647 w 276"/>
                <a:gd name="T81" fmla="*/ 2147483647 h 250"/>
                <a:gd name="T82" fmla="*/ 2147483647 w 276"/>
                <a:gd name="T83" fmla="*/ 2147483647 h 250"/>
                <a:gd name="T84" fmla="*/ 2147483647 w 276"/>
                <a:gd name="T85" fmla="*/ 2147483647 h 250"/>
                <a:gd name="T86" fmla="*/ 2147483647 w 276"/>
                <a:gd name="T87" fmla="*/ 2147483647 h 250"/>
                <a:gd name="T88" fmla="*/ 2147483647 w 276"/>
                <a:gd name="T89" fmla="*/ 2147483647 h 250"/>
                <a:gd name="T90" fmla="*/ 2147483647 w 276"/>
                <a:gd name="T91" fmla="*/ 2147483647 h 250"/>
                <a:gd name="T92" fmla="*/ 2147483647 w 276"/>
                <a:gd name="T93" fmla="*/ 2147483647 h 250"/>
                <a:gd name="T94" fmla="*/ 2147483647 w 276"/>
                <a:gd name="T95" fmla="*/ 2147483647 h 2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250"/>
                <a:gd name="T146" fmla="*/ 276 w 276"/>
                <a:gd name="T147" fmla="*/ 250 h 2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250">
                  <a:moveTo>
                    <a:pt x="258" y="250"/>
                  </a:moveTo>
                  <a:lnTo>
                    <a:pt x="258" y="250"/>
                  </a:lnTo>
                  <a:lnTo>
                    <a:pt x="194" y="240"/>
                  </a:lnTo>
                  <a:lnTo>
                    <a:pt x="184" y="222"/>
                  </a:lnTo>
                  <a:lnTo>
                    <a:pt x="156" y="232"/>
                  </a:lnTo>
                  <a:lnTo>
                    <a:pt x="138" y="232"/>
                  </a:lnTo>
                  <a:lnTo>
                    <a:pt x="110" y="204"/>
                  </a:lnTo>
                  <a:lnTo>
                    <a:pt x="92" y="178"/>
                  </a:lnTo>
                  <a:lnTo>
                    <a:pt x="74" y="170"/>
                  </a:lnTo>
                  <a:lnTo>
                    <a:pt x="66" y="170"/>
                  </a:lnTo>
                  <a:lnTo>
                    <a:pt x="56" y="160"/>
                  </a:lnTo>
                  <a:lnTo>
                    <a:pt x="46" y="134"/>
                  </a:lnTo>
                  <a:lnTo>
                    <a:pt x="28" y="124"/>
                  </a:lnTo>
                  <a:lnTo>
                    <a:pt x="18" y="106"/>
                  </a:lnTo>
                  <a:lnTo>
                    <a:pt x="28" y="90"/>
                  </a:lnTo>
                  <a:lnTo>
                    <a:pt x="28" y="72"/>
                  </a:lnTo>
                  <a:lnTo>
                    <a:pt x="18" y="72"/>
                  </a:lnTo>
                  <a:lnTo>
                    <a:pt x="10" y="54"/>
                  </a:lnTo>
                  <a:lnTo>
                    <a:pt x="0" y="10"/>
                  </a:lnTo>
                  <a:lnTo>
                    <a:pt x="10" y="0"/>
                  </a:lnTo>
                  <a:lnTo>
                    <a:pt x="18" y="18"/>
                  </a:lnTo>
                  <a:lnTo>
                    <a:pt x="28" y="18"/>
                  </a:lnTo>
                  <a:lnTo>
                    <a:pt x="38" y="18"/>
                  </a:lnTo>
                  <a:lnTo>
                    <a:pt x="56" y="10"/>
                  </a:lnTo>
                  <a:lnTo>
                    <a:pt x="66" y="10"/>
                  </a:lnTo>
                  <a:lnTo>
                    <a:pt x="56" y="18"/>
                  </a:lnTo>
                  <a:lnTo>
                    <a:pt x="74" y="26"/>
                  </a:lnTo>
                  <a:lnTo>
                    <a:pt x="74" y="44"/>
                  </a:lnTo>
                  <a:lnTo>
                    <a:pt x="110" y="62"/>
                  </a:lnTo>
                  <a:lnTo>
                    <a:pt x="148" y="62"/>
                  </a:lnTo>
                  <a:lnTo>
                    <a:pt x="148" y="44"/>
                  </a:lnTo>
                  <a:lnTo>
                    <a:pt x="166" y="36"/>
                  </a:lnTo>
                  <a:lnTo>
                    <a:pt x="194" y="36"/>
                  </a:lnTo>
                  <a:lnTo>
                    <a:pt x="250" y="62"/>
                  </a:lnTo>
                  <a:lnTo>
                    <a:pt x="250" y="72"/>
                  </a:lnTo>
                  <a:lnTo>
                    <a:pt x="250" y="80"/>
                  </a:lnTo>
                  <a:lnTo>
                    <a:pt x="250" y="90"/>
                  </a:lnTo>
                  <a:lnTo>
                    <a:pt x="240" y="106"/>
                  </a:lnTo>
                  <a:lnTo>
                    <a:pt x="240" y="142"/>
                  </a:lnTo>
                  <a:lnTo>
                    <a:pt x="258" y="152"/>
                  </a:lnTo>
                  <a:lnTo>
                    <a:pt x="258" y="160"/>
                  </a:lnTo>
                  <a:lnTo>
                    <a:pt x="250" y="178"/>
                  </a:lnTo>
                  <a:lnTo>
                    <a:pt x="258" y="196"/>
                  </a:lnTo>
                  <a:lnTo>
                    <a:pt x="268" y="204"/>
                  </a:lnTo>
                  <a:lnTo>
                    <a:pt x="276" y="222"/>
                  </a:lnTo>
                  <a:lnTo>
                    <a:pt x="258" y="232"/>
                  </a:lnTo>
                  <a:lnTo>
                    <a:pt x="258" y="25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05" name="Freeform 220"/>
            <p:cNvSpPr>
              <a:spLocks/>
            </p:cNvSpPr>
            <p:nvPr/>
          </p:nvSpPr>
          <p:spPr bwMode="auto">
            <a:xfrm>
              <a:off x="5275436" y="3821115"/>
              <a:ext cx="576317" cy="525462"/>
            </a:xfrm>
            <a:custGeom>
              <a:avLst/>
              <a:gdLst>
                <a:gd name="T0" fmla="*/ 2147483647 w 321"/>
                <a:gd name="T1" fmla="*/ 2147483647 h 285"/>
                <a:gd name="T2" fmla="*/ 2147483647 w 321"/>
                <a:gd name="T3" fmla="*/ 2147483647 h 285"/>
                <a:gd name="T4" fmla="*/ 2147483647 w 321"/>
                <a:gd name="T5" fmla="*/ 2147483647 h 285"/>
                <a:gd name="T6" fmla="*/ 2147483647 w 321"/>
                <a:gd name="T7" fmla="*/ 2147483647 h 285"/>
                <a:gd name="T8" fmla="*/ 2147483647 w 321"/>
                <a:gd name="T9" fmla="*/ 2147483647 h 285"/>
                <a:gd name="T10" fmla="*/ 2147483647 w 321"/>
                <a:gd name="T11" fmla="*/ 2147483647 h 285"/>
                <a:gd name="T12" fmla="*/ 2147483647 w 321"/>
                <a:gd name="T13" fmla="*/ 2147483647 h 285"/>
                <a:gd name="T14" fmla="*/ 2147483647 w 321"/>
                <a:gd name="T15" fmla="*/ 2147483647 h 285"/>
                <a:gd name="T16" fmla="*/ 2147483647 w 321"/>
                <a:gd name="T17" fmla="*/ 2147483647 h 285"/>
                <a:gd name="T18" fmla="*/ 2147483647 w 321"/>
                <a:gd name="T19" fmla="*/ 2147483647 h 285"/>
                <a:gd name="T20" fmla="*/ 2147483647 w 321"/>
                <a:gd name="T21" fmla="*/ 2147483647 h 285"/>
                <a:gd name="T22" fmla="*/ 2147483647 w 321"/>
                <a:gd name="T23" fmla="*/ 2147483647 h 285"/>
                <a:gd name="T24" fmla="*/ 2147483647 w 321"/>
                <a:gd name="T25" fmla="*/ 2147483647 h 285"/>
                <a:gd name="T26" fmla="*/ 2147483647 w 321"/>
                <a:gd name="T27" fmla="*/ 2147483647 h 285"/>
                <a:gd name="T28" fmla="*/ 2147483647 w 321"/>
                <a:gd name="T29" fmla="*/ 2147483647 h 285"/>
                <a:gd name="T30" fmla="*/ 2147483647 w 321"/>
                <a:gd name="T31" fmla="*/ 2147483647 h 285"/>
                <a:gd name="T32" fmla="*/ 2147483647 w 321"/>
                <a:gd name="T33" fmla="*/ 2147483647 h 285"/>
                <a:gd name="T34" fmla="*/ 2147483647 w 321"/>
                <a:gd name="T35" fmla="*/ 2147483647 h 285"/>
                <a:gd name="T36" fmla="*/ 2147483647 w 321"/>
                <a:gd name="T37" fmla="*/ 2147483647 h 285"/>
                <a:gd name="T38" fmla="*/ 2147483647 w 321"/>
                <a:gd name="T39" fmla="*/ 2147483647 h 285"/>
                <a:gd name="T40" fmla="*/ 2147483647 w 321"/>
                <a:gd name="T41" fmla="*/ 2147483647 h 285"/>
                <a:gd name="T42" fmla="*/ 2147483647 w 321"/>
                <a:gd name="T43" fmla="*/ 2147483647 h 285"/>
                <a:gd name="T44" fmla="*/ 2147483647 w 321"/>
                <a:gd name="T45" fmla="*/ 2147483647 h 285"/>
                <a:gd name="T46" fmla="*/ 2147483647 w 321"/>
                <a:gd name="T47" fmla="*/ 2147483647 h 285"/>
                <a:gd name="T48" fmla="*/ 2147483647 w 321"/>
                <a:gd name="T49" fmla="*/ 2147483647 h 285"/>
                <a:gd name="T50" fmla="*/ 2147483647 w 321"/>
                <a:gd name="T51" fmla="*/ 2147483647 h 285"/>
                <a:gd name="T52" fmla="*/ 2147483647 w 321"/>
                <a:gd name="T53" fmla="*/ 2147483647 h 285"/>
                <a:gd name="T54" fmla="*/ 2147483647 w 321"/>
                <a:gd name="T55" fmla="*/ 2147483647 h 285"/>
                <a:gd name="T56" fmla="*/ 2147483647 w 321"/>
                <a:gd name="T57" fmla="*/ 2147483647 h 285"/>
                <a:gd name="T58" fmla="*/ 2147483647 w 321"/>
                <a:gd name="T59" fmla="*/ 2147483647 h 285"/>
                <a:gd name="T60" fmla="*/ 2147483647 w 321"/>
                <a:gd name="T61" fmla="*/ 2147483647 h 285"/>
                <a:gd name="T62" fmla="*/ 2147483647 w 321"/>
                <a:gd name="T63" fmla="*/ 2147483647 h 285"/>
                <a:gd name="T64" fmla="*/ 2147483647 w 321"/>
                <a:gd name="T65" fmla="*/ 2147483647 h 285"/>
                <a:gd name="T66" fmla="*/ 2147483647 w 321"/>
                <a:gd name="T67" fmla="*/ 0 h 285"/>
                <a:gd name="T68" fmla="*/ 2147483647 w 321"/>
                <a:gd name="T69" fmla="*/ 2147483647 h 285"/>
                <a:gd name="T70" fmla="*/ 2147483647 w 321"/>
                <a:gd name="T71" fmla="*/ 2147483647 h 285"/>
                <a:gd name="T72" fmla="*/ 2147483647 w 321"/>
                <a:gd name="T73" fmla="*/ 2147483647 h 285"/>
                <a:gd name="T74" fmla="*/ 2147483647 w 321"/>
                <a:gd name="T75" fmla="*/ 2147483647 h 285"/>
                <a:gd name="T76" fmla="*/ 2147483647 w 321"/>
                <a:gd name="T77" fmla="*/ 2147483647 h 285"/>
                <a:gd name="T78" fmla="*/ 0 w 321"/>
                <a:gd name="T79" fmla="*/ 2147483647 h 285"/>
                <a:gd name="T80" fmla="*/ 0 w 321"/>
                <a:gd name="T81" fmla="*/ 2147483647 h 285"/>
                <a:gd name="T82" fmla="*/ 2147483647 w 321"/>
                <a:gd name="T83" fmla="*/ 2147483647 h 285"/>
                <a:gd name="T84" fmla="*/ 2147483647 w 321"/>
                <a:gd name="T85" fmla="*/ 2147483647 h 285"/>
                <a:gd name="T86" fmla="*/ 2147483647 w 321"/>
                <a:gd name="T87" fmla="*/ 2147483647 h 285"/>
                <a:gd name="T88" fmla="*/ 2147483647 w 321"/>
                <a:gd name="T89" fmla="*/ 2147483647 h 285"/>
                <a:gd name="T90" fmla="*/ 2147483647 w 321"/>
                <a:gd name="T91" fmla="*/ 2147483647 h 285"/>
                <a:gd name="T92" fmla="*/ 2147483647 w 321"/>
                <a:gd name="T93" fmla="*/ 2147483647 h 285"/>
                <a:gd name="T94" fmla="*/ 2147483647 w 321"/>
                <a:gd name="T95" fmla="*/ 2147483647 h 285"/>
                <a:gd name="T96" fmla="*/ 2147483647 w 321"/>
                <a:gd name="T97" fmla="*/ 2147483647 h 285"/>
                <a:gd name="T98" fmla="*/ 2147483647 w 321"/>
                <a:gd name="T99" fmla="*/ 2147483647 h 285"/>
                <a:gd name="T100" fmla="*/ 2147483647 w 321"/>
                <a:gd name="T101" fmla="*/ 2147483647 h 285"/>
                <a:gd name="T102" fmla="*/ 2147483647 w 321"/>
                <a:gd name="T103" fmla="*/ 2147483647 h 285"/>
                <a:gd name="T104" fmla="*/ 2147483647 w 321"/>
                <a:gd name="T105" fmla="*/ 2147483647 h 285"/>
                <a:gd name="T106" fmla="*/ 2147483647 w 321"/>
                <a:gd name="T107" fmla="*/ 2147483647 h 285"/>
                <a:gd name="T108" fmla="*/ 2147483647 w 321"/>
                <a:gd name="T109" fmla="*/ 2147483647 h 2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21"/>
                <a:gd name="T166" fmla="*/ 0 h 285"/>
                <a:gd name="T167" fmla="*/ 321 w 321"/>
                <a:gd name="T168" fmla="*/ 285 h 2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21" h="285">
                  <a:moveTo>
                    <a:pt x="267" y="230"/>
                  </a:moveTo>
                  <a:lnTo>
                    <a:pt x="267" y="230"/>
                  </a:lnTo>
                  <a:lnTo>
                    <a:pt x="275" y="222"/>
                  </a:lnTo>
                  <a:lnTo>
                    <a:pt x="285" y="212"/>
                  </a:lnTo>
                  <a:lnTo>
                    <a:pt x="293" y="204"/>
                  </a:lnTo>
                  <a:lnTo>
                    <a:pt x="303" y="196"/>
                  </a:lnTo>
                  <a:lnTo>
                    <a:pt x="311" y="186"/>
                  </a:lnTo>
                  <a:lnTo>
                    <a:pt x="321" y="186"/>
                  </a:lnTo>
                  <a:lnTo>
                    <a:pt x="321" y="176"/>
                  </a:lnTo>
                  <a:lnTo>
                    <a:pt x="321" y="168"/>
                  </a:lnTo>
                  <a:lnTo>
                    <a:pt x="321" y="160"/>
                  </a:lnTo>
                  <a:lnTo>
                    <a:pt x="311" y="150"/>
                  </a:lnTo>
                  <a:lnTo>
                    <a:pt x="303" y="142"/>
                  </a:lnTo>
                  <a:lnTo>
                    <a:pt x="293" y="142"/>
                  </a:lnTo>
                  <a:lnTo>
                    <a:pt x="285" y="142"/>
                  </a:lnTo>
                  <a:lnTo>
                    <a:pt x="285" y="150"/>
                  </a:lnTo>
                  <a:lnTo>
                    <a:pt x="275" y="150"/>
                  </a:lnTo>
                  <a:lnTo>
                    <a:pt x="267" y="150"/>
                  </a:lnTo>
                  <a:lnTo>
                    <a:pt x="257" y="150"/>
                  </a:lnTo>
                  <a:lnTo>
                    <a:pt x="249" y="150"/>
                  </a:lnTo>
                  <a:lnTo>
                    <a:pt x="239" y="150"/>
                  </a:lnTo>
                  <a:lnTo>
                    <a:pt x="229" y="142"/>
                  </a:lnTo>
                  <a:lnTo>
                    <a:pt x="239" y="132"/>
                  </a:lnTo>
                  <a:lnTo>
                    <a:pt x="229" y="116"/>
                  </a:lnTo>
                  <a:lnTo>
                    <a:pt x="229" y="88"/>
                  </a:lnTo>
                  <a:lnTo>
                    <a:pt x="203" y="62"/>
                  </a:lnTo>
                  <a:lnTo>
                    <a:pt x="175" y="52"/>
                  </a:lnTo>
                  <a:lnTo>
                    <a:pt x="157" y="62"/>
                  </a:lnTo>
                  <a:lnTo>
                    <a:pt x="147" y="52"/>
                  </a:lnTo>
                  <a:lnTo>
                    <a:pt x="128" y="44"/>
                  </a:lnTo>
                  <a:lnTo>
                    <a:pt x="128" y="36"/>
                  </a:lnTo>
                  <a:lnTo>
                    <a:pt x="120" y="26"/>
                  </a:lnTo>
                  <a:lnTo>
                    <a:pt x="92" y="8"/>
                  </a:lnTo>
                  <a:lnTo>
                    <a:pt x="64" y="0"/>
                  </a:lnTo>
                  <a:lnTo>
                    <a:pt x="38" y="18"/>
                  </a:lnTo>
                  <a:lnTo>
                    <a:pt x="46" y="26"/>
                  </a:lnTo>
                  <a:lnTo>
                    <a:pt x="38" y="44"/>
                  </a:lnTo>
                  <a:lnTo>
                    <a:pt x="28" y="44"/>
                  </a:lnTo>
                  <a:lnTo>
                    <a:pt x="18" y="52"/>
                  </a:lnTo>
                  <a:lnTo>
                    <a:pt x="0" y="52"/>
                  </a:lnTo>
                  <a:lnTo>
                    <a:pt x="0" y="70"/>
                  </a:lnTo>
                  <a:lnTo>
                    <a:pt x="10" y="70"/>
                  </a:lnTo>
                  <a:lnTo>
                    <a:pt x="46" y="124"/>
                  </a:lnTo>
                  <a:lnTo>
                    <a:pt x="56" y="132"/>
                  </a:lnTo>
                  <a:lnTo>
                    <a:pt x="64" y="150"/>
                  </a:lnTo>
                  <a:lnTo>
                    <a:pt x="64" y="176"/>
                  </a:lnTo>
                  <a:lnTo>
                    <a:pt x="92" y="196"/>
                  </a:lnTo>
                  <a:lnTo>
                    <a:pt x="110" y="238"/>
                  </a:lnTo>
                  <a:lnTo>
                    <a:pt x="120" y="248"/>
                  </a:lnTo>
                  <a:lnTo>
                    <a:pt x="128" y="238"/>
                  </a:lnTo>
                  <a:lnTo>
                    <a:pt x="157" y="267"/>
                  </a:lnTo>
                  <a:lnTo>
                    <a:pt x="167" y="285"/>
                  </a:lnTo>
                  <a:lnTo>
                    <a:pt x="229" y="238"/>
                  </a:lnTo>
                  <a:lnTo>
                    <a:pt x="267" y="23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06" name="Freeform 221"/>
            <p:cNvSpPr>
              <a:spLocks/>
            </p:cNvSpPr>
            <p:nvPr/>
          </p:nvSpPr>
          <p:spPr bwMode="auto">
            <a:xfrm>
              <a:off x="5756495" y="4049715"/>
              <a:ext cx="177817" cy="214312"/>
            </a:xfrm>
            <a:custGeom>
              <a:avLst/>
              <a:gdLst>
                <a:gd name="T0" fmla="*/ 0 w 100"/>
                <a:gd name="T1" fmla="*/ 2147483647 h 116"/>
                <a:gd name="T2" fmla="*/ 0 w 100"/>
                <a:gd name="T3" fmla="*/ 2147483647 h 116"/>
                <a:gd name="T4" fmla="*/ 2147483647 w 100"/>
                <a:gd name="T5" fmla="*/ 2147483647 h 116"/>
                <a:gd name="T6" fmla="*/ 2147483647 w 100"/>
                <a:gd name="T7" fmla="*/ 2147483647 h 116"/>
                <a:gd name="T8" fmla="*/ 2147483647 w 100"/>
                <a:gd name="T9" fmla="*/ 2147483647 h 116"/>
                <a:gd name="T10" fmla="*/ 2147483647 w 100"/>
                <a:gd name="T11" fmla="*/ 2147483647 h 116"/>
                <a:gd name="T12" fmla="*/ 2147483647 w 100"/>
                <a:gd name="T13" fmla="*/ 2147483647 h 116"/>
                <a:gd name="T14" fmla="*/ 2147483647 w 100"/>
                <a:gd name="T15" fmla="*/ 2147483647 h 116"/>
                <a:gd name="T16" fmla="*/ 2147483647 w 100"/>
                <a:gd name="T17" fmla="*/ 2147483647 h 116"/>
                <a:gd name="T18" fmla="*/ 2147483647 w 100"/>
                <a:gd name="T19" fmla="*/ 2147483647 h 116"/>
                <a:gd name="T20" fmla="*/ 2147483647 w 100"/>
                <a:gd name="T21" fmla="*/ 2147483647 h 116"/>
                <a:gd name="T22" fmla="*/ 2147483647 w 100"/>
                <a:gd name="T23" fmla="*/ 2147483647 h 116"/>
                <a:gd name="T24" fmla="*/ 2147483647 w 100"/>
                <a:gd name="T25" fmla="*/ 0 h 116"/>
                <a:gd name="T26" fmla="*/ 2147483647 w 100"/>
                <a:gd name="T27" fmla="*/ 2147483647 h 116"/>
                <a:gd name="T28" fmla="*/ 2147483647 w 100"/>
                <a:gd name="T29" fmla="*/ 2147483647 h 116"/>
                <a:gd name="T30" fmla="*/ 2147483647 w 100"/>
                <a:gd name="T31" fmla="*/ 2147483647 h 116"/>
                <a:gd name="T32" fmla="*/ 2147483647 w 100"/>
                <a:gd name="T33" fmla="*/ 2147483647 h 116"/>
                <a:gd name="T34" fmla="*/ 2147483647 w 100"/>
                <a:gd name="T35" fmla="*/ 2147483647 h 116"/>
                <a:gd name="T36" fmla="*/ 2147483647 w 100"/>
                <a:gd name="T37" fmla="*/ 2147483647 h 116"/>
                <a:gd name="T38" fmla="*/ 2147483647 w 100"/>
                <a:gd name="T39" fmla="*/ 2147483647 h 116"/>
                <a:gd name="T40" fmla="*/ 2147483647 w 100"/>
                <a:gd name="T41" fmla="*/ 2147483647 h 116"/>
                <a:gd name="T42" fmla="*/ 2147483647 w 100"/>
                <a:gd name="T43" fmla="*/ 2147483647 h 116"/>
                <a:gd name="T44" fmla="*/ 2147483647 w 100"/>
                <a:gd name="T45" fmla="*/ 2147483647 h 116"/>
                <a:gd name="T46" fmla="*/ 2147483647 w 100"/>
                <a:gd name="T47" fmla="*/ 2147483647 h 116"/>
                <a:gd name="T48" fmla="*/ 0 w 100"/>
                <a:gd name="T49" fmla="*/ 2147483647 h 116"/>
                <a:gd name="T50" fmla="*/ 0 w 100"/>
                <a:gd name="T51" fmla="*/ 2147483647 h 116"/>
                <a:gd name="T52" fmla="*/ 0 w 100"/>
                <a:gd name="T53" fmla="*/ 2147483647 h 1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0"/>
                <a:gd name="T82" fmla="*/ 0 h 116"/>
                <a:gd name="T83" fmla="*/ 100 w 100"/>
                <a:gd name="T84" fmla="*/ 116 h 1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0" h="116">
                  <a:moveTo>
                    <a:pt x="0" y="116"/>
                  </a:moveTo>
                  <a:lnTo>
                    <a:pt x="0" y="116"/>
                  </a:lnTo>
                  <a:lnTo>
                    <a:pt x="26" y="116"/>
                  </a:lnTo>
                  <a:lnTo>
                    <a:pt x="36" y="106"/>
                  </a:lnTo>
                  <a:lnTo>
                    <a:pt x="46" y="98"/>
                  </a:lnTo>
                  <a:lnTo>
                    <a:pt x="64" y="88"/>
                  </a:lnTo>
                  <a:lnTo>
                    <a:pt x="72" y="80"/>
                  </a:lnTo>
                  <a:lnTo>
                    <a:pt x="72" y="72"/>
                  </a:lnTo>
                  <a:lnTo>
                    <a:pt x="90" y="44"/>
                  </a:lnTo>
                  <a:lnTo>
                    <a:pt x="100" y="36"/>
                  </a:lnTo>
                  <a:lnTo>
                    <a:pt x="82" y="18"/>
                  </a:lnTo>
                  <a:lnTo>
                    <a:pt x="64" y="8"/>
                  </a:lnTo>
                  <a:lnTo>
                    <a:pt x="54" y="0"/>
                  </a:lnTo>
                  <a:lnTo>
                    <a:pt x="36" y="18"/>
                  </a:lnTo>
                  <a:lnTo>
                    <a:pt x="46" y="26"/>
                  </a:lnTo>
                  <a:lnTo>
                    <a:pt x="54" y="36"/>
                  </a:lnTo>
                  <a:lnTo>
                    <a:pt x="54" y="44"/>
                  </a:lnTo>
                  <a:lnTo>
                    <a:pt x="54" y="52"/>
                  </a:lnTo>
                  <a:lnTo>
                    <a:pt x="54" y="62"/>
                  </a:lnTo>
                  <a:lnTo>
                    <a:pt x="46" y="62"/>
                  </a:lnTo>
                  <a:lnTo>
                    <a:pt x="36" y="72"/>
                  </a:lnTo>
                  <a:lnTo>
                    <a:pt x="26" y="80"/>
                  </a:lnTo>
                  <a:lnTo>
                    <a:pt x="18" y="88"/>
                  </a:lnTo>
                  <a:lnTo>
                    <a:pt x="8" y="98"/>
                  </a:lnTo>
                  <a:lnTo>
                    <a:pt x="0" y="106"/>
                  </a:lnTo>
                  <a:lnTo>
                    <a:pt x="0" y="11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07" name="Freeform 222"/>
            <p:cNvSpPr>
              <a:spLocks/>
            </p:cNvSpPr>
            <p:nvPr/>
          </p:nvSpPr>
          <p:spPr bwMode="auto">
            <a:xfrm>
              <a:off x="5275436" y="3790952"/>
              <a:ext cx="115898" cy="128588"/>
            </a:xfrm>
            <a:custGeom>
              <a:avLst/>
              <a:gdLst>
                <a:gd name="T0" fmla="*/ 2147483647 w 64"/>
                <a:gd name="T1" fmla="*/ 2147483647 h 70"/>
                <a:gd name="T2" fmla="*/ 2147483647 w 64"/>
                <a:gd name="T3" fmla="*/ 2147483647 h 70"/>
                <a:gd name="T4" fmla="*/ 2147483647 w 64"/>
                <a:gd name="T5" fmla="*/ 0 h 70"/>
                <a:gd name="T6" fmla="*/ 2147483647 w 64"/>
                <a:gd name="T7" fmla="*/ 0 h 70"/>
                <a:gd name="T8" fmla="*/ 2147483647 w 64"/>
                <a:gd name="T9" fmla="*/ 2147483647 h 70"/>
                <a:gd name="T10" fmla="*/ 2147483647 w 64"/>
                <a:gd name="T11" fmla="*/ 2147483647 h 70"/>
                <a:gd name="T12" fmla="*/ 2147483647 w 64"/>
                <a:gd name="T13" fmla="*/ 2147483647 h 70"/>
                <a:gd name="T14" fmla="*/ 2147483647 w 64"/>
                <a:gd name="T15" fmla="*/ 2147483647 h 70"/>
                <a:gd name="T16" fmla="*/ 0 w 64"/>
                <a:gd name="T17" fmla="*/ 2147483647 h 70"/>
                <a:gd name="T18" fmla="*/ 2147483647 w 64"/>
                <a:gd name="T19" fmla="*/ 2147483647 h 70"/>
                <a:gd name="T20" fmla="*/ 2147483647 w 64"/>
                <a:gd name="T21" fmla="*/ 2147483647 h 70"/>
                <a:gd name="T22" fmla="*/ 2147483647 w 64"/>
                <a:gd name="T23" fmla="*/ 2147483647 h 70"/>
                <a:gd name="T24" fmla="*/ 2147483647 w 64"/>
                <a:gd name="T25" fmla="*/ 2147483647 h 70"/>
                <a:gd name="T26" fmla="*/ 2147483647 w 64"/>
                <a:gd name="T27" fmla="*/ 2147483647 h 70"/>
                <a:gd name="T28" fmla="*/ 2147483647 w 64"/>
                <a:gd name="T29" fmla="*/ 2147483647 h 70"/>
                <a:gd name="T30" fmla="*/ 2147483647 w 64"/>
                <a:gd name="T31" fmla="*/ 2147483647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
                <a:gd name="T49" fmla="*/ 0 h 70"/>
                <a:gd name="T50" fmla="*/ 64 w 64"/>
                <a:gd name="T51" fmla="*/ 70 h 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 h="70">
                  <a:moveTo>
                    <a:pt x="64" y="16"/>
                  </a:moveTo>
                  <a:lnTo>
                    <a:pt x="64" y="16"/>
                  </a:lnTo>
                  <a:lnTo>
                    <a:pt x="64" y="0"/>
                  </a:lnTo>
                  <a:lnTo>
                    <a:pt x="54" y="0"/>
                  </a:lnTo>
                  <a:lnTo>
                    <a:pt x="26" y="16"/>
                  </a:lnTo>
                  <a:lnTo>
                    <a:pt x="8" y="16"/>
                  </a:lnTo>
                  <a:lnTo>
                    <a:pt x="8" y="26"/>
                  </a:lnTo>
                  <a:lnTo>
                    <a:pt x="8" y="42"/>
                  </a:lnTo>
                  <a:lnTo>
                    <a:pt x="0" y="70"/>
                  </a:lnTo>
                  <a:lnTo>
                    <a:pt x="18" y="70"/>
                  </a:lnTo>
                  <a:lnTo>
                    <a:pt x="26" y="60"/>
                  </a:lnTo>
                  <a:lnTo>
                    <a:pt x="36" y="60"/>
                  </a:lnTo>
                  <a:lnTo>
                    <a:pt x="46" y="42"/>
                  </a:lnTo>
                  <a:lnTo>
                    <a:pt x="36" y="34"/>
                  </a:lnTo>
                  <a:lnTo>
                    <a:pt x="64" y="1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08" name="Freeform 223"/>
            <p:cNvSpPr>
              <a:spLocks/>
            </p:cNvSpPr>
            <p:nvPr/>
          </p:nvSpPr>
          <p:spPr bwMode="auto">
            <a:xfrm>
              <a:off x="5691401" y="4016377"/>
              <a:ext cx="160352" cy="80963"/>
            </a:xfrm>
            <a:custGeom>
              <a:avLst/>
              <a:gdLst>
                <a:gd name="T0" fmla="*/ 2147483647 w 90"/>
                <a:gd name="T1" fmla="*/ 2147483647 h 44"/>
                <a:gd name="T2" fmla="*/ 2147483647 w 90"/>
                <a:gd name="T3" fmla="*/ 2147483647 h 44"/>
                <a:gd name="T4" fmla="*/ 2147483647 w 90"/>
                <a:gd name="T5" fmla="*/ 2147483647 h 44"/>
                <a:gd name="T6" fmla="*/ 2147483647 w 90"/>
                <a:gd name="T7" fmla="*/ 2147483647 h 44"/>
                <a:gd name="T8" fmla="*/ 2147483647 w 90"/>
                <a:gd name="T9" fmla="*/ 0 h 44"/>
                <a:gd name="T10" fmla="*/ 2147483647 w 90"/>
                <a:gd name="T11" fmla="*/ 2147483647 h 44"/>
                <a:gd name="T12" fmla="*/ 2147483647 w 90"/>
                <a:gd name="T13" fmla="*/ 2147483647 h 44"/>
                <a:gd name="T14" fmla="*/ 2147483647 w 90"/>
                <a:gd name="T15" fmla="*/ 2147483647 h 44"/>
                <a:gd name="T16" fmla="*/ 0 w 90"/>
                <a:gd name="T17" fmla="*/ 2147483647 h 44"/>
                <a:gd name="T18" fmla="*/ 2147483647 w 90"/>
                <a:gd name="T19" fmla="*/ 2147483647 h 44"/>
                <a:gd name="T20" fmla="*/ 2147483647 w 90"/>
                <a:gd name="T21" fmla="*/ 2147483647 h 44"/>
                <a:gd name="T22" fmla="*/ 2147483647 w 90"/>
                <a:gd name="T23" fmla="*/ 2147483647 h 44"/>
                <a:gd name="T24" fmla="*/ 2147483647 w 90"/>
                <a:gd name="T25" fmla="*/ 2147483647 h 44"/>
                <a:gd name="T26" fmla="*/ 2147483647 w 90"/>
                <a:gd name="T27" fmla="*/ 2147483647 h 44"/>
                <a:gd name="T28" fmla="*/ 2147483647 w 90"/>
                <a:gd name="T29" fmla="*/ 2147483647 h 44"/>
                <a:gd name="T30" fmla="*/ 2147483647 w 90"/>
                <a:gd name="T31" fmla="*/ 2147483647 h 44"/>
                <a:gd name="T32" fmla="*/ 2147483647 w 90"/>
                <a:gd name="T33" fmla="*/ 2147483647 h 44"/>
                <a:gd name="T34" fmla="*/ 2147483647 w 90"/>
                <a:gd name="T35" fmla="*/ 2147483647 h 44"/>
                <a:gd name="T36" fmla="*/ 2147483647 w 90"/>
                <a:gd name="T37" fmla="*/ 2147483647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44"/>
                <a:gd name="T59" fmla="*/ 90 w 90"/>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44">
                  <a:moveTo>
                    <a:pt x="72" y="36"/>
                  </a:moveTo>
                  <a:lnTo>
                    <a:pt x="72" y="36"/>
                  </a:lnTo>
                  <a:lnTo>
                    <a:pt x="90" y="18"/>
                  </a:lnTo>
                  <a:lnTo>
                    <a:pt x="90" y="10"/>
                  </a:lnTo>
                  <a:lnTo>
                    <a:pt x="82" y="0"/>
                  </a:lnTo>
                  <a:lnTo>
                    <a:pt x="54" y="26"/>
                  </a:lnTo>
                  <a:lnTo>
                    <a:pt x="26" y="26"/>
                  </a:lnTo>
                  <a:lnTo>
                    <a:pt x="10" y="26"/>
                  </a:lnTo>
                  <a:lnTo>
                    <a:pt x="0" y="36"/>
                  </a:lnTo>
                  <a:lnTo>
                    <a:pt x="10" y="44"/>
                  </a:lnTo>
                  <a:lnTo>
                    <a:pt x="18" y="44"/>
                  </a:lnTo>
                  <a:lnTo>
                    <a:pt x="26" y="44"/>
                  </a:lnTo>
                  <a:lnTo>
                    <a:pt x="36" y="44"/>
                  </a:lnTo>
                  <a:lnTo>
                    <a:pt x="46" y="44"/>
                  </a:lnTo>
                  <a:lnTo>
                    <a:pt x="54" y="44"/>
                  </a:lnTo>
                  <a:lnTo>
                    <a:pt x="54" y="36"/>
                  </a:lnTo>
                  <a:lnTo>
                    <a:pt x="62" y="36"/>
                  </a:lnTo>
                  <a:lnTo>
                    <a:pt x="72"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09" name="Freeform 224"/>
            <p:cNvSpPr>
              <a:spLocks/>
            </p:cNvSpPr>
            <p:nvPr/>
          </p:nvSpPr>
          <p:spPr bwMode="auto">
            <a:xfrm>
              <a:off x="5834290" y="4002090"/>
              <a:ext cx="17464" cy="33337"/>
            </a:xfrm>
            <a:custGeom>
              <a:avLst/>
              <a:gdLst>
                <a:gd name="T0" fmla="*/ 2147483647 w 10"/>
                <a:gd name="T1" fmla="*/ 2147483647 h 18"/>
                <a:gd name="T2" fmla="*/ 2147483647 w 10"/>
                <a:gd name="T3" fmla="*/ 2147483647 h 18"/>
                <a:gd name="T4" fmla="*/ 0 w 10"/>
                <a:gd name="T5" fmla="*/ 2147483647 h 18"/>
                <a:gd name="T6" fmla="*/ 0 w 10"/>
                <a:gd name="T7" fmla="*/ 0 h 18"/>
                <a:gd name="T8" fmla="*/ 2147483647 w 10"/>
                <a:gd name="T9" fmla="*/ 0 h 18"/>
                <a:gd name="T10" fmla="*/ 2147483647 w 10"/>
                <a:gd name="T11" fmla="*/ 2147483647 h 18"/>
                <a:gd name="T12" fmla="*/ 2147483647 w 10"/>
                <a:gd name="T13" fmla="*/ 2147483647 h 18"/>
                <a:gd name="T14" fmla="*/ 0 60000 65536"/>
                <a:gd name="T15" fmla="*/ 0 60000 65536"/>
                <a:gd name="T16" fmla="*/ 0 60000 65536"/>
                <a:gd name="T17" fmla="*/ 0 60000 65536"/>
                <a:gd name="T18" fmla="*/ 0 60000 65536"/>
                <a:gd name="T19" fmla="*/ 0 60000 65536"/>
                <a:gd name="T20" fmla="*/ 0 60000 65536"/>
                <a:gd name="T21" fmla="*/ 0 w 10"/>
                <a:gd name="T22" fmla="*/ 0 h 18"/>
                <a:gd name="T23" fmla="*/ 10 w 1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8">
                  <a:moveTo>
                    <a:pt x="10" y="18"/>
                  </a:moveTo>
                  <a:lnTo>
                    <a:pt x="10" y="18"/>
                  </a:lnTo>
                  <a:lnTo>
                    <a:pt x="0" y="8"/>
                  </a:lnTo>
                  <a:lnTo>
                    <a:pt x="0" y="0"/>
                  </a:lnTo>
                  <a:lnTo>
                    <a:pt x="10" y="0"/>
                  </a:lnTo>
                  <a:lnTo>
                    <a:pt x="10"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10" name="Freeform 225"/>
            <p:cNvSpPr>
              <a:spLocks/>
            </p:cNvSpPr>
            <p:nvPr/>
          </p:nvSpPr>
          <p:spPr bwMode="auto">
            <a:xfrm>
              <a:off x="5486594" y="4244977"/>
              <a:ext cx="269901" cy="134938"/>
            </a:xfrm>
            <a:custGeom>
              <a:avLst/>
              <a:gdLst>
                <a:gd name="T0" fmla="*/ 0 w 149"/>
                <a:gd name="T1" fmla="*/ 2147483647 h 73"/>
                <a:gd name="T2" fmla="*/ 0 w 149"/>
                <a:gd name="T3" fmla="*/ 2147483647 h 73"/>
                <a:gd name="T4" fmla="*/ 2147483647 w 149"/>
                <a:gd name="T5" fmla="*/ 2147483647 h 73"/>
                <a:gd name="T6" fmla="*/ 2147483647 w 149"/>
                <a:gd name="T7" fmla="*/ 2147483647 h 73"/>
                <a:gd name="T8" fmla="*/ 2147483647 w 149"/>
                <a:gd name="T9" fmla="*/ 2147483647 h 73"/>
                <a:gd name="T10" fmla="*/ 2147483647 w 149"/>
                <a:gd name="T11" fmla="*/ 2147483647 h 73"/>
                <a:gd name="T12" fmla="*/ 2147483647 w 149"/>
                <a:gd name="T13" fmla="*/ 0 h 73"/>
                <a:gd name="T14" fmla="*/ 2147483647 w 149"/>
                <a:gd name="T15" fmla="*/ 2147483647 h 73"/>
                <a:gd name="T16" fmla="*/ 2147483647 w 149"/>
                <a:gd name="T17" fmla="*/ 2147483647 h 73"/>
                <a:gd name="T18" fmla="*/ 2147483647 w 149"/>
                <a:gd name="T19" fmla="*/ 2147483647 h 73"/>
                <a:gd name="T20" fmla="*/ 2147483647 w 149"/>
                <a:gd name="T21" fmla="*/ 2147483647 h 73"/>
                <a:gd name="T22" fmla="*/ 2147483647 w 149"/>
                <a:gd name="T23" fmla="*/ 2147483647 h 73"/>
                <a:gd name="T24" fmla="*/ 2147483647 w 149"/>
                <a:gd name="T25" fmla="*/ 2147483647 h 73"/>
                <a:gd name="T26" fmla="*/ 2147483647 w 149"/>
                <a:gd name="T27" fmla="*/ 2147483647 h 73"/>
                <a:gd name="T28" fmla="*/ 2147483647 w 149"/>
                <a:gd name="T29" fmla="*/ 2147483647 h 73"/>
                <a:gd name="T30" fmla="*/ 0 w 149"/>
                <a:gd name="T31" fmla="*/ 2147483647 h 73"/>
                <a:gd name="T32" fmla="*/ 0 w 149"/>
                <a:gd name="T33" fmla="*/ 2147483647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9"/>
                <a:gd name="T52" fmla="*/ 0 h 73"/>
                <a:gd name="T53" fmla="*/ 149 w 149"/>
                <a:gd name="T54" fmla="*/ 73 h 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9" h="73">
                  <a:moveTo>
                    <a:pt x="0" y="18"/>
                  </a:moveTo>
                  <a:lnTo>
                    <a:pt x="0" y="18"/>
                  </a:lnTo>
                  <a:lnTo>
                    <a:pt x="10" y="10"/>
                  </a:lnTo>
                  <a:lnTo>
                    <a:pt x="39" y="35"/>
                  </a:lnTo>
                  <a:lnTo>
                    <a:pt x="47" y="55"/>
                  </a:lnTo>
                  <a:lnTo>
                    <a:pt x="111" y="10"/>
                  </a:lnTo>
                  <a:lnTo>
                    <a:pt x="149" y="0"/>
                  </a:lnTo>
                  <a:lnTo>
                    <a:pt x="149" y="10"/>
                  </a:lnTo>
                  <a:lnTo>
                    <a:pt x="139" y="18"/>
                  </a:lnTo>
                  <a:lnTo>
                    <a:pt x="139" y="27"/>
                  </a:lnTo>
                  <a:lnTo>
                    <a:pt x="103" y="35"/>
                  </a:lnTo>
                  <a:lnTo>
                    <a:pt x="67" y="63"/>
                  </a:lnTo>
                  <a:lnTo>
                    <a:pt x="47" y="63"/>
                  </a:lnTo>
                  <a:lnTo>
                    <a:pt x="29" y="73"/>
                  </a:lnTo>
                  <a:lnTo>
                    <a:pt x="10" y="73"/>
                  </a:lnTo>
                  <a:lnTo>
                    <a:pt x="0"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11" name="Freeform 226"/>
            <p:cNvSpPr>
              <a:spLocks/>
            </p:cNvSpPr>
            <p:nvPr/>
          </p:nvSpPr>
          <p:spPr bwMode="auto">
            <a:xfrm>
              <a:off x="4996010" y="3721102"/>
              <a:ext cx="63506" cy="19050"/>
            </a:xfrm>
            <a:custGeom>
              <a:avLst/>
              <a:gdLst>
                <a:gd name="T0" fmla="*/ 0 w 36"/>
                <a:gd name="T1" fmla="*/ 2147483647 h 10"/>
                <a:gd name="T2" fmla="*/ 0 w 36"/>
                <a:gd name="T3" fmla="*/ 2147483647 h 10"/>
                <a:gd name="T4" fmla="*/ 2147483647 w 36"/>
                <a:gd name="T5" fmla="*/ 2147483647 h 10"/>
                <a:gd name="T6" fmla="*/ 2147483647 w 36"/>
                <a:gd name="T7" fmla="*/ 2147483647 h 10"/>
                <a:gd name="T8" fmla="*/ 2147483647 w 36"/>
                <a:gd name="T9" fmla="*/ 2147483647 h 10"/>
                <a:gd name="T10" fmla="*/ 0 w 36"/>
                <a:gd name="T11" fmla="*/ 0 h 10"/>
                <a:gd name="T12" fmla="*/ 0 w 36"/>
                <a:gd name="T13" fmla="*/ 2147483647 h 10"/>
                <a:gd name="T14" fmla="*/ 0 w 36"/>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10"/>
                <a:gd name="T26" fmla="*/ 36 w 36"/>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10">
                  <a:moveTo>
                    <a:pt x="0" y="10"/>
                  </a:moveTo>
                  <a:lnTo>
                    <a:pt x="0" y="10"/>
                  </a:lnTo>
                  <a:lnTo>
                    <a:pt x="18" y="10"/>
                  </a:lnTo>
                  <a:lnTo>
                    <a:pt x="36" y="10"/>
                  </a:lnTo>
                  <a:lnTo>
                    <a:pt x="28" y="10"/>
                  </a:lnTo>
                  <a:lnTo>
                    <a:pt x="0" y="0"/>
                  </a:lnTo>
                  <a:lnTo>
                    <a:pt x="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12" name="Freeform 227"/>
            <p:cNvSpPr>
              <a:spLocks/>
            </p:cNvSpPr>
            <p:nvPr/>
          </p:nvSpPr>
          <p:spPr bwMode="auto">
            <a:xfrm>
              <a:off x="5207167" y="3721102"/>
              <a:ext cx="68270" cy="33338"/>
            </a:xfrm>
            <a:custGeom>
              <a:avLst/>
              <a:gdLst>
                <a:gd name="T0" fmla="*/ 0 w 38"/>
                <a:gd name="T1" fmla="*/ 2147483647 h 18"/>
                <a:gd name="T2" fmla="*/ 0 w 38"/>
                <a:gd name="T3" fmla="*/ 2147483647 h 18"/>
                <a:gd name="T4" fmla="*/ 2147483647 w 38"/>
                <a:gd name="T5" fmla="*/ 2147483647 h 18"/>
                <a:gd name="T6" fmla="*/ 2147483647 w 38"/>
                <a:gd name="T7" fmla="*/ 2147483647 h 18"/>
                <a:gd name="T8" fmla="*/ 2147483647 w 38"/>
                <a:gd name="T9" fmla="*/ 2147483647 h 18"/>
                <a:gd name="T10" fmla="*/ 2147483647 w 38"/>
                <a:gd name="T11" fmla="*/ 0 h 18"/>
                <a:gd name="T12" fmla="*/ 0 w 38"/>
                <a:gd name="T13" fmla="*/ 2147483647 h 18"/>
                <a:gd name="T14" fmla="*/ 0 w 38"/>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8"/>
                <a:gd name="T26" fmla="*/ 38 w 3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8">
                  <a:moveTo>
                    <a:pt x="0" y="10"/>
                  </a:moveTo>
                  <a:lnTo>
                    <a:pt x="0" y="10"/>
                  </a:lnTo>
                  <a:lnTo>
                    <a:pt x="10" y="18"/>
                  </a:lnTo>
                  <a:lnTo>
                    <a:pt x="20" y="18"/>
                  </a:lnTo>
                  <a:lnTo>
                    <a:pt x="28" y="10"/>
                  </a:lnTo>
                  <a:lnTo>
                    <a:pt x="38" y="0"/>
                  </a:lnTo>
                  <a:lnTo>
                    <a:pt x="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13" name="Freeform 228"/>
            <p:cNvSpPr>
              <a:spLocks/>
            </p:cNvSpPr>
            <p:nvPr/>
          </p:nvSpPr>
          <p:spPr bwMode="auto">
            <a:xfrm>
              <a:off x="5289725" y="3673477"/>
              <a:ext cx="196869" cy="147638"/>
            </a:xfrm>
            <a:custGeom>
              <a:avLst/>
              <a:gdLst>
                <a:gd name="T0" fmla="*/ 0 w 110"/>
                <a:gd name="T1" fmla="*/ 2147483647 h 80"/>
                <a:gd name="T2" fmla="*/ 0 w 110"/>
                <a:gd name="T3" fmla="*/ 2147483647 h 80"/>
                <a:gd name="T4" fmla="*/ 2147483647 w 110"/>
                <a:gd name="T5" fmla="*/ 2147483647 h 80"/>
                <a:gd name="T6" fmla="*/ 2147483647 w 110"/>
                <a:gd name="T7" fmla="*/ 2147483647 h 80"/>
                <a:gd name="T8" fmla="*/ 2147483647 w 110"/>
                <a:gd name="T9" fmla="*/ 2147483647 h 80"/>
                <a:gd name="T10" fmla="*/ 2147483647 w 110"/>
                <a:gd name="T11" fmla="*/ 2147483647 h 80"/>
                <a:gd name="T12" fmla="*/ 2147483647 w 110"/>
                <a:gd name="T13" fmla="*/ 2147483647 h 80"/>
                <a:gd name="T14" fmla="*/ 2147483647 w 110"/>
                <a:gd name="T15" fmla="*/ 2147483647 h 80"/>
                <a:gd name="T16" fmla="*/ 2147483647 w 110"/>
                <a:gd name="T17" fmla="*/ 0 h 80"/>
                <a:gd name="T18" fmla="*/ 2147483647 w 110"/>
                <a:gd name="T19" fmla="*/ 2147483647 h 80"/>
                <a:gd name="T20" fmla="*/ 2147483647 w 110"/>
                <a:gd name="T21" fmla="*/ 0 h 80"/>
                <a:gd name="T22" fmla="*/ 2147483647 w 110"/>
                <a:gd name="T23" fmla="*/ 0 h 80"/>
                <a:gd name="T24" fmla="*/ 2147483647 w 110"/>
                <a:gd name="T25" fmla="*/ 2147483647 h 80"/>
                <a:gd name="T26" fmla="*/ 2147483647 w 110"/>
                <a:gd name="T27" fmla="*/ 2147483647 h 80"/>
                <a:gd name="T28" fmla="*/ 2147483647 w 110"/>
                <a:gd name="T29" fmla="*/ 2147483647 h 80"/>
                <a:gd name="T30" fmla="*/ 2147483647 w 110"/>
                <a:gd name="T31" fmla="*/ 2147483647 h 80"/>
                <a:gd name="T32" fmla="*/ 2147483647 w 110"/>
                <a:gd name="T33" fmla="*/ 2147483647 h 80"/>
                <a:gd name="T34" fmla="*/ 0 w 110"/>
                <a:gd name="T35" fmla="*/ 2147483647 h 80"/>
                <a:gd name="T36" fmla="*/ 0 w 110"/>
                <a:gd name="T37" fmla="*/ 2147483647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0"/>
                <a:gd name="T58" fmla="*/ 0 h 80"/>
                <a:gd name="T59" fmla="*/ 110 w 110"/>
                <a:gd name="T60" fmla="*/ 80 h 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0" h="80">
                  <a:moveTo>
                    <a:pt x="0" y="80"/>
                  </a:moveTo>
                  <a:lnTo>
                    <a:pt x="0" y="80"/>
                  </a:lnTo>
                  <a:lnTo>
                    <a:pt x="10" y="70"/>
                  </a:lnTo>
                  <a:lnTo>
                    <a:pt x="18" y="52"/>
                  </a:lnTo>
                  <a:lnTo>
                    <a:pt x="10" y="44"/>
                  </a:lnTo>
                  <a:lnTo>
                    <a:pt x="10" y="18"/>
                  </a:lnTo>
                  <a:lnTo>
                    <a:pt x="18" y="18"/>
                  </a:lnTo>
                  <a:lnTo>
                    <a:pt x="18" y="8"/>
                  </a:lnTo>
                  <a:lnTo>
                    <a:pt x="46" y="0"/>
                  </a:lnTo>
                  <a:lnTo>
                    <a:pt x="56" y="8"/>
                  </a:lnTo>
                  <a:lnTo>
                    <a:pt x="84" y="0"/>
                  </a:lnTo>
                  <a:lnTo>
                    <a:pt x="110" y="0"/>
                  </a:lnTo>
                  <a:lnTo>
                    <a:pt x="92" y="8"/>
                  </a:lnTo>
                  <a:lnTo>
                    <a:pt x="84" y="44"/>
                  </a:lnTo>
                  <a:lnTo>
                    <a:pt x="56" y="62"/>
                  </a:lnTo>
                  <a:lnTo>
                    <a:pt x="46" y="62"/>
                  </a:lnTo>
                  <a:lnTo>
                    <a:pt x="18" y="80"/>
                  </a:lnTo>
                  <a:lnTo>
                    <a:pt x="0" y="8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14" name="Freeform 229"/>
            <p:cNvSpPr>
              <a:spLocks/>
            </p:cNvSpPr>
            <p:nvPr/>
          </p:nvSpPr>
          <p:spPr bwMode="auto">
            <a:xfrm>
              <a:off x="5257972" y="3802065"/>
              <a:ext cx="49218" cy="117475"/>
            </a:xfrm>
            <a:custGeom>
              <a:avLst/>
              <a:gdLst>
                <a:gd name="T0" fmla="*/ 2147483647 w 28"/>
                <a:gd name="T1" fmla="*/ 2147483647 h 64"/>
                <a:gd name="T2" fmla="*/ 2147483647 w 28"/>
                <a:gd name="T3" fmla="*/ 2147483647 h 64"/>
                <a:gd name="T4" fmla="*/ 2147483647 w 28"/>
                <a:gd name="T5" fmla="*/ 2147483647 h 64"/>
                <a:gd name="T6" fmla="*/ 2147483647 w 28"/>
                <a:gd name="T7" fmla="*/ 2147483647 h 64"/>
                <a:gd name="T8" fmla="*/ 2147483647 w 28"/>
                <a:gd name="T9" fmla="*/ 2147483647 h 64"/>
                <a:gd name="T10" fmla="*/ 0 w 28"/>
                <a:gd name="T11" fmla="*/ 2147483647 h 64"/>
                <a:gd name="T12" fmla="*/ 2147483647 w 28"/>
                <a:gd name="T13" fmla="*/ 2147483647 h 64"/>
                <a:gd name="T14" fmla="*/ 2147483647 w 28"/>
                <a:gd name="T15" fmla="*/ 0 h 64"/>
                <a:gd name="T16" fmla="*/ 2147483647 w 28"/>
                <a:gd name="T17" fmla="*/ 0 h 64"/>
                <a:gd name="T18" fmla="*/ 2147483647 w 28"/>
                <a:gd name="T19" fmla="*/ 2147483647 h 64"/>
                <a:gd name="T20" fmla="*/ 2147483647 w 28"/>
                <a:gd name="T21" fmla="*/ 2147483647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64"/>
                <a:gd name="T35" fmla="*/ 28 w 28"/>
                <a:gd name="T36" fmla="*/ 64 h 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64">
                  <a:moveTo>
                    <a:pt x="18" y="10"/>
                  </a:moveTo>
                  <a:lnTo>
                    <a:pt x="18" y="10"/>
                  </a:lnTo>
                  <a:lnTo>
                    <a:pt x="18" y="18"/>
                  </a:lnTo>
                  <a:lnTo>
                    <a:pt x="18" y="36"/>
                  </a:lnTo>
                  <a:lnTo>
                    <a:pt x="10" y="64"/>
                  </a:lnTo>
                  <a:lnTo>
                    <a:pt x="0" y="28"/>
                  </a:lnTo>
                  <a:lnTo>
                    <a:pt x="10" y="18"/>
                  </a:lnTo>
                  <a:lnTo>
                    <a:pt x="18" y="0"/>
                  </a:lnTo>
                  <a:lnTo>
                    <a:pt x="28" y="0"/>
                  </a:lnTo>
                  <a:lnTo>
                    <a:pt x="18"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15" name="Freeform 230"/>
            <p:cNvSpPr>
              <a:spLocks/>
            </p:cNvSpPr>
            <p:nvPr/>
          </p:nvSpPr>
          <p:spPr bwMode="auto">
            <a:xfrm>
              <a:off x="5391335" y="3657602"/>
              <a:ext cx="244498" cy="261938"/>
            </a:xfrm>
            <a:custGeom>
              <a:avLst/>
              <a:gdLst>
                <a:gd name="T0" fmla="*/ 2147483647 w 137"/>
                <a:gd name="T1" fmla="*/ 2147483647 h 142"/>
                <a:gd name="T2" fmla="*/ 2147483647 w 137"/>
                <a:gd name="T3" fmla="*/ 2147483647 h 142"/>
                <a:gd name="T4" fmla="*/ 2147483647 w 137"/>
                <a:gd name="T5" fmla="*/ 2147483647 h 142"/>
                <a:gd name="T6" fmla="*/ 2147483647 w 137"/>
                <a:gd name="T7" fmla="*/ 2147483647 h 142"/>
                <a:gd name="T8" fmla="*/ 2147483647 w 137"/>
                <a:gd name="T9" fmla="*/ 2147483647 h 142"/>
                <a:gd name="T10" fmla="*/ 2147483647 w 137"/>
                <a:gd name="T11" fmla="*/ 2147483647 h 142"/>
                <a:gd name="T12" fmla="*/ 2147483647 w 137"/>
                <a:gd name="T13" fmla="*/ 2147483647 h 142"/>
                <a:gd name="T14" fmla="*/ 2147483647 w 137"/>
                <a:gd name="T15" fmla="*/ 2147483647 h 142"/>
                <a:gd name="T16" fmla="*/ 2147483647 w 137"/>
                <a:gd name="T17" fmla="*/ 2147483647 h 142"/>
                <a:gd name="T18" fmla="*/ 2147483647 w 137"/>
                <a:gd name="T19" fmla="*/ 2147483647 h 142"/>
                <a:gd name="T20" fmla="*/ 2147483647 w 137"/>
                <a:gd name="T21" fmla="*/ 2147483647 h 142"/>
                <a:gd name="T22" fmla="*/ 2147483647 w 137"/>
                <a:gd name="T23" fmla="*/ 2147483647 h 142"/>
                <a:gd name="T24" fmla="*/ 2147483647 w 137"/>
                <a:gd name="T25" fmla="*/ 2147483647 h 142"/>
                <a:gd name="T26" fmla="*/ 2147483647 w 137"/>
                <a:gd name="T27" fmla="*/ 2147483647 h 142"/>
                <a:gd name="T28" fmla="*/ 2147483647 w 137"/>
                <a:gd name="T29" fmla="*/ 2147483647 h 142"/>
                <a:gd name="T30" fmla="*/ 2147483647 w 137"/>
                <a:gd name="T31" fmla="*/ 2147483647 h 142"/>
                <a:gd name="T32" fmla="*/ 2147483647 w 137"/>
                <a:gd name="T33" fmla="*/ 2147483647 h 142"/>
                <a:gd name="T34" fmla="*/ 2147483647 w 137"/>
                <a:gd name="T35" fmla="*/ 2147483647 h 142"/>
                <a:gd name="T36" fmla="*/ 2147483647 w 137"/>
                <a:gd name="T37" fmla="*/ 2147483647 h 142"/>
                <a:gd name="T38" fmla="*/ 0 w 137"/>
                <a:gd name="T39" fmla="*/ 2147483647 h 142"/>
                <a:gd name="T40" fmla="*/ 0 w 137"/>
                <a:gd name="T41" fmla="*/ 2147483647 h 142"/>
                <a:gd name="T42" fmla="*/ 2147483647 w 137"/>
                <a:gd name="T43" fmla="*/ 2147483647 h 142"/>
                <a:gd name="T44" fmla="*/ 2147483647 w 137"/>
                <a:gd name="T45" fmla="*/ 2147483647 h 142"/>
                <a:gd name="T46" fmla="*/ 2147483647 w 137"/>
                <a:gd name="T47" fmla="*/ 2147483647 h 142"/>
                <a:gd name="T48" fmla="*/ 2147483647 w 137"/>
                <a:gd name="T49" fmla="*/ 0 h 142"/>
                <a:gd name="T50" fmla="*/ 2147483647 w 137"/>
                <a:gd name="T51" fmla="*/ 2147483647 h 142"/>
                <a:gd name="T52" fmla="*/ 2147483647 w 137"/>
                <a:gd name="T53" fmla="*/ 2147483647 h 1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7"/>
                <a:gd name="T82" fmla="*/ 0 h 142"/>
                <a:gd name="T83" fmla="*/ 137 w 137"/>
                <a:gd name="T84" fmla="*/ 142 h 1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7" h="142">
                  <a:moveTo>
                    <a:pt x="83" y="8"/>
                  </a:moveTo>
                  <a:lnTo>
                    <a:pt x="83" y="8"/>
                  </a:lnTo>
                  <a:lnTo>
                    <a:pt x="91" y="26"/>
                  </a:lnTo>
                  <a:lnTo>
                    <a:pt x="101" y="26"/>
                  </a:lnTo>
                  <a:lnTo>
                    <a:pt x="101" y="44"/>
                  </a:lnTo>
                  <a:lnTo>
                    <a:pt x="91" y="62"/>
                  </a:lnTo>
                  <a:lnTo>
                    <a:pt x="101" y="80"/>
                  </a:lnTo>
                  <a:lnTo>
                    <a:pt x="119" y="88"/>
                  </a:lnTo>
                  <a:lnTo>
                    <a:pt x="129" y="114"/>
                  </a:lnTo>
                  <a:lnTo>
                    <a:pt x="137" y="124"/>
                  </a:lnTo>
                  <a:lnTo>
                    <a:pt x="137" y="132"/>
                  </a:lnTo>
                  <a:lnTo>
                    <a:pt x="119" y="132"/>
                  </a:lnTo>
                  <a:lnTo>
                    <a:pt x="111" y="142"/>
                  </a:lnTo>
                  <a:lnTo>
                    <a:pt x="91" y="132"/>
                  </a:lnTo>
                  <a:lnTo>
                    <a:pt x="83" y="142"/>
                  </a:lnTo>
                  <a:lnTo>
                    <a:pt x="64" y="132"/>
                  </a:lnTo>
                  <a:lnTo>
                    <a:pt x="64" y="124"/>
                  </a:lnTo>
                  <a:lnTo>
                    <a:pt x="54" y="114"/>
                  </a:lnTo>
                  <a:lnTo>
                    <a:pt x="26" y="98"/>
                  </a:lnTo>
                  <a:lnTo>
                    <a:pt x="0" y="88"/>
                  </a:lnTo>
                  <a:lnTo>
                    <a:pt x="0" y="70"/>
                  </a:lnTo>
                  <a:lnTo>
                    <a:pt x="26" y="52"/>
                  </a:lnTo>
                  <a:lnTo>
                    <a:pt x="36" y="18"/>
                  </a:lnTo>
                  <a:lnTo>
                    <a:pt x="54" y="8"/>
                  </a:lnTo>
                  <a:lnTo>
                    <a:pt x="54" y="0"/>
                  </a:lnTo>
                  <a:lnTo>
                    <a:pt x="83"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16" name="Freeform 231"/>
            <p:cNvSpPr>
              <a:spLocks/>
            </p:cNvSpPr>
            <p:nvPr/>
          </p:nvSpPr>
          <p:spPr bwMode="auto">
            <a:xfrm>
              <a:off x="5289725" y="3754440"/>
              <a:ext cx="36517" cy="47625"/>
            </a:xfrm>
            <a:custGeom>
              <a:avLst/>
              <a:gdLst>
                <a:gd name="T0" fmla="*/ 2147483647 w 20"/>
                <a:gd name="T1" fmla="*/ 2147483647 h 26"/>
                <a:gd name="T2" fmla="*/ 2147483647 w 20"/>
                <a:gd name="T3" fmla="*/ 2147483647 h 26"/>
                <a:gd name="T4" fmla="*/ 0 w 20"/>
                <a:gd name="T5" fmla="*/ 2147483647 h 26"/>
                <a:gd name="T6" fmla="*/ 2147483647 w 20"/>
                <a:gd name="T7" fmla="*/ 0 h 26"/>
                <a:gd name="T8" fmla="*/ 2147483647 w 20"/>
                <a:gd name="T9" fmla="*/ 2147483647 h 26"/>
                <a:gd name="T10" fmla="*/ 2147483647 w 20"/>
                <a:gd name="T11" fmla="*/ 2147483647 h 26"/>
                <a:gd name="T12" fmla="*/ 2147483647 w 20"/>
                <a:gd name="T13" fmla="*/ 2147483647 h 26"/>
                <a:gd name="T14" fmla="*/ 0 60000 65536"/>
                <a:gd name="T15" fmla="*/ 0 60000 65536"/>
                <a:gd name="T16" fmla="*/ 0 60000 65536"/>
                <a:gd name="T17" fmla="*/ 0 60000 65536"/>
                <a:gd name="T18" fmla="*/ 0 60000 65536"/>
                <a:gd name="T19" fmla="*/ 0 60000 65536"/>
                <a:gd name="T20" fmla="*/ 0 60000 65536"/>
                <a:gd name="T21" fmla="*/ 0 w 20"/>
                <a:gd name="T22" fmla="*/ 0 h 26"/>
                <a:gd name="T23" fmla="*/ 20 w 20"/>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6">
                  <a:moveTo>
                    <a:pt x="10" y="26"/>
                  </a:moveTo>
                  <a:lnTo>
                    <a:pt x="10" y="26"/>
                  </a:lnTo>
                  <a:lnTo>
                    <a:pt x="0" y="26"/>
                  </a:lnTo>
                  <a:lnTo>
                    <a:pt x="10" y="0"/>
                  </a:lnTo>
                  <a:lnTo>
                    <a:pt x="20" y="8"/>
                  </a:lnTo>
                  <a:lnTo>
                    <a:pt x="10"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17" name="Freeform 232"/>
            <p:cNvSpPr>
              <a:spLocks/>
            </p:cNvSpPr>
            <p:nvPr/>
          </p:nvSpPr>
          <p:spPr bwMode="auto">
            <a:xfrm>
              <a:off x="3938633" y="3948115"/>
              <a:ext cx="17464" cy="46037"/>
            </a:xfrm>
            <a:custGeom>
              <a:avLst/>
              <a:gdLst>
                <a:gd name="T0" fmla="*/ 0 w 10"/>
                <a:gd name="T1" fmla="*/ 0 h 8"/>
                <a:gd name="T2" fmla="*/ 0 w 10"/>
                <a:gd name="T3" fmla="*/ 0 h 8"/>
                <a:gd name="T4" fmla="*/ 0 w 10"/>
                <a:gd name="T5" fmla="*/ 2147483647 h 8"/>
                <a:gd name="T6" fmla="*/ 2147483647 w 10"/>
                <a:gd name="T7" fmla="*/ 0 h 8"/>
                <a:gd name="T8" fmla="*/ 0 w 10"/>
                <a:gd name="T9" fmla="*/ 0 h 8"/>
                <a:gd name="T10" fmla="*/ 0 w 10"/>
                <a:gd name="T11" fmla="*/ 0 h 8"/>
                <a:gd name="T12" fmla="*/ 0 60000 65536"/>
                <a:gd name="T13" fmla="*/ 0 60000 65536"/>
                <a:gd name="T14" fmla="*/ 0 60000 65536"/>
                <a:gd name="T15" fmla="*/ 0 60000 65536"/>
                <a:gd name="T16" fmla="*/ 0 60000 65536"/>
                <a:gd name="T17" fmla="*/ 0 60000 65536"/>
                <a:gd name="T18" fmla="*/ 0 w 10"/>
                <a:gd name="T19" fmla="*/ 0 h 8"/>
                <a:gd name="T20" fmla="*/ 10 w 10"/>
                <a:gd name="T21" fmla="*/ 8 h 8"/>
              </a:gdLst>
              <a:ahLst/>
              <a:cxnLst>
                <a:cxn ang="T12">
                  <a:pos x="T0" y="T1"/>
                </a:cxn>
                <a:cxn ang="T13">
                  <a:pos x="T2" y="T3"/>
                </a:cxn>
                <a:cxn ang="T14">
                  <a:pos x="T4" y="T5"/>
                </a:cxn>
                <a:cxn ang="T15">
                  <a:pos x="T6" y="T7"/>
                </a:cxn>
                <a:cxn ang="T16">
                  <a:pos x="T8" y="T9"/>
                </a:cxn>
                <a:cxn ang="T17">
                  <a:pos x="T10" y="T11"/>
                </a:cxn>
              </a:cxnLst>
              <a:rect l="T18" t="T19" r="T20" b="T21"/>
              <a:pathLst>
                <a:path w="10" h="8">
                  <a:moveTo>
                    <a:pt x="0" y="0"/>
                  </a:moveTo>
                  <a:lnTo>
                    <a:pt x="0" y="0"/>
                  </a:lnTo>
                  <a:lnTo>
                    <a:pt x="0" y="8"/>
                  </a:lnTo>
                  <a:lnTo>
                    <a:pt x="10"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18" name="Freeform 233"/>
            <p:cNvSpPr>
              <a:spLocks/>
            </p:cNvSpPr>
            <p:nvPr/>
          </p:nvSpPr>
          <p:spPr bwMode="auto">
            <a:xfrm>
              <a:off x="4002139" y="3948115"/>
              <a:ext cx="14288" cy="46037"/>
            </a:xfrm>
            <a:custGeom>
              <a:avLst/>
              <a:gdLst>
                <a:gd name="T0" fmla="*/ 2147483647 w 8"/>
                <a:gd name="T1" fmla="*/ 0 h 8"/>
                <a:gd name="T2" fmla="*/ 2147483647 w 8"/>
                <a:gd name="T3" fmla="*/ 0 h 8"/>
                <a:gd name="T4" fmla="*/ 0 w 8"/>
                <a:gd name="T5" fmla="*/ 2147483647 h 8"/>
                <a:gd name="T6" fmla="*/ 2147483647 w 8"/>
                <a:gd name="T7" fmla="*/ 2147483647 h 8"/>
                <a:gd name="T8" fmla="*/ 2147483647 w 8"/>
                <a:gd name="T9" fmla="*/ 0 h 8"/>
                <a:gd name="T10" fmla="*/ 2147483647 w 8"/>
                <a:gd name="T11" fmla="*/ 0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8" y="0"/>
                  </a:moveTo>
                  <a:lnTo>
                    <a:pt x="8" y="0"/>
                  </a:lnTo>
                  <a:lnTo>
                    <a:pt x="0" y="8"/>
                  </a:lnTo>
                  <a:lnTo>
                    <a:pt x="8" y="8"/>
                  </a:lnTo>
                  <a:lnTo>
                    <a:pt x="8"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19" name="Freeform 234"/>
            <p:cNvSpPr>
              <a:spLocks/>
            </p:cNvSpPr>
            <p:nvPr/>
          </p:nvSpPr>
          <p:spPr bwMode="auto">
            <a:xfrm>
              <a:off x="4597508" y="4608515"/>
              <a:ext cx="14289" cy="14287"/>
            </a:xfrm>
            <a:custGeom>
              <a:avLst/>
              <a:gdLst>
                <a:gd name="T0" fmla="*/ 0 w 8"/>
                <a:gd name="T1" fmla="*/ 2147483647 h 8"/>
                <a:gd name="T2" fmla="*/ 0 w 8"/>
                <a:gd name="T3" fmla="*/ 2147483647 h 8"/>
                <a:gd name="T4" fmla="*/ 2147483647 w 8"/>
                <a:gd name="T5" fmla="*/ 0 h 8"/>
                <a:gd name="T6" fmla="*/ 0 w 8"/>
                <a:gd name="T7" fmla="*/ 0 h 8"/>
                <a:gd name="T8" fmla="*/ 0 w 8"/>
                <a:gd name="T9" fmla="*/ 2147483647 h 8"/>
                <a:gd name="T10" fmla="*/ 0 w 8"/>
                <a:gd name="T11" fmla="*/ 2147483647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0" y="8"/>
                  </a:moveTo>
                  <a:lnTo>
                    <a:pt x="0" y="8"/>
                  </a:lnTo>
                  <a:lnTo>
                    <a:pt x="8" y="0"/>
                  </a:lnTo>
                  <a:lnTo>
                    <a:pt x="0"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20" name="Freeform 235"/>
            <p:cNvSpPr>
              <a:spLocks/>
            </p:cNvSpPr>
            <p:nvPr/>
          </p:nvSpPr>
          <p:spPr bwMode="auto">
            <a:xfrm>
              <a:off x="5145249" y="4722815"/>
              <a:ext cx="281014" cy="276225"/>
            </a:xfrm>
            <a:custGeom>
              <a:avLst/>
              <a:gdLst>
                <a:gd name="T0" fmla="*/ 2147483647 w 156"/>
                <a:gd name="T1" fmla="*/ 2147483647 h 150"/>
                <a:gd name="T2" fmla="*/ 2147483647 w 156"/>
                <a:gd name="T3" fmla="*/ 2147483647 h 150"/>
                <a:gd name="T4" fmla="*/ 2147483647 w 156"/>
                <a:gd name="T5" fmla="*/ 2147483647 h 150"/>
                <a:gd name="T6" fmla="*/ 2147483647 w 156"/>
                <a:gd name="T7" fmla="*/ 2147483647 h 150"/>
                <a:gd name="T8" fmla="*/ 0 w 156"/>
                <a:gd name="T9" fmla="*/ 2147483647 h 150"/>
                <a:gd name="T10" fmla="*/ 0 w 156"/>
                <a:gd name="T11" fmla="*/ 2147483647 h 150"/>
                <a:gd name="T12" fmla="*/ 2147483647 w 156"/>
                <a:gd name="T13" fmla="*/ 2147483647 h 150"/>
                <a:gd name="T14" fmla="*/ 2147483647 w 156"/>
                <a:gd name="T15" fmla="*/ 2147483647 h 150"/>
                <a:gd name="T16" fmla="*/ 2147483647 w 156"/>
                <a:gd name="T17" fmla="*/ 2147483647 h 150"/>
                <a:gd name="T18" fmla="*/ 2147483647 w 156"/>
                <a:gd name="T19" fmla="*/ 0 h 150"/>
                <a:gd name="T20" fmla="*/ 2147483647 w 156"/>
                <a:gd name="T21" fmla="*/ 0 h 150"/>
                <a:gd name="T22" fmla="*/ 2147483647 w 156"/>
                <a:gd name="T23" fmla="*/ 0 h 150"/>
                <a:gd name="T24" fmla="*/ 2147483647 w 156"/>
                <a:gd name="T25" fmla="*/ 0 h 150"/>
                <a:gd name="T26" fmla="*/ 2147483647 w 156"/>
                <a:gd name="T27" fmla="*/ 2147483647 h 150"/>
                <a:gd name="T28" fmla="*/ 2147483647 w 156"/>
                <a:gd name="T29" fmla="*/ 2147483647 h 150"/>
                <a:gd name="T30" fmla="*/ 2147483647 w 156"/>
                <a:gd name="T31" fmla="*/ 2147483647 h 150"/>
                <a:gd name="T32" fmla="*/ 2147483647 w 156"/>
                <a:gd name="T33" fmla="*/ 2147483647 h 150"/>
                <a:gd name="T34" fmla="*/ 2147483647 w 156"/>
                <a:gd name="T35" fmla="*/ 2147483647 h 150"/>
                <a:gd name="T36" fmla="*/ 2147483647 w 156"/>
                <a:gd name="T37" fmla="*/ 2147483647 h 150"/>
                <a:gd name="T38" fmla="*/ 2147483647 w 156"/>
                <a:gd name="T39" fmla="*/ 2147483647 h 150"/>
                <a:gd name="T40" fmla="*/ 2147483647 w 156"/>
                <a:gd name="T41" fmla="*/ 2147483647 h 150"/>
                <a:gd name="T42" fmla="*/ 2147483647 w 156"/>
                <a:gd name="T43" fmla="*/ 2147483647 h 150"/>
                <a:gd name="T44" fmla="*/ 2147483647 w 156"/>
                <a:gd name="T45" fmla="*/ 2147483647 h 150"/>
                <a:gd name="T46" fmla="*/ 2147483647 w 156"/>
                <a:gd name="T47" fmla="*/ 2147483647 h 150"/>
                <a:gd name="T48" fmla="*/ 2147483647 w 156"/>
                <a:gd name="T49" fmla="*/ 2147483647 h 150"/>
                <a:gd name="T50" fmla="*/ 2147483647 w 156"/>
                <a:gd name="T51" fmla="*/ 2147483647 h 150"/>
                <a:gd name="T52" fmla="*/ 2147483647 w 156"/>
                <a:gd name="T53" fmla="*/ 2147483647 h 150"/>
                <a:gd name="T54" fmla="*/ 2147483647 w 156"/>
                <a:gd name="T55" fmla="*/ 2147483647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6"/>
                <a:gd name="T85" fmla="*/ 0 h 150"/>
                <a:gd name="T86" fmla="*/ 156 w 156"/>
                <a:gd name="T87" fmla="*/ 150 h 15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6" h="150">
                  <a:moveTo>
                    <a:pt x="54" y="124"/>
                  </a:moveTo>
                  <a:lnTo>
                    <a:pt x="54" y="124"/>
                  </a:lnTo>
                  <a:lnTo>
                    <a:pt x="28" y="106"/>
                  </a:lnTo>
                  <a:lnTo>
                    <a:pt x="18" y="106"/>
                  </a:lnTo>
                  <a:lnTo>
                    <a:pt x="0" y="80"/>
                  </a:lnTo>
                  <a:lnTo>
                    <a:pt x="0" y="52"/>
                  </a:lnTo>
                  <a:lnTo>
                    <a:pt x="18" y="34"/>
                  </a:lnTo>
                  <a:lnTo>
                    <a:pt x="18" y="26"/>
                  </a:lnTo>
                  <a:lnTo>
                    <a:pt x="18" y="16"/>
                  </a:lnTo>
                  <a:lnTo>
                    <a:pt x="18" y="0"/>
                  </a:lnTo>
                  <a:lnTo>
                    <a:pt x="36" y="0"/>
                  </a:lnTo>
                  <a:lnTo>
                    <a:pt x="64" y="0"/>
                  </a:lnTo>
                  <a:lnTo>
                    <a:pt x="72" y="0"/>
                  </a:lnTo>
                  <a:lnTo>
                    <a:pt x="118" y="26"/>
                  </a:lnTo>
                  <a:lnTo>
                    <a:pt x="118" y="44"/>
                  </a:lnTo>
                  <a:lnTo>
                    <a:pt x="146" y="52"/>
                  </a:lnTo>
                  <a:lnTo>
                    <a:pt x="138" y="70"/>
                  </a:lnTo>
                  <a:lnTo>
                    <a:pt x="146" y="88"/>
                  </a:lnTo>
                  <a:lnTo>
                    <a:pt x="146" y="116"/>
                  </a:lnTo>
                  <a:lnTo>
                    <a:pt x="146" y="124"/>
                  </a:lnTo>
                  <a:lnTo>
                    <a:pt x="156" y="134"/>
                  </a:lnTo>
                  <a:lnTo>
                    <a:pt x="138" y="150"/>
                  </a:lnTo>
                  <a:lnTo>
                    <a:pt x="100" y="150"/>
                  </a:lnTo>
                  <a:lnTo>
                    <a:pt x="82" y="150"/>
                  </a:lnTo>
                  <a:lnTo>
                    <a:pt x="72" y="124"/>
                  </a:lnTo>
                  <a:lnTo>
                    <a:pt x="64" y="124"/>
                  </a:lnTo>
                  <a:lnTo>
                    <a:pt x="54" y="12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21" name="Freeform 236"/>
            <p:cNvSpPr>
              <a:spLocks/>
            </p:cNvSpPr>
            <p:nvPr/>
          </p:nvSpPr>
          <p:spPr bwMode="auto">
            <a:xfrm>
              <a:off x="4597508" y="4641852"/>
              <a:ext cx="150827" cy="161925"/>
            </a:xfrm>
            <a:custGeom>
              <a:avLst/>
              <a:gdLst>
                <a:gd name="T0" fmla="*/ 2147483647 w 84"/>
                <a:gd name="T1" fmla="*/ 2147483647 h 88"/>
                <a:gd name="T2" fmla="*/ 2147483647 w 84"/>
                <a:gd name="T3" fmla="*/ 2147483647 h 88"/>
                <a:gd name="T4" fmla="*/ 2147483647 w 84"/>
                <a:gd name="T5" fmla="*/ 2147483647 h 88"/>
                <a:gd name="T6" fmla="*/ 2147483647 w 84"/>
                <a:gd name="T7" fmla="*/ 0 h 88"/>
                <a:gd name="T8" fmla="*/ 2147483647 w 84"/>
                <a:gd name="T9" fmla="*/ 0 h 88"/>
                <a:gd name="T10" fmla="*/ 2147483647 w 84"/>
                <a:gd name="T11" fmla="*/ 2147483647 h 88"/>
                <a:gd name="T12" fmla="*/ 2147483647 w 84"/>
                <a:gd name="T13" fmla="*/ 2147483647 h 88"/>
                <a:gd name="T14" fmla="*/ 2147483647 w 84"/>
                <a:gd name="T15" fmla="*/ 2147483647 h 88"/>
                <a:gd name="T16" fmla="*/ 2147483647 w 84"/>
                <a:gd name="T17" fmla="*/ 2147483647 h 88"/>
                <a:gd name="T18" fmla="*/ 2147483647 w 84"/>
                <a:gd name="T19" fmla="*/ 2147483647 h 88"/>
                <a:gd name="T20" fmla="*/ 2147483647 w 84"/>
                <a:gd name="T21" fmla="*/ 2147483647 h 88"/>
                <a:gd name="T22" fmla="*/ 2147483647 w 84"/>
                <a:gd name="T23" fmla="*/ 2147483647 h 88"/>
                <a:gd name="T24" fmla="*/ 2147483647 w 84"/>
                <a:gd name="T25" fmla="*/ 2147483647 h 88"/>
                <a:gd name="T26" fmla="*/ 2147483647 w 84"/>
                <a:gd name="T27" fmla="*/ 2147483647 h 88"/>
                <a:gd name="T28" fmla="*/ 2147483647 w 84"/>
                <a:gd name="T29" fmla="*/ 2147483647 h 88"/>
                <a:gd name="T30" fmla="*/ 2147483647 w 84"/>
                <a:gd name="T31" fmla="*/ 2147483647 h 88"/>
                <a:gd name="T32" fmla="*/ 0 w 84"/>
                <a:gd name="T33" fmla="*/ 2147483647 h 88"/>
                <a:gd name="T34" fmla="*/ 2147483647 w 84"/>
                <a:gd name="T35" fmla="*/ 2147483647 h 88"/>
                <a:gd name="T36" fmla="*/ 2147483647 w 84"/>
                <a:gd name="T37" fmla="*/ 2147483647 h 88"/>
                <a:gd name="T38" fmla="*/ 2147483647 w 84"/>
                <a:gd name="T39" fmla="*/ 2147483647 h 88"/>
                <a:gd name="T40" fmla="*/ 2147483647 w 84"/>
                <a:gd name="T41" fmla="*/ 2147483647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88"/>
                <a:gd name="T65" fmla="*/ 84 w 84"/>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88">
                  <a:moveTo>
                    <a:pt x="18" y="18"/>
                  </a:moveTo>
                  <a:lnTo>
                    <a:pt x="18" y="18"/>
                  </a:lnTo>
                  <a:lnTo>
                    <a:pt x="36" y="18"/>
                  </a:lnTo>
                  <a:lnTo>
                    <a:pt x="36" y="0"/>
                  </a:lnTo>
                  <a:lnTo>
                    <a:pt x="64" y="0"/>
                  </a:lnTo>
                  <a:lnTo>
                    <a:pt x="64" y="18"/>
                  </a:lnTo>
                  <a:lnTo>
                    <a:pt x="74" y="8"/>
                  </a:lnTo>
                  <a:lnTo>
                    <a:pt x="84" y="18"/>
                  </a:lnTo>
                  <a:lnTo>
                    <a:pt x="84" y="26"/>
                  </a:lnTo>
                  <a:lnTo>
                    <a:pt x="84" y="62"/>
                  </a:lnTo>
                  <a:lnTo>
                    <a:pt x="56" y="62"/>
                  </a:lnTo>
                  <a:lnTo>
                    <a:pt x="46" y="72"/>
                  </a:lnTo>
                  <a:lnTo>
                    <a:pt x="46" y="80"/>
                  </a:lnTo>
                  <a:lnTo>
                    <a:pt x="36" y="80"/>
                  </a:lnTo>
                  <a:lnTo>
                    <a:pt x="36" y="88"/>
                  </a:lnTo>
                  <a:lnTo>
                    <a:pt x="18" y="72"/>
                  </a:lnTo>
                  <a:lnTo>
                    <a:pt x="0" y="44"/>
                  </a:lnTo>
                  <a:lnTo>
                    <a:pt x="8" y="34"/>
                  </a:lnTo>
                  <a:lnTo>
                    <a:pt x="8" y="26"/>
                  </a:lnTo>
                  <a:lnTo>
                    <a:pt x="18"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22" name="Freeform 237"/>
            <p:cNvSpPr>
              <a:spLocks/>
            </p:cNvSpPr>
            <p:nvPr/>
          </p:nvSpPr>
          <p:spPr bwMode="auto">
            <a:xfrm>
              <a:off x="4662603" y="4608515"/>
              <a:ext cx="203220" cy="228600"/>
            </a:xfrm>
            <a:custGeom>
              <a:avLst/>
              <a:gdLst>
                <a:gd name="T0" fmla="*/ 2147483647 w 113"/>
                <a:gd name="T1" fmla="*/ 2147483647 h 124"/>
                <a:gd name="T2" fmla="*/ 2147483647 w 113"/>
                <a:gd name="T3" fmla="*/ 2147483647 h 124"/>
                <a:gd name="T4" fmla="*/ 2147483647 w 113"/>
                <a:gd name="T5" fmla="*/ 2147483647 h 124"/>
                <a:gd name="T6" fmla="*/ 2147483647 w 113"/>
                <a:gd name="T7" fmla="*/ 2147483647 h 124"/>
                <a:gd name="T8" fmla="*/ 2147483647 w 113"/>
                <a:gd name="T9" fmla="*/ 2147483647 h 124"/>
                <a:gd name="T10" fmla="*/ 2147483647 w 113"/>
                <a:gd name="T11" fmla="*/ 2147483647 h 124"/>
                <a:gd name="T12" fmla="*/ 2147483647 w 113"/>
                <a:gd name="T13" fmla="*/ 2147483647 h 124"/>
                <a:gd name="T14" fmla="*/ 2147483647 w 113"/>
                <a:gd name="T15" fmla="*/ 2147483647 h 124"/>
                <a:gd name="T16" fmla="*/ 2147483647 w 113"/>
                <a:gd name="T17" fmla="*/ 2147483647 h 124"/>
                <a:gd name="T18" fmla="*/ 2147483647 w 113"/>
                <a:gd name="T19" fmla="*/ 2147483647 h 124"/>
                <a:gd name="T20" fmla="*/ 2147483647 w 113"/>
                <a:gd name="T21" fmla="*/ 2147483647 h 124"/>
                <a:gd name="T22" fmla="*/ 2147483647 w 113"/>
                <a:gd name="T23" fmla="*/ 2147483647 h 124"/>
                <a:gd name="T24" fmla="*/ 0 w 113"/>
                <a:gd name="T25" fmla="*/ 2147483647 h 124"/>
                <a:gd name="T26" fmla="*/ 0 w 113"/>
                <a:gd name="T27" fmla="*/ 2147483647 h 124"/>
                <a:gd name="T28" fmla="*/ 2147483647 w 113"/>
                <a:gd name="T29" fmla="*/ 2147483647 h 124"/>
                <a:gd name="T30" fmla="*/ 2147483647 w 113"/>
                <a:gd name="T31" fmla="*/ 2147483647 h 124"/>
                <a:gd name="T32" fmla="*/ 2147483647 w 113"/>
                <a:gd name="T33" fmla="*/ 2147483647 h 124"/>
                <a:gd name="T34" fmla="*/ 2147483647 w 113"/>
                <a:gd name="T35" fmla="*/ 2147483647 h 124"/>
                <a:gd name="T36" fmla="*/ 2147483647 w 113"/>
                <a:gd name="T37" fmla="*/ 2147483647 h 124"/>
                <a:gd name="T38" fmla="*/ 2147483647 w 113"/>
                <a:gd name="T39" fmla="*/ 2147483647 h 124"/>
                <a:gd name="T40" fmla="*/ 2147483647 w 113"/>
                <a:gd name="T41" fmla="*/ 2147483647 h 124"/>
                <a:gd name="T42" fmla="*/ 2147483647 w 113"/>
                <a:gd name="T43" fmla="*/ 0 h 124"/>
                <a:gd name="T44" fmla="*/ 2147483647 w 113"/>
                <a:gd name="T45" fmla="*/ 2147483647 h 124"/>
                <a:gd name="T46" fmla="*/ 2147483647 w 113"/>
                <a:gd name="T47" fmla="*/ 2147483647 h 124"/>
                <a:gd name="T48" fmla="*/ 2147483647 w 113"/>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3"/>
                <a:gd name="T76" fmla="*/ 0 h 124"/>
                <a:gd name="T77" fmla="*/ 113 w 113"/>
                <a:gd name="T78" fmla="*/ 124 h 1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3" h="124">
                  <a:moveTo>
                    <a:pt x="74" y="10"/>
                  </a:moveTo>
                  <a:lnTo>
                    <a:pt x="74" y="10"/>
                  </a:lnTo>
                  <a:lnTo>
                    <a:pt x="74" y="26"/>
                  </a:lnTo>
                  <a:lnTo>
                    <a:pt x="28" y="18"/>
                  </a:lnTo>
                  <a:lnTo>
                    <a:pt x="28" y="36"/>
                  </a:lnTo>
                  <a:lnTo>
                    <a:pt x="38" y="26"/>
                  </a:lnTo>
                  <a:lnTo>
                    <a:pt x="48" y="36"/>
                  </a:lnTo>
                  <a:lnTo>
                    <a:pt x="48" y="44"/>
                  </a:lnTo>
                  <a:lnTo>
                    <a:pt x="48" y="78"/>
                  </a:lnTo>
                  <a:lnTo>
                    <a:pt x="20" y="78"/>
                  </a:lnTo>
                  <a:lnTo>
                    <a:pt x="10" y="88"/>
                  </a:lnTo>
                  <a:lnTo>
                    <a:pt x="10" y="96"/>
                  </a:lnTo>
                  <a:lnTo>
                    <a:pt x="0" y="96"/>
                  </a:lnTo>
                  <a:lnTo>
                    <a:pt x="0" y="106"/>
                  </a:lnTo>
                  <a:lnTo>
                    <a:pt x="20" y="124"/>
                  </a:lnTo>
                  <a:lnTo>
                    <a:pt x="20" y="114"/>
                  </a:lnTo>
                  <a:lnTo>
                    <a:pt x="28" y="114"/>
                  </a:lnTo>
                  <a:lnTo>
                    <a:pt x="48" y="114"/>
                  </a:lnTo>
                  <a:lnTo>
                    <a:pt x="66" y="106"/>
                  </a:lnTo>
                  <a:lnTo>
                    <a:pt x="74" y="78"/>
                  </a:lnTo>
                  <a:lnTo>
                    <a:pt x="93" y="62"/>
                  </a:lnTo>
                  <a:lnTo>
                    <a:pt x="113" y="0"/>
                  </a:lnTo>
                  <a:lnTo>
                    <a:pt x="85" y="10"/>
                  </a:lnTo>
                  <a:lnTo>
                    <a:pt x="74"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23" name="Freeform 238"/>
            <p:cNvSpPr>
              <a:spLocks/>
            </p:cNvSpPr>
            <p:nvPr/>
          </p:nvSpPr>
          <p:spPr bwMode="auto">
            <a:xfrm>
              <a:off x="4694356" y="4575177"/>
              <a:ext cx="498523" cy="476250"/>
            </a:xfrm>
            <a:custGeom>
              <a:avLst/>
              <a:gdLst>
                <a:gd name="T0" fmla="*/ 2147483647 w 277"/>
                <a:gd name="T1" fmla="*/ 0 h 258"/>
                <a:gd name="T2" fmla="*/ 2147483647 w 277"/>
                <a:gd name="T3" fmla="*/ 0 h 258"/>
                <a:gd name="T4" fmla="*/ 2147483647 w 277"/>
                <a:gd name="T5" fmla="*/ 0 h 258"/>
                <a:gd name="T6" fmla="*/ 2147483647 w 277"/>
                <a:gd name="T7" fmla="*/ 2147483647 h 258"/>
                <a:gd name="T8" fmla="*/ 2147483647 w 277"/>
                <a:gd name="T9" fmla="*/ 2147483647 h 258"/>
                <a:gd name="T10" fmla="*/ 2147483647 w 277"/>
                <a:gd name="T11" fmla="*/ 0 h 258"/>
                <a:gd name="T12" fmla="*/ 2147483647 w 277"/>
                <a:gd name="T13" fmla="*/ 0 h 258"/>
                <a:gd name="T14" fmla="*/ 2147483647 w 277"/>
                <a:gd name="T15" fmla="*/ 2147483647 h 258"/>
                <a:gd name="T16" fmla="*/ 2147483647 w 277"/>
                <a:gd name="T17" fmla="*/ 2147483647 h 258"/>
                <a:gd name="T18" fmla="*/ 2147483647 w 277"/>
                <a:gd name="T19" fmla="*/ 2147483647 h 258"/>
                <a:gd name="T20" fmla="*/ 2147483647 w 277"/>
                <a:gd name="T21" fmla="*/ 2147483647 h 258"/>
                <a:gd name="T22" fmla="*/ 2147483647 w 277"/>
                <a:gd name="T23" fmla="*/ 2147483647 h 258"/>
                <a:gd name="T24" fmla="*/ 2147483647 w 277"/>
                <a:gd name="T25" fmla="*/ 2147483647 h 258"/>
                <a:gd name="T26" fmla="*/ 0 w 277"/>
                <a:gd name="T27" fmla="*/ 2147483647 h 258"/>
                <a:gd name="T28" fmla="*/ 0 w 277"/>
                <a:gd name="T29" fmla="*/ 2147483647 h 258"/>
                <a:gd name="T30" fmla="*/ 2147483647 w 277"/>
                <a:gd name="T31" fmla="*/ 2147483647 h 258"/>
                <a:gd name="T32" fmla="*/ 2147483647 w 277"/>
                <a:gd name="T33" fmla="*/ 2147483647 h 258"/>
                <a:gd name="T34" fmla="*/ 2147483647 w 277"/>
                <a:gd name="T35" fmla="*/ 2147483647 h 258"/>
                <a:gd name="T36" fmla="*/ 2147483647 w 277"/>
                <a:gd name="T37" fmla="*/ 2147483647 h 258"/>
                <a:gd name="T38" fmla="*/ 2147483647 w 277"/>
                <a:gd name="T39" fmla="*/ 2147483647 h 258"/>
                <a:gd name="T40" fmla="*/ 2147483647 w 277"/>
                <a:gd name="T41" fmla="*/ 2147483647 h 258"/>
                <a:gd name="T42" fmla="*/ 2147483647 w 277"/>
                <a:gd name="T43" fmla="*/ 2147483647 h 258"/>
                <a:gd name="T44" fmla="*/ 2147483647 w 277"/>
                <a:gd name="T45" fmla="*/ 2147483647 h 258"/>
                <a:gd name="T46" fmla="*/ 2147483647 w 277"/>
                <a:gd name="T47" fmla="*/ 2147483647 h 258"/>
                <a:gd name="T48" fmla="*/ 2147483647 w 277"/>
                <a:gd name="T49" fmla="*/ 2147483647 h 258"/>
                <a:gd name="T50" fmla="*/ 2147483647 w 277"/>
                <a:gd name="T51" fmla="*/ 2147483647 h 258"/>
                <a:gd name="T52" fmla="*/ 2147483647 w 277"/>
                <a:gd name="T53" fmla="*/ 2147483647 h 258"/>
                <a:gd name="T54" fmla="*/ 2147483647 w 277"/>
                <a:gd name="T55" fmla="*/ 2147483647 h 258"/>
                <a:gd name="T56" fmla="*/ 2147483647 w 277"/>
                <a:gd name="T57" fmla="*/ 2147483647 h 258"/>
                <a:gd name="T58" fmla="*/ 2147483647 w 277"/>
                <a:gd name="T59" fmla="*/ 2147483647 h 258"/>
                <a:gd name="T60" fmla="*/ 2147483647 w 277"/>
                <a:gd name="T61" fmla="*/ 2147483647 h 258"/>
                <a:gd name="T62" fmla="*/ 2147483647 w 277"/>
                <a:gd name="T63" fmla="*/ 2147483647 h 258"/>
                <a:gd name="T64" fmla="*/ 2147483647 w 277"/>
                <a:gd name="T65" fmla="*/ 2147483647 h 258"/>
                <a:gd name="T66" fmla="*/ 2147483647 w 277"/>
                <a:gd name="T67" fmla="*/ 2147483647 h 258"/>
                <a:gd name="T68" fmla="*/ 2147483647 w 277"/>
                <a:gd name="T69" fmla="*/ 2147483647 h 258"/>
                <a:gd name="T70" fmla="*/ 2147483647 w 277"/>
                <a:gd name="T71" fmla="*/ 2147483647 h 258"/>
                <a:gd name="T72" fmla="*/ 2147483647 w 277"/>
                <a:gd name="T73" fmla="*/ 2147483647 h 258"/>
                <a:gd name="T74" fmla="*/ 2147483647 w 277"/>
                <a:gd name="T75" fmla="*/ 2147483647 h 258"/>
                <a:gd name="T76" fmla="*/ 2147483647 w 277"/>
                <a:gd name="T77" fmla="*/ 2147483647 h 258"/>
                <a:gd name="T78" fmla="*/ 2147483647 w 277"/>
                <a:gd name="T79" fmla="*/ 2147483647 h 258"/>
                <a:gd name="T80" fmla="*/ 2147483647 w 277"/>
                <a:gd name="T81" fmla="*/ 2147483647 h 258"/>
                <a:gd name="T82" fmla="*/ 2147483647 w 277"/>
                <a:gd name="T83" fmla="*/ 2147483647 h 258"/>
                <a:gd name="T84" fmla="*/ 2147483647 w 277"/>
                <a:gd name="T85" fmla="*/ 2147483647 h 258"/>
                <a:gd name="T86" fmla="*/ 2147483647 w 277"/>
                <a:gd name="T87" fmla="*/ 2147483647 h 258"/>
                <a:gd name="T88" fmla="*/ 2147483647 w 277"/>
                <a:gd name="T89" fmla="*/ 2147483647 h 258"/>
                <a:gd name="T90" fmla="*/ 2147483647 w 277"/>
                <a:gd name="T91" fmla="*/ 2147483647 h 258"/>
                <a:gd name="T92" fmla="*/ 2147483647 w 277"/>
                <a:gd name="T93" fmla="*/ 2147483647 h 258"/>
                <a:gd name="T94" fmla="*/ 2147483647 w 277"/>
                <a:gd name="T95" fmla="*/ 2147483647 h 258"/>
                <a:gd name="T96" fmla="*/ 2147483647 w 277"/>
                <a:gd name="T97" fmla="*/ 2147483647 h 258"/>
                <a:gd name="T98" fmla="*/ 2147483647 w 277"/>
                <a:gd name="T99" fmla="*/ 2147483647 h 258"/>
                <a:gd name="T100" fmla="*/ 2147483647 w 277"/>
                <a:gd name="T101" fmla="*/ 2147483647 h 258"/>
                <a:gd name="T102" fmla="*/ 2147483647 w 277"/>
                <a:gd name="T103" fmla="*/ 2147483647 h 258"/>
                <a:gd name="T104" fmla="*/ 2147483647 w 277"/>
                <a:gd name="T105" fmla="*/ 0 h 258"/>
                <a:gd name="T106" fmla="*/ 2147483647 w 277"/>
                <a:gd name="T107" fmla="*/ 0 h 2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7"/>
                <a:gd name="T163" fmla="*/ 0 h 258"/>
                <a:gd name="T164" fmla="*/ 277 w 277"/>
                <a:gd name="T165" fmla="*/ 258 h 2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7" h="258">
                  <a:moveTo>
                    <a:pt x="223" y="0"/>
                  </a:moveTo>
                  <a:lnTo>
                    <a:pt x="223" y="0"/>
                  </a:lnTo>
                  <a:lnTo>
                    <a:pt x="157" y="0"/>
                  </a:lnTo>
                  <a:lnTo>
                    <a:pt x="149" y="8"/>
                  </a:lnTo>
                  <a:lnTo>
                    <a:pt x="121" y="8"/>
                  </a:lnTo>
                  <a:lnTo>
                    <a:pt x="111" y="0"/>
                  </a:lnTo>
                  <a:lnTo>
                    <a:pt x="103" y="0"/>
                  </a:lnTo>
                  <a:lnTo>
                    <a:pt x="93" y="16"/>
                  </a:lnTo>
                  <a:lnTo>
                    <a:pt x="75" y="80"/>
                  </a:lnTo>
                  <a:lnTo>
                    <a:pt x="56" y="96"/>
                  </a:lnTo>
                  <a:lnTo>
                    <a:pt x="46" y="124"/>
                  </a:lnTo>
                  <a:lnTo>
                    <a:pt x="28" y="132"/>
                  </a:lnTo>
                  <a:lnTo>
                    <a:pt x="10" y="132"/>
                  </a:lnTo>
                  <a:lnTo>
                    <a:pt x="0" y="150"/>
                  </a:lnTo>
                  <a:lnTo>
                    <a:pt x="0" y="160"/>
                  </a:lnTo>
                  <a:lnTo>
                    <a:pt x="20" y="150"/>
                  </a:lnTo>
                  <a:lnTo>
                    <a:pt x="56" y="150"/>
                  </a:lnTo>
                  <a:lnTo>
                    <a:pt x="64" y="150"/>
                  </a:lnTo>
                  <a:lnTo>
                    <a:pt x="64" y="168"/>
                  </a:lnTo>
                  <a:lnTo>
                    <a:pt x="83" y="186"/>
                  </a:lnTo>
                  <a:lnTo>
                    <a:pt x="103" y="176"/>
                  </a:lnTo>
                  <a:lnTo>
                    <a:pt x="103" y="168"/>
                  </a:lnTo>
                  <a:lnTo>
                    <a:pt x="121" y="168"/>
                  </a:lnTo>
                  <a:lnTo>
                    <a:pt x="139" y="176"/>
                  </a:lnTo>
                  <a:lnTo>
                    <a:pt x="139" y="204"/>
                  </a:lnTo>
                  <a:lnTo>
                    <a:pt x="149" y="214"/>
                  </a:lnTo>
                  <a:lnTo>
                    <a:pt x="139" y="222"/>
                  </a:lnTo>
                  <a:lnTo>
                    <a:pt x="139" y="230"/>
                  </a:lnTo>
                  <a:lnTo>
                    <a:pt x="167" y="222"/>
                  </a:lnTo>
                  <a:lnTo>
                    <a:pt x="203" y="240"/>
                  </a:lnTo>
                  <a:lnTo>
                    <a:pt x="213" y="230"/>
                  </a:lnTo>
                  <a:lnTo>
                    <a:pt x="241" y="250"/>
                  </a:lnTo>
                  <a:lnTo>
                    <a:pt x="251" y="258"/>
                  </a:lnTo>
                  <a:lnTo>
                    <a:pt x="251" y="240"/>
                  </a:lnTo>
                  <a:lnTo>
                    <a:pt x="241" y="240"/>
                  </a:lnTo>
                  <a:lnTo>
                    <a:pt x="241" y="230"/>
                  </a:lnTo>
                  <a:lnTo>
                    <a:pt x="241" y="196"/>
                  </a:lnTo>
                  <a:lnTo>
                    <a:pt x="241" y="186"/>
                  </a:lnTo>
                  <a:lnTo>
                    <a:pt x="269" y="186"/>
                  </a:lnTo>
                  <a:lnTo>
                    <a:pt x="251" y="160"/>
                  </a:lnTo>
                  <a:lnTo>
                    <a:pt x="251" y="132"/>
                  </a:lnTo>
                  <a:lnTo>
                    <a:pt x="251" y="116"/>
                  </a:lnTo>
                  <a:lnTo>
                    <a:pt x="251" y="106"/>
                  </a:lnTo>
                  <a:lnTo>
                    <a:pt x="241" y="106"/>
                  </a:lnTo>
                  <a:lnTo>
                    <a:pt x="251" y="88"/>
                  </a:lnTo>
                  <a:lnTo>
                    <a:pt x="259" y="62"/>
                  </a:lnTo>
                  <a:lnTo>
                    <a:pt x="269" y="52"/>
                  </a:lnTo>
                  <a:lnTo>
                    <a:pt x="277" y="34"/>
                  </a:lnTo>
                  <a:lnTo>
                    <a:pt x="269" y="34"/>
                  </a:lnTo>
                  <a:lnTo>
                    <a:pt x="269" y="16"/>
                  </a:lnTo>
                  <a:lnTo>
                    <a:pt x="259" y="8"/>
                  </a:lnTo>
                  <a:lnTo>
                    <a:pt x="231" y="8"/>
                  </a:lnTo>
                  <a:lnTo>
                    <a:pt x="223"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24" name="Freeform 239"/>
            <p:cNvSpPr>
              <a:spLocks/>
            </p:cNvSpPr>
            <p:nvPr/>
          </p:nvSpPr>
          <p:spPr bwMode="auto">
            <a:xfrm>
              <a:off x="4683241" y="4851402"/>
              <a:ext cx="328645" cy="330200"/>
            </a:xfrm>
            <a:custGeom>
              <a:avLst/>
              <a:gdLst>
                <a:gd name="T0" fmla="*/ 0 w 183"/>
                <a:gd name="T1" fmla="*/ 2147483647 h 179"/>
                <a:gd name="T2" fmla="*/ 0 w 183"/>
                <a:gd name="T3" fmla="*/ 2147483647 h 179"/>
                <a:gd name="T4" fmla="*/ 2147483647 w 183"/>
                <a:gd name="T5" fmla="*/ 2147483647 h 179"/>
                <a:gd name="T6" fmla="*/ 2147483647 w 183"/>
                <a:gd name="T7" fmla="*/ 2147483647 h 179"/>
                <a:gd name="T8" fmla="*/ 2147483647 w 183"/>
                <a:gd name="T9" fmla="*/ 2147483647 h 179"/>
                <a:gd name="T10" fmla="*/ 2147483647 w 183"/>
                <a:gd name="T11" fmla="*/ 2147483647 h 179"/>
                <a:gd name="T12" fmla="*/ 2147483647 w 183"/>
                <a:gd name="T13" fmla="*/ 2147483647 h 179"/>
                <a:gd name="T14" fmla="*/ 2147483647 w 183"/>
                <a:gd name="T15" fmla="*/ 2147483647 h 179"/>
                <a:gd name="T16" fmla="*/ 2147483647 w 183"/>
                <a:gd name="T17" fmla="*/ 2147483647 h 179"/>
                <a:gd name="T18" fmla="*/ 2147483647 w 183"/>
                <a:gd name="T19" fmla="*/ 2147483647 h 179"/>
                <a:gd name="T20" fmla="*/ 2147483647 w 183"/>
                <a:gd name="T21" fmla="*/ 2147483647 h 179"/>
                <a:gd name="T22" fmla="*/ 2147483647 w 183"/>
                <a:gd name="T23" fmla="*/ 2147483647 h 179"/>
                <a:gd name="T24" fmla="*/ 2147483647 w 183"/>
                <a:gd name="T25" fmla="*/ 2147483647 h 179"/>
                <a:gd name="T26" fmla="*/ 2147483647 w 183"/>
                <a:gd name="T27" fmla="*/ 2147483647 h 179"/>
                <a:gd name="T28" fmla="*/ 2147483647 w 183"/>
                <a:gd name="T29" fmla="*/ 2147483647 h 179"/>
                <a:gd name="T30" fmla="*/ 2147483647 w 183"/>
                <a:gd name="T31" fmla="*/ 2147483647 h 179"/>
                <a:gd name="T32" fmla="*/ 2147483647 w 183"/>
                <a:gd name="T33" fmla="*/ 2147483647 h 179"/>
                <a:gd name="T34" fmla="*/ 2147483647 w 183"/>
                <a:gd name="T35" fmla="*/ 2147483647 h 179"/>
                <a:gd name="T36" fmla="*/ 2147483647 w 183"/>
                <a:gd name="T37" fmla="*/ 2147483647 h 179"/>
                <a:gd name="T38" fmla="*/ 2147483647 w 183"/>
                <a:gd name="T39" fmla="*/ 2147483647 h 179"/>
                <a:gd name="T40" fmla="*/ 2147483647 w 183"/>
                <a:gd name="T41" fmla="*/ 2147483647 h 179"/>
                <a:gd name="T42" fmla="*/ 2147483647 w 183"/>
                <a:gd name="T43" fmla="*/ 2147483647 h 179"/>
                <a:gd name="T44" fmla="*/ 2147483647 w 183"/>
                <a:gd name="T45" fmla="*/ 0 h 179"/>
                <a:gd name="T46" fmla="*/ 2147483647 w 183"/>
                <a:gd name="T47" fmla="*/ 0 h 179"/>
                <a:gd name="T48" fmla="*/ 2147483647 w 183"/>
                <a:gd name="T49" fmla="*/ 0 h 179"/>
                <a:gd name="T50" fmla="*/ 2147483647 w 183"/>
                <a:gd name="T51" fmla="*/ 2147483647 h 179"/>
                <a:gd name="T52" fmla="*/ 2147483647 w 183"/>
                <a:gd name="T53" fmla="*/ 2147483647 h 179"/>
                <a:gd name="T54" fmla="*/ 2147483647 w 183"/>
                <a:gd name="T55" fmla="*/ 2147483647 h 179"/>
                <a:gd name="T56" fmla="*/ 2147483647 w 183"/>
                <a:gd name="T57" fmla="*/ 2147483647 h 179"/>
                <a:gd name="T58" fmla="*/ 2147483647 w 183"/>
                <a:gd name="T59" fmla="*/ 2147483647 h 179"/>
                <a:gd name="T60" fmla="*/ 2147483647 w 183"/>
                <a:gd name="T61" fmla="*/ 2147483647 h 179"/>
                <a:gd name="T62" fmla="*/ 0 w 183"/>
                <a:gd name="T63" fmla="*/ 2147483647 h 179"/>
                <a:gd name="T64" fmla="*/ 0 w 183"/>
                <a:gd name="T65" fmla="*/ 2147483647 h 179"/>
                <a:gd name="T66" fmla="*/ 0 w 183"/>
                <a:gd name="T67" fmla="*/ 2147483647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3"/>
                <a:gd name="T103" fmla="*/ 0 h 179"/>
                <a:gd name="T104" fmla="*/ 183 w 183"/>
                <a:gd name="T105" fmla="*/ 179 h 1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3" h="179">
                  <a:moveTo>
                    <a:pt x="0" y="161"/>
                  </a:moveTo>
                  <a:lnTo>
                    <a:pt x="0" y="161"/>
                  </a:lnTo>
                  <a:lnTo>
                    <a:pt x="18" y="161"/>
                  </a:lnTo>
                  <a:lnTo>
                    <a:pt x="36" y="161"/>
                  </a:lnTo>
                  <a:lnTo>
                    <a:pt x="91" y="171"/>
                  </a:lnTo>
                  <a:lnTo>
                    <a:pt x="109" y="171"/>
                  </a:lnTo>
                  <a:lnTo>
                    <a:pt x="147" y="179"/>
                  </a:lnTo>
                  <a:lnTo>
                    <a:pt x="165" y="171"/>
                  </a:lnTo>
                  <a:lnTo>
                    <a:pt x="147" y="152"/>
                  </a:lnTo>
                  <a:lnTo>
                    <a:pt x="147" y="106"/>
                  </a:lnTo>
                  <a:lnTo>
                    <a:pt x="183" y="98"/>
                  </a:lnTo>
                  <a:lnTo>
                    <a:pt x="173" y="72"/>
                  </a:lnTo>
                  <a:lnTo>
                    <a:pt x="147" y="80"/>
                  </a:lnTo>
                  <a:lnTo>
                    <a:pt x="147" y="72"/>
                  </a:lnTo>
                  <a:lnTo>
                    <a:pt x="155" y="64"/>
                  </a:lnTo>
                  <a:lnTo>
                    <a:pt x="147" y="54"/>
                  </a:lnTo>
                  <a:lnTo>
                    <a:pt x="147" y="28"/>
                  </a:lnTo>
                  <a:lnTo>
                    <a:pt x="127" y="18"/>
                  </a:lnTo>
                  <a:lnTo>
                    <a:pt x="109" y="18"/>
                  </a:lnTo>
                  <a:lnTo>
                    <a:pt x="109" y="28"/>
                  </a:lnTo>
                  <a:lnTo>
                    <a:pt x="91" y="36"/>
                  </a:lnTo>
                  <a:lnTo>
                    <a:pt x="73" y="18"/>
                  </a:lnTo>
                  <a:lnTo>
                    <a:pt x="73" y="0"/>
                  </a:lnTo>
                  <a:lnTo>
                    <a:pt x="64" y="0"/>
                  </a:lnTo>
                  <a:lnTo>
                    <a:pt x="26" y="0"/>
                  </a:lnTo>
                  <a:lnTo>
                    <a:pt x="8" y="10"/>
                  </a:lnTo>
                  <a:lnTo>
                    <a:pt x="18" y="36"/>
                  </a:lnTo>
                  <a:lnTo>
                    <a:pt x="18" y="46"/>
                  </a:lnTo>
                  <a:lnTo>
                    <a:pt x="26" y="80"/>
                  </a:lnTo>
                  <a:lnTo>
                    <a:pt x="26" y="98"/>
                  </a:lnTo>
                  <a:lnTo>
                    <a:pt x="8" y="106"/>
                  </a:lnTo>
                  <a:lnTo>
                    <a:pt x="0" y="142"/>
                  </a:lnTo>
                  <a:lnTo>
                    <a:pt x="0" y="161"/>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25" name="Freeform 240"/>
            <p:cNvSpPr>
              <a:spLocks/>
            </p:cNvSpPr>
            <p:nvPr/>
          </p:nvSpPr>
          <p:spPr bwMode="auto">
            <a:xfrm>
              <a:off x="4611798" y="3802065"/>
              <a:ext cx="415965" cy="395287"/>
            </a:xfrm>
            <a:custGeom>
              <a:avLst/>
              <a:gdLst>
                <a:gd name="T0" fmla="*/ 2147483647 w 231"/>
                <a:gd name="T1" fmla="*/ 2147483647 h 214"/>
                <a:gd name="T2" fmla="*/ 2147483647 w 231"/>
                <a:gd name="T3" fmla="*/ 2147483647 h 214"/>
                <a:gd name="T4" fmla="*/ 2147483647 w 231"/>
                <a:gd name="T5" fmla="*/ 2147483647 h 214"/>
                <a:gd name="T6" fmla="*/ 2147483647 w 231"/>
                <a:gd name="T7" fmla="*/ 2147483647 h 214"/>
                <a:gd name="T8" fmla="*/ 0 w 231"/>
                <a:gd name="T9" fmla="*/ 2147483647 h 214"/>
                <a:gd name="T10" fmla="*/ 2147483647 w 231"/>
                <a:gd name="T11" fmla="*/ 2147483647 h 214"/>
                <a:gd name="T12" fmla="*/ 2147483647 w 231"/>
                <a:gd name="T13" fmla="*/ 2147483647 h 214"/>
                <a:gd name="T14" fmla="*/ 2147483647 w 231"/>
                <a:gd name="T15" fmla="*/ 2147483647 h 214"/>
                <a:gd name="T16" fmla="*/ 0 w 231"/>
                <a:gd name="T17" fmla="*/ 2147483647 h 214"/>
                <a:gd name="T18" fmla="*/ 0 w 231"/>
                <a:gd name="T19" fmla="*/ 2147483647 h 214"/>
                <a:gd name="T20" fmla="*/ 2147483647 w 231"/>
                <a:gd name="T21" fmla="*/ 2147483647 h 214"/>
                <a:gd name="T22" fmla="*/ 2147483647 w 231"/>
                <a:gd name="T23" fmla="*/ 2147483647 h 214"/>
                <a:gd name="T24" fmla="*/ 2147483647 w 231"/>
                <a:gd name="T25" fmla="*/ 2147483647 h 214"/>
                <a:gd name="T26" fmla="*/ 2147483647 w 231"/>
                <a:gd name="T27" fmla="*/ 0 h 214"/>
                <a:gd name="T28" fmla="*/ 2147483647 w 231"/>
                <a:gd name="T29" fmla="*/ 0 h 214"/>
                <a:gd name="T30" fmla="*/ 2147483647 w 231"/>
                <a:gd name="T31" fmla="*/ 2147483647 h 214"/>
                <a:gd name="T32" fmla="*/ 2147483647 w 231"/>
                <a:gd name="T33" fmla="*/ 2147483647 h 214"/>
                <a:gd name="T34" fmla="*/ 2147483647 w 231"/>
                <a:gd name="T35" fmla="*/ 2147483647 h 214"/>
                <a:gd name="T36" fmla="*/ 2147483647 w 231"/>
                <a:gd name="T37" fmla="*/ 2147483647 h 214"/>
                <a:gd name="T38" fmla="*/ 2147483647 w 231"/>
                <a:gd name="T39" fmla="*/ 2147483647 h 214"/>
                <a:gd name="T40" fmla="*/ 2147483647 w 231"/>
                <a:gd name="T41" fmla="*/ 2147483647 h 214"/>
                <a:gd name="T42" fmla="*/ 2147483647 w 231"/>
                <a:gd name="T43" fmla="*/ 0 h 214"/>
                <a:gd name="T44" fmla="*/ 2147483647 w 231"/>
                <a:gd name="T45" fmla="*/ 2147483647 h 214"/>
                <a:gd name="T46" fmla="*/ 2147483647 w 231"/>
                <a:gd name="T47" fmla="*/ 2147483647 h 214"/>
                <a:gd name="T48" fmla="*/ 2147483647 w 231"/>
                <a:gd name="T49" fmla="*/ 2147483647 h 214"/>
                <a:gd name="T50" fmla="*/ 2147483647 w 231"/>
                <a:gd name="T51" fmla="*/ 2147483647 h 214"/>
                <a:gd name="T52" fmla="*/ 2147483647 w 231"/>
                <a:gd name="T53" fmla="*/ 2147483647 h 214"/>
                <a:gd name="T54" fmla="*/ 2147483647 w 231"/>
                <a:gd name="T55" fmla="*/ 2147483647 h 214"/>
                <a:gd name="T56" fmla="*/ 2147483647 w 231"/>
                <a:gd name="T57" fmla="*/ 2147483647 h 214"/>
                <a:gd name="T58" fmla="*/ 2147483647 w 231"/>
                <a:gd name="T59" fmla="*/ 2147483647 h 214"/>
                <a:gd name="T60" fmla="*/ 2147483647 w 231"/>
                <a:gd name="T61" fmla="*/ 2147483647 h 214"/>
                <a:gd name="T62" fmla="*/ 2147483647 w 231"/>
                <a:gd name="T63" fmla="*/ 2147483647 h 214"/>
                <a:gd name="T64" fmla="*/ 2147483647 w 231"/>
                <a:gd name="T65" fmla="*/ 2147483647 h 214"/>
                <a:gd name="T66" fmla="*/ 2147483647 w 231"/>
                <a:gd name="T67" fmla="*/ 2147483647 h 214"/>
                <a:gd name="T68" fmla="*/ 2147483647 w 231"/>
                <a:gd name="T69" fmla="*/ 2147483647 h 214"/>
                <a:gd name="T70" fmla="*/ 2147483647 w 231"/>
                <a:gd name="T71" fmla="*/ 2147483647 h 2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1"/>
                <a:gd name="T109" fmla="*/ 0 h 214"/>
                <a:gd name="T110" fmla="*/ 231 w 231"/>
                <a:gd name="T111" fmla="*/ 214 h 2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1" h="214">
                  <a:moveTo>
                    <a:pt x="36" y="152"/>
                  </a:moveTo>
                  <a:lnTo>
                    <a:pt x="36" y="152"/>
                  </a:lnTo>
                  <a:lnTo>
                    <a:pt x="28" y="134"/>
                  </a:lnTo>
                  <a:lnTo>
                    <a:pt x="18" y="134"/>
                  </a:lnTo>
                  <a:lnTo>
                    <a:pt x="0" y="106"/>
                  </a:lnTo>
                  <a:lnTo>
                    <a:pt x="10" y="98"/>
                  </a:lnTo>
                  <a:lnTo>
                    <a:pt x="10" y="80"/>
                  </a:lnTo>
                  <a:lnTo>
                    <a:pt x="10" y="62"/>
                  </a:lnTo>
                  <a:lnTo>
                    <a:pt x="0" y="54"/>
                  </a:lnTo>
                  <a:lnTo>
                    <a:pt x="0" y="46"/>
                  </a:lnTo>
                  <a:lnTo>
                    <a:pt x="10" y="36"/>
                  </a:lnTo>
                  <a:lnTo>
                    <a:pt x="10" y="26"/>
                  </a:lnTo>
                  <a:lnTo>
                    <a:pt x="28" y="10"/>
                  </a:lnTo>
                  <a:lnTo>
                    <a:pt x="28" y="0"/>
                  </a:lnTo>
                  <a:lnTo>
                    <a:pt x="46" y="0"/>
                  </a:lnTo>
                  <a:lnTo>
                    <a:pt x="74" y="10"/>
                  </a:lnTo>
                  <a:lnTo>
                    <a:pt x="92" y="10"/>
                  </a:lnTo>
                  <a:lnTo>
                    <a:pt x="92" y="26"/>
                  </a:lnTo>
                  <a:lnTo>
                    <a:pt x="149" y="46"/>
                  </a:lnTo>
                  <a:lnTo>
                    <a:pt x="157" y="36"/>
                  </a:lnTo>
                  <a:lnTo>
                    <a:pt x="157" y="18"/>
                  </a:lnTo>
                  <a:lnTo>
                    <a:pt x="187" y="0"/>
                  </a:lnTo>
                  <a:lnTo>
                    <a:pt x="205" y="10"/>
                  </a:lnTo>
                  <a:lnTo>
                    <a:pt x="205" y="18"/>
                  </a:lnTo>
                  <a:lnTo>
                    <a:pt x="231" y="18"/>
                  </a:lnTo>
                  <a:lnTo>
                    <a:pt x="223" y="54"/>
                  </a:lnTo>
                  <a:lnTo>
                    <a:pt x="231" y="72"/>
                  </a:lnTo>
                  <a:lnTo>
                    <a:pt x="231" y="170"/>
                  </a:lnTo>
                  <a:lnTo>
                    <a:pt x="231" y="196"/>
                  </a:lnTo>
                  <a:lnTo>
                    <a:pt x="223" y="206"/>
                  </a:lnTo>
                  <a:lnTo>
                    <a:pt x="213" y="214"/>
                  </a:lnTo>
                  <a:lnTo>
                    <a:pt x="102" y="152"/>
                  </a:lnTo>
                  <a:lnTo>
                    <a:pt x="84" y="160"/>
                  </a:lnTo>
                  <a:lnTo>
                    <a:pt x="74" y="152"/>
                  </a:lnTo>
                  <a:lnTo>
                    <a:pt x="36" y="15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26" name="Freeform 241"/>
            <p:cNvSpPr>
              <a:spLocks/>
            </p:cNvSpPr>
            <p:nvPr/>
          </p:nvSpPr>
          <p:spPr bwMode="auto">
            <a:xfrm>
              <a:off x="5011886" y="3838577"/>
              <a:ext cx="295303" cy="292100"/>
            </a:xfrm>
            <a:custGeom>
              <a:avLst/>
              <a:gdLst>
                <a:gd name="T0" fmla="*/ 2147483647 w 164"/>
                <a:gd name="T1" fmla="*/ 2147483647 h 158"/>
                <a:gd name="T2" fmla="*/ 2147483647 w 164"/>
                <a:gd name="T3" fmla="*/ 2147483647 h 158"/>
                <a:gd name="T4" fmla="*/ 2147483647 w 164"/>
                <a:gd name="T5" fmla="*/ 2147483647 h 158"/>
                <a:gd name="T6" fmla="*/ 2147483647 w 164"/>
                <a:gd name="T7" fmla="*/ 2147483647 h 158"/>
                <a:gd name="T8" fmla="*/ 2147483647 w 164"/>
                <a:gd name="T9" fmla="*/ 2147483647 h 158"/>
                <a:gd name="T10" fmla="*/ 2147483647 w 164"/>
                <a:gd name="T11" fmla="*/ 2147483647 h 158"/>
                <a:gd name="T12" fmla="*/ 0 w 164"/>
                <a:gd name="T13" fmla="*/ 2147483647 h 158"/>
                <a:gd name="T14" fmla="*/ 2147483647 w 164"/>
                <a:gd name="T15" fmla="*/ 0 h 158"/>
                <a:gd name="T16" fmla="*/ 2147483647 w 164"/>
                <a:gd name="T17" fmla="*/ 2147483647 h 158"/>
                <a:gd name="T18" fmla="*/ 2147483647 w 164"/>
                <a:gd name="T19" fmla="*/ 2147483647 h 158"/>
                <a:gd name="T20" fmla="*/ 2147483647 w 164"/>
                <a:gd name="T21" fmla="*/ 2147483647 h 158"/>
                <a:gd name="T22" fmla="*/ 2147483647 w 164"/>
                <a:gd name="T23" fmla="*/ 2147483647 h 158"/>
                <a:gd name="T24" fmla="*/ 2147483647 w 164"/>
                <a:gd name="T25" fmla="*/ 2147483647 h 158"/>
                <a:gd name="T26" fmla="*/ 2147483647 w 164"/>
                <a:gd name="T27" fmla="*/ 2147483647 h 158"/>
                <a:gd name="T28" fmla="*/ 2147483647 w 164"/>
                <a:gd name="T29" fmla="*/ 2147483647 h 158"/>
                <a:gd name="T30" fmla="*/ 2147483647 w 164"/>
                <a:gd name="T31" fmla="*/ 2147483647 h 158"/>
                <a:gd name="T32" fmla="*/ 2147483647 w 164"/>
                <a:gd name="T33" fmla="*/ 2147483647 h 158"/>
                <a:gd name="T34" fmla="*/ 2147483647 w 164"/>
                <a:gd name="T35" fmla="*/ 2147483647 h 158"/>
                <a:gd name="T36" fmla="*/ 2147483647 w 164"/>
                <a:gd name="T37" fmla="*/ 2147483647 h 158"/>
                <a:gd name="T38" fmla="*/ 2147483647 w 164"/>
                <a:gd name="T39" fmla="*/ 2147483647 h 158"/>
                <a:gd name="T40" fmla="*/ 2147483647 w 164"/>
                <a:gd name="T41" fmla="*/ 2147483647 h 158"/>
                <a:gd name="T42" fmla="*/ 2147483647 w 164"/>
                <a:gd name="T43" fmla="*/ 2147483647 h 158"/>
                <a:gd name="T44" fmla="*/ 2147483647 w 164"/>
                <a:gd name="T45" fmla="*/ 2147483647 h 158"/>
                <a:gd name="T46" fmla="*/ 2147483647 w 164"/>
                <a:gd name="T47" fmla="*/ 2147483647 h 158"/>
                <a:gd name="T48" fmla="*/ 2147483647 w 164"/>
                <a:gd name="T49" fmla="*/ 2147483647 h 1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158"/>
                <a:gd name="T77" fmla="*/ 164 w 164"/>
                <a:gd name="T78" fmla="*/ 158 h 1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158">
                  <a:moveTo>
                    <a:pt x="164" y="140"/>
                  </a:moveTo>
                  <a:lnTo>
                    <a:pt x="164" y="140"/>
                  </a:lnTo>
                  <a:lnTo>
                    <a:pt x="136" y="158"/>
                  </a:lnTo>
                  <a:lnTo>
                    <a:pt x="128" y="150"/>
                  </a:lnTo>
                  <a:lnTo>
                    <a:pt x="8" y="150"/>
                  </a:lnTo>
                  <a:lnTo>
                    <a:pt x="8" y="52"/>
                  </a:lnTo>
                  <a:lnTo>
                    <a:pt x="0" y="34"/>
                  </a:lnTo>
                  <a:lnTo>
                    <a:pt x="8" y="0"/>
                  </a:lnTo>
                  <a:lnTo>
                    <a:pt x="8" y="8"/>
                  </a:lnTo>
                  <a:lnTo>
                    <a:pt x="36" y="8"/>
                  </a:lnTo>
                  <a:lnTo>
                    <a:pt x="64" y="16"/>
                  </a:lnTo>
                  <a:lnTo>
                    <a:pt x="100" y="8"/>
                  </a:lnTo>
                  <a:lnTo>
                    <a:pt x="108" y="8"/>
                  </a:lnTo>
                  <a:lnTo>
                    <a:pt x="108" y="16"/>
                  </a:lnTo>
                  <a:lnTo>
                    <a:pt x="118" y="8"/>
                  </a:lnTo>
                  <a:lnTo>
                    <a:pt x="118" y="16"/>
                  </a:lnTo>
                  <a:lnTo>
                    <a:pt x="136" y="8"/>
                  </a:lnTo>
                  <a:lnTo>
                    <a:pt x="146" y="42"/>
                  </a:lnTo>
                  <a:lnTo>
                    <a:pt x="136" y="70"/>
                  </a:lnTo>
                  <a:lnTo>
                    <a:pt x="128" y="52"/>
                  </a:lnTo>
                  <a:lnTo>
                    <a:pt x="118" y="26"/>
                  </a:lnTo>
                  <a:lnTo>
                    <a:pt x="118" y="34"/>
                  </a:lnTo>
                  <a:lnTo>
                    <a:pt x="118" y="42"/>
                  </a:lnTo>
                  <a:lnTo>
                    <a:pt x="164" y="14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27" name="Freeform 242"/>
            <p:cNvSpPr>
              <a:spLocks/>
            </p:cNvSpPr>
            <p:nvPr/>
          </p:nvSpPr>
          <p:spPr bwMode="auto">
            <a:xfrm>
              <a:off x="5440552" y="4394202"/>
              <a:ext cx="263550" cy="342900"/>
            </a:xfrm>
            <a:custGeom>
              <a:avLst/>
              <a:gdLst>
                <a:gd name="T0" fmla="*/ 2147483647 w 147"/>
                <a:gd name="T1" fmla="*/ 2147483647 h 186"/>
                <a:gd name="T2" fmla="*/ 2147483647 w 147"/>
                <a:gd name="T3" fmla="*/ 2147483647 h 186"/>
                <a:gd name="T4" fmla="*/ 0 w 147"/>
                <a:gd name="T5" fmla="*/ 2147483647 h 186"/>
                <a:gd name="T6" fmla="*/ 0 w 147"/>
                <a:gd name="T7" fmla="*/ 2147483647 h 186"/>
                <a:gd name="T8" fmla="*/ 2147483647 w 147"/>
                <a:gd name="T9" fmla="*/ 2147483647 h 186"/>
                <a:gd name="T10" fmla="*/ 2147483647 w 147"/>
                <a:gd name="T11" fmla="*/ 2147483647 h 186"/>
                <a:gd name="T12" fmla="*/ 2147483647 w 147"/>
                <a:gd name="T13" fmla="*/ 2147483647 h 186"/>
                <a:gd name="T14" fmla="*/ 2147483647 w 147"/>
                <a:gd name="T15" fmla="*/ 2147483647 h 186"/>
                <a:gd name="T16" fmla="*/ 2147483647 w 147"/>
                <a:gd name="T17" fmla="*/ 2147483647 h 186"/>
                <a:gd name="T18" fmla="*/ 2147483647 w 147"/>
                <a:gd name="T19" fmla="*/ 2147483647 h 186"/>
                <a:gd name="T20" fmla="*/ 2147483647 w 147"/>
                <a:gd name="T21" fmla="*/ 0 h 186"/>
                <a:gd name="T22" fmla="*/ 2147483647 w 147"/>
                <a:gd name="T23" fmla="*/ 0 h 186"/>
                <a:gd name="T24" fmla="*/ 2147483647 w 147"/>
                <a:gd name="T25" fmla="*/ 2147483647 h 186"/>
                <a:gd name="T26" fmla="*/ 2147483647 w 147"/>
                <a:gd name="T27" fmla="*/ 2147483647 h 186"/>
                <a:gd name="T28" fmla="*/ 2147483647 w 147"/>
                <a:gd name="T29" fmla="*/ 2147483647 h 186"/>
                <a:gd name="T30" fmla="*/ 2147483647 w 147"/>
                <a:gd name="T31" fmla="*/ 2147483647 h 186"/>
                <a:gd name="T32" fmla="*/ 2147483647 w 147"/>
                <a:gd name="T33" fmla="*/ 2147483647 h 186"/>
                <a:gd name="T34" fmla="*/ 2147483647 w 147"/>
                <a:gd name="T35" fmla="*/ 2147483647 h 186"/>
                <a:gd name="T36" fmla="*/ 2147483647 w 147"/>
                <a:gd name="T37" fmla="*/ 2147483647 h 186"/>
                <a:gd name="T38" fmla="*/ 2147483647 w 147"/>
                <a:gd name="T39" fmla="*/ 2147483647 h 186"/>
                <a:gd name="T40" fmla="*/ 2147483647 w 147"/>
                <a:gd name="T41" fmla="*/ 2147483647 h 186"/>
                <a:gd name="T42" fmla="*/ 2147483647 w 147"/>
                <a:gd name="T43" fmla="*/ 2147483647 h 186"/>
                <a:gd name="T44" fmla="*/ 2147483647 w 147"/>
                <a:gd name="T45" fmla="*/ 2147483647 h 186"/>
                <a:gd name="T46" fmla="*/ 2147483647 w 147"/>
                <a:gd name="T47" fmla="*/ 2147483647 h 186"/>
                <a:gd name="T48" fmla="*/ 2147483647 w 147"/>
                <a:gd name="T49" fmla="*/ 2147483647 h 18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7"/>
                <a:gd name="T76" fmla="*/ 0 h 186"/>
                <a:gd name="T77" fmla="*/ 147 w 147"/>
                <a:gd name="T78" fmla="*/ 186 h 18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7" h="186">
                  <a:moveTo>
                    <a:pt x="18" y="114"/>
                  </a:moveTo>
                  <a:lnTo>
                    <a:pt x="18" y="114"/>
                  </a:lnTo>
                  <a:lnTo>
                    <a:pt x="0" y="134"/>
                  </a:lnTo>
                  <a:lnTo>
                    <a:pt x="0" y="178"/>
                  </a:lnTo>
                  <a:lnTo>
                    <a:pt x="10" y="186"/>
                  </a:lnTo>
                  <a:lnTo>
                    <a:pt x="36" y="160"/>
                  </a:lnTo>
                  <a:lnTo>
                    <a:pt x="75" y="134"/>
                  </a:lnTo>
                  <a:lnTo>
                    <a:pt x="101" y="106"/>
                  </a:lnTo>
                  <a:lnTo>
                    <a:pt x="119" y="88"/>
                  </a:lnTo>
                  <a:lnTo>
                    <a:pt x="147" y="18"/>
                  </a:lnTo>
                  <a:lnTo>
                    <a:pt x="147" y="0"/>
                  </a:lnTo>
                  <a:lnTo>
                    <a:pt x="137" y="0"/>
                  </a:lnTo>
                  <a:lnTo>
                    <a:pt x="119" y="8"/>
                  </a:lnTo>
                  <a:lnTo>
                    <a:pt x="55" y="28"/>
                  </a:lnTo>
                  <a:lnTo>
                    <a:pt x="47" y="18"/>
                  </a:lnTo>
                  <a:lnTo>
                    <a:pt x="36" y="8"/>
                  </a:lnTo>
                  <a:lnTo>
                    <a:pt x="28" y="18"/>
                  </a:lnTo>
                  <a:lnTo>
                    <a:pt x="28" y="28"/>
                  </a:lnTo>
                  <a:lnTo>
                    <a:pt x="47" y="46"/>
                  </a:lnTo>
                  <a:lnTo>
                    <a:pt x="93" y="54"/>
                  </a:lnTo>
                  <a:lnTo>
                    <a:pt x="101" y="54"/>
                  </a:lnTo>
                  <a:lnTo>
                    <a:pt x="65" y="98"/>
                  </a:lnTo>
                  <a:lnTo>
                    <a:pt x="36" y="98"/>
                  </a:lnTo>
                  <a:lnTo>
                    <a:pt x="18" y="11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28" name="Freeform 243"/>
            <p:cNvSpPr>
              <a:spLocks/>
            </p:cNvSpPr>
            <p:nvPr/>
          </p:nvSpPr>
          <p:spPr bwMode="auto">
            <a:xfrm>
              <a:off x="4745160" y="4413252"/>
              <a:ext cx="347695" cy="209550"/>
            </a:xfrm>
            <a:custGeom>
              <a:avLst/>
              <a:gdLst>
                <a:gd name="T0" fmla="*/ 2147483647 w 193"/>
                <a:gd name="T1" fmla="*/ 0 h 114"/>
                <a:gd name="T2" fmla="*/ 2147483647 w 193"/>
                <a:gd name="T3" fmla="*/ 0 h 114"/>
                <a:gd name="T4" fmla="*/ 2147483647 w 193"/>
                <a:gd name="T5" fmla="*/ 2147483647 h 114"/>
                <a:gd name="T6" fmla="*/ 2147483647 w 193"/>
                <a:gd name="T7" fmla="*/ 2147483647 h 114"/>
                <a:gd name="T8" fmla="*/ 2147483647 w 193"/>
                <a:gd name="T9" fmla="*/ 2147483647 h 114"/>
                <a:gd name="T10" fmla="*/ 2147483647 w 193"/>
                <a:gd name="T11" fmla="*/ 2147483647 h 114"/>
                <a:gd name="T12" fmla="*/ 2147483647 w 193"/>
                <a:gd name="T13" fmla="*/ 2147483647 h 114"/>
                <a:gd name="T14" fmla="*/ 2147483647 w 193"/>
                <a:gd name="T15" fmla="*/ 2147483647 h 114"/>
                <a:gd name="T16" fmla="*/ 2147483647 w 193"/>
                <a:gd name="T17" fmla="*/ 2147483647 h 114"/>
                <a:gd name="T18" fmla="*/ 2147483647 w 193"/>
                <a:gd name="T19" fmla="*/ 2147483647 h 114"/>
                <a:gd name="T20" fmla="*/ 2147483647 w 193"/>
                <a:gd name="T21" fmla="*/ 2147483647 h 114"/>
                <a:gd name="T22" fmla="*/ 2147483647 w 193"/>
                <a:gd name="T23" fmla="*/ 2147483647 h 114"/>
                <a:gd name="T24" fmla="*/ 2147483647 w 193"/>
                <a:gd name="T25" fmla="*/ 2147483647 h 114"/>
                <a:gd name="T26" fmla="*/ 2147483647 w 193"/>
                <a:gd name="T27" fmla="*/ 2147483647 h 114"/>
                <a:gd name="T28" fmla="*/ 2147483647 w 193"/>
                <a:gd name="T29" fmla="*/ 2147483647 h 114"/>
                <a:gd name="T30" fmla="*/ 0 w 193"/>
                <a:gd name="T31" fmla="*/ 2147483647 h 114"/>
                <a:gd name="T32" fmla="*/ 2147483647 w 193"/>
                <a:gd name="T33" fmla="*/ 2147483647 h 114"/>
                <a:gd name="T34" fmla="*/ 2147483647 w 193"/>
                <a:gd name="T35" fmla="*/ 2147483647 h 114"/>
                <a:gd name="T36" fmla="*/ 2147483647 w 193"/>
                <a:gd name="T37" fmla="*/ 2147483647 h 114"/>
                <a:gd name="T38" fmla="*/ 2147483647 w 193"/>
                <a:gd name="T39" fmla="*/ 2147483647 h 114"/>
                <a:gd name="T40" fmla="*/ 2147483647 w 193"/>
                <a:gd name="T41" fmla="*/ 2147483647 h 114"/>
                <a:gd name="T42" fmla="*/ 2147483647 w 193"/>
                <a:gd name="T43" fmla="*/ 2147483647 h 114"/>
                <a:gd name="T44" fmla="*/ 2147483647 w 193"/>
                <a:gd name="T45" fmla="*/ 0 h 114"/>
                <a:gd name="T46" fmla="*/ 2147483647 w 193"/>
                <a:gd name="T47" fmla="*/ 0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3"/>
                <a:gd name="T73" fmla="*/ 0 h 114"/>
                <a:gd name="T74" fmla="*/ 193 w 193"/>
                <a:gd name="T75" fmla="*/ 114 h 1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3" h="114">
                  <a:moveTo>
                    <a:pt x="121" y="0"/>
                  </a:moveTo>
                  <a:lnTo>
                    <a:pt x="121" y="0"/>
                  </a:lnTo>
                  <a:lnTo>
                    <a:pt x="139" y="18"/>
                  </a:lnTo>
                  <a:lnTo>
                    <a:pt x="139" y="36"/>
                  </a:lnTo>
                  <a:lnTo>
                    <a:pt x="157" y="44"/>
                  </a:lnTo>
                  <a:lnTo>
                    <a:pt x="193" y="88"/>
                  </a:lnTo>
                  <a:lnTo>
                    <a:pt x="129" y="88"/>
                  </a:lnTo>
                  <a:lnTo>
                    <a:pt x="121" y="96"/>
                  </a:lnTo>
                  <a:lnTo>
                    <a:pt x="93" y="96"/>
                  </a:lnTo>
                  <a:lnTo>
                    <a:pt x="83" y="88"/>
                  </a:lnTo>
                  <a:lnTo>
                    <a:pt x="75" y="88"/>
                  </a:lnTo>
                  <a:lnTo>
                    <a:pt x="65" y="104"/>
                  </a:lnTo>
                  <a:lnTo>
                    <a:pt x="39" y="114"/>
                  </a:lnTo>
                  <a:lnTo>
                    <a:pt x="28" y="114"/>
                  </a:lnTo>
                  <a:lnTo>
                    <a:pt x="10" y="88"/>
                  </a:lnTo>
                  <a:lnTo>
                    <a:pt x="0" y="78"/>
                  </a:lnTo>
                  <a:lnTo>
                    <a:pt x="18" y="52"/>
                  </a:lnTo>
                  <a:lnTo>
                    <a:pt x="65" y="44"/>
                  </a:lnTo>
                  <a:lnTo>
                    <a:pt x="75" y="36"/>
                  </a:lnTo>
                  <a:lnTo>
                    <a:pt x="65" y="36"/>
                  </a:lnTo>
                  <a:lnTo>
                    <a:pt x="93" y="26"/>
                  </a:lnTo>
                  <a:lnTo>
                    <a:pt x="111" y="10"/>
                  </a:lnTo>
                  <a:lnTo>
                    <a:pt x="121"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29" name="Freeform 244"/>
            <p:cNvSpPr>
              <a:spLocks/>
            </p:cNvSpPr>
            <p:nvPr/>
          </p:nvSpPr>
          <p:spPr bwMode="auto">
            <a:xfrm>
              <a:off x="4730871" y="4083052"/>
              <a:ext cx="265138" cy="425450"/>
            </a:xfrm>
            <a:custGeom>
              <a:avLst/>
              <a:gdLst>
                <a:gd name="T0" fmla="*/ 2147483647 w 147"/>
                <a:gd name="T1" fmla="*/ 2147483647 h 231"/>
                <a:gd name="T2" fmla="*/ 2147483647 w 147"/>
                <a:gd name="T3" fmla="*/ 2147483647 h 231"/>
                <a:gd name="T4" fmla="*/ 2147483647 w 147"/>
                <a:gd name="T5" fmla="*/ 2147483647 h 231"/>
                <a:gd name="T6" fmla="*/ 2147483647 w 147"/>
                <a:gd name="T7" fmla="*/ 2147483647 h 231"/>
                <a:gd name="T8" fmla="*/ 2147483647 w 147"/>
                <a:gd name="T9" fmla="*/ 2147483647 h 231"/>
                <a:gd name="T10" fmla="*/ 0 w 147"/>
                <a:gd name="T11" fmla="*/ 2147483647 h 231"/>
                <a:gd name="T12" fmla="*/ 0 w 147"/>
                <a:gd name="T13" fmla="*/ 2147483647 h 231"/>
                <a:gd name="T14" fmla="*/ 2147483647 w 147"/>
                <a:gd name="T15" fmla="*/ 2147483647 h 231"/>
                <a:gd name="T16" fmla="*/ 2147483647 w 147"/>
                <a:gd name="T17" fmla="*/ 2147483647 h 231"/>
                <a:gd name="T18" fmla="*/ 2147483647 w 147"/>
                <a:gd name="T19" fmla="*/ 2147483647 h 231"/>
                <a:gd name="T20" fmla="*/ 2147483647 w 147"/>
                <a:gd name="T21" fmla="*/ 2147483647 h 231"/>
                <a:gd name="T22" fmla="*/ 2147483647 w 147"/>
                <a:gd name="T23" fmla="*/ 2147483647 h 231"/>
                <a:gd name="T24" fmla="*/ 2147483647 w 147"/>
                <a:gd name="T25" fmla="*/ 2147483647 h 231"/>
                <a:gd name="T26" fmla="*/ 2147483647 w 147"/>
                <a:gd name="T27" fmla="*/ 2147483647 h 231"/>
                <a:gd name="T28" fmla="*/ 2147483647 w 147"/>
                <a:gd name="T29" fmla="*/ 2147483647 h 231"/>
                <a:gd name="T30" fmla="*/ 2147483647 w 147"/>
                <a:gd name="T31" fmla="*/ 2147483647 h 231"/>
                <a:gd name="T32" fmla="*/ 2147483647 w 147"/>
                <a:gd name="T33" fmla="*/ 2147483647 h 231"/>
                <a:gd name="T34" fmla="*/ 2147483647 w 147"/>
                <a:gd name="T35" fmla="*/ 2147483647 h 231"/>
                <a:gd name="T36" fmla="*/ 2147483647 w 147"/>
                <a:gd name="T37" fmla="*/ 2147483647 h 231"/>
                <a:gd name="T38" fmla="*/ 2147483647 w 147"/>
                <a:gd name="T39" fmla="*/ 2147483647 h 231"/>
                <a:gd name="T40" fmla="*/ 2147483647 w 147"/>
                <a:gd name="T41" fmla="*/ 2147483647 h 231"/>
                <a:gd name="T42" fmla="*/ 2147483647 w 147"/>
                <a:gd name="T43" fmla="*/ 2147483647 h 231"/>
                <a:gd name="T44" fmla="*/ 2147483647 w 147"/>
                <a:gd name="T45" fmla="*/ 2147483647 h 231"/>
                <a:gd name="T46" fmla="*/ 2147483647 w 147"/>
                <a:gd name="T47" fmla="*/ 2147483647 h 231"/>
                <a:gd name="T48" fmla="*/ 2147483647 w 147"/>
                <a:gd name="T49" fmla="*/ 2147483647 h 231"/>
                <a:gd name="T50" fmla="*/ 2147483647 w 147"/>
                <a:gd name="T51" fmla="*/ 2147483647 h 231"/>
                <a:gd name="T52" fmla="*/ 2147483647 w 147"/>
                <a:gd name="T53" fmla="*/ 0 h 231"/>
                <a:gd name="T54" fmla="*/ 2147483647 w 147"/>
                <a:gd name="T55" fmla="*/ 2147483647 h 231"/>
                <a:gd name="T56" fmla="*/ 2147483647 w 147"/>
                <a:gd name="T57" fmla="*/ 2147483647 h 2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7"/>
                <a:gd name="T88" fmla="*/ 0 h 231"/>
                <a:gd name="T89" fmla="*/ 147 w 147"/>
                <a:gd name="T90" fmla="*/ 231 h 23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7" h="231">
                  <a:moveTo>
                    <a:pt x="18" y="8"/>
                  </a:moveTo>
                  <a:lnTo>
                    <a:pt x="18" y="8"/>
                  </a:lnTo>
                  <a:lnTo>
                    <a:pt x="18" y="26"/>
                  </a:lnTo>
                  <a:lnTo>
                    <a:pt x="38" y="44"/>
                  </a:lnTo>
                  <a:lnTo>
                    <a:pt x="28" y="98"/>
                  </a:lnTo>
                  <a:lnTo>
                    <a:pt x="0" y="135"/>
                  </a:lnTo>
                  <a:lnTo>
                    <a:pt x="0" y="143"/>
                  </a:lnTo>
                  <a:lnTo>
                    <a:pt x="10" y="151"/>
                  </a:lnTo>
                  <a:lnTo>
                    <a:pt x="10" y="161"/>
                  </a:lnTo>
                  <a:lnTo>
                    <a:pt x="28" y="197"/>
                  </a:lnTo>
                  <a:lnTo>
                    <a:pt x="10" y="197"/>
                  </a:lnTo>
                  <a:lnTo>
                    <a:pt x="10" y="205"/>
                  </a:lnTo>
                  <a:lnTo>
                    <a:pt x="18" y="215"/>
                  </a:lnTo>
                  <a:lnTo>
                    <a:pt x="28" y="231"/>
                  </a:lnTo>
                  <a:lnTo>
                    <a:pt x="73" y="223"/>
                  </a:lnTo>
                  <a:lnTo>
                    <a:pt x="83" y="215"/>
                  </a:lnTo>
                  <a:lnTo>
                    <a:pt x="73" y="215"/>
                  </a:lnTo>
                  <a:lnTo>
                    <a:pt x="101" y="205"/>
                  </a:lnTo>
                  <a:lnTo>
                    <a:pt x="119" y="187"/>
                  </a:lnTo>
                  <a:lnTo>
                    <a:pt x="129" y="177"/>
                  </a:lnTo>
                  <a:lnTo>
                    <a:pt x="137" y="177"/>
                  </a:lnTo>
                  <a:lnTo>
                    <a:pt x="119" y="151"/>
                  </a:lnTo>
                  <a:lnTo>
                    <a:pt x="137" y="115"/>
                  </a:lnTo>
                  <a:lnTo>
                    <a:pt x="147" y="115"/>
                  </a:lnTo>
                  <a:lnTo>
                    <a:pt x="147" y="106"/>
                  </a:lnTo>
                  <a:lnTo>
                    <a:pt x="147" y="62"/>
                  </a:lnTo>
                  <a:lnTo>
                    <a:pt x="38" y="0"/>
                  </a:lnTo>
                  <a:lnTo>
                    <a:pt x="18"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30" name="Freeform 245"/>
            <p:cNvSpPr>
              <a:spLocks/>
            </p:cNvSpPr>
            <p:nvPr/>
          </p:nvSpPr>
          <p:spPr bwMode="auto">
            <a:xfrm>
              <a:off x="5326241" y="4230690"/>
              <a:ext cx="160352" cy="149225"/>
            </a:xfrm>
            <a:custGeom>
              <a:avLst/>
              <a:gdLst>
                <a:gd name="T0" fmla="*/ 2147483647 w 90"/>
                <a:gd name="T1" fmla="*/ 2147483647 h 81"/>
                <a:gd name="T2" fmla="*/ 2147483647 w 90"/>
                <a:gd name="T3" fmla="*/ 2147483647 h 81"/>
                <a:gd name="T4" fmla="*/ 2147483647 w 90"/>
                <a:gd name="T5" fmla="*/ 2147483647 h 81"/>
                <a:gd name="T6" fmla="*/ 2147483647 w 90"/>
                <a:gd name="T7" fmla="*/ 2147483647 h 81"/>
                <a:gd name="T8" fmla="*/ 2147483647 w 90"/>
                <a:gd name="T9" fmla="*/ 2147483647 h 81"/>
                <a:gd name="T10" fmla="*/ 2147483647 w 90"/>
                <a:gd name="T11" fmla="*/ 0 h 81"/>
                <a:gd name="T12" fmla="*/ 2147483647 w 90"/>
                <a:gd name="T13" fmla="*/ 2147483647 h 81"/>
                <a:gd name="T14" fmla="*/ 2147483647 w 90"/>
                <a:gd name="T15" fmla="*/ 2147483647 h 81"/>
                <a:gd name="T16" fmla="*/ 0 w 90"/>
                <a:gd name="T17" fmla="*/ 2147483647 h 81"/>
                <a:gd name="T18" fmla="*/ 2147483647 w 90"/>
                <a:gd name="T19" fmla="*/ 2147483647 h 81"/>
                <a:gd name="T20" fmla="*/ 2147483647 w 90"/>
                <a:gd name="T21" fmla="*/ 2147483647 h 81"/>
                <a:gd name="T22" fmla="*/ 2147483647 w 90"/>
                <a:gd name="T23" fmla="*/ 2147483647 h 81"/>
                <a:gd name="T24" fmla="*/ 2147483647 w 90"/>
                <a:gd name="T25" fmla="*/ 2147483647 h 81"/>
                <a:gd name="T26" fmla="*/ 2147483647 w 90"/>
                <a:gd name="T27" fmla="*/ 2147483647 h 81"/>
                <a:gd name="T28" fmla="*/ 2147483647 w 90"/>
                <a:gd name="T29" fmla="*/ 2147483647 h 81"/>
                <a:gd name="T30" fmla="*/ 2147483647 w 90"/>
                <a:gd name="T31" fmla="*/ 2147483647 h 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
                <a:gd name="T49" fmla="*/ 0 h 81"/>
                <a:gd name="T50" fmla="*/ 90 w 90"/>
                <a:gd name="T51" fmla="*/ 81 h 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 h="81">
                  <a:moveTo>
                    <a:pt x="82" y="81"/>
                  </a:moveTo>
                  <a:lnTo>
                    <a:pt x="82" y="81"/>
                  </a:lnTo>
                  <a:lnTo>
                    <a:pt x="90" y="81"/>
                  </a:lnTo>
                  <a:lnTo>
                    <a:pt x="64" y="53"/>
                  </a:lnTo>
                  <a:lnTo>
                    <a:pt x="46" y="35"/>
                  </a:lnTo>
                  <a:lnTo>
                    <a:pt x="28" y="0"/>
                  </a:lnTo>
                  <a:lnTo>
                    <a:pt x="28" y="8"/>
                  </a:lnTo>
                  <a:lnTo>
                    <a:pt x="10" y="16"/>
                  </a:lnTo>
                  <a:lnTo>
                    <a:pt x="0" y="53"/>
                  </a:lnTo>
                  <a:lnTo>
                    <a:pt x="10" y="53"/>
                  </a:lnTo>
                  <a:lnTo>
                    <a:pt x="20" y="61"/>
                  </a:lnTo>
                  <a:lnTo>
                    <a:pt x="20" y="43"/>
                  </a:lnTo>
                  <a:lnTo>
                    <a:pt x="28" y="53"/>
                  </a:lnTo>
                  <a:lnTo>
                    <a:pt x="54" y="53"/>
                  </a:lnTo>
                  <a:lnTo>
                    <a:pt x="82" y="81"/>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31" name="Freeform 246"/>
            <p:cNvSpPr>
              <a:spLocks/>
            </p:cNvSpPr>
            <p:nvPr/>
          </p:nvSpPr>
          <p:spPr bwMode="auto">
            <a:xfrm>
              <a:off x="4943616" y="4097340"/>
              <a:ext cx="431841" cy="511175"/>
            </a:xfrm>
            <a:custGeom>
              <a:avLst/>
              <a:gdLst>
                <a:gd name="T0" fmla="*/ 2147483647 w 240"/>
                <a:gd name="T1" fmla="*/ 2147483647 h 277"/>
                <a:gd name="T2" fmla="*/ 2147483647 w 240"/>
                <a:gd name="T3" fmla="*/ 2147483647 h 277"/>
                <a:gd name="T4" fmla="*/ 2147483647 w 240"/>
                <a:gd name="T5" fmla="*/ 2147483647 h 277"/>
                <a:gd name="T6" fmla="*/ 2147483647 w 240"/>
                <a:gd name="T7" fmla="*/ 2147483647 h 277"/>
                <a:gd name="T8" fmla="*/ 2147483647 w 240"/>
                <a:gd name="T9" fmla="*/ 2147483647 h 277"/>
                <a:gd name="T10" fmla="*/ 2147483647 w 240"/>
                <a:gd name="T11" fmla="*/ 2147483647 h 277"/>
                <a:gd name="T12" fmla="*/ 2147483647 w 240"/>
                <a:gd name="T13" fmla="*/ 2147483647 h 277"/>
                <a:gd name="T14" fmla="*/ 2147483647 w 240"/>
                <a:gd name="T15" fmla="*/ 0 h 277"/>
                <a:gd name="T16" fmla="*/ 2147483647 w 240"/>
                <a:gd name="T17" fmla="*/ 2147483647 h 277"/>
                <a:gd name="T18" fmla="*/ 2147483647 w 240"/>
                <a:gd name="T19" fmla="*/ 2147483647 h 277"/>
                <a:gd name="T20" fmla="*/ 2147483647 w 240"/>
                <a:gd name="T21" fmla="*/ 2147483647 h 277"/>
                <a:gd name="T22" fmla="*/ 2147483647 w 240"/>
                <a:gd name="T23" fmla="*/ 2147483647 h 277"/>
                <a:gd name="T24" fmla="*/ 2147483647 w 240"/>
                <a:gd name="T25" fmla="*/ 2147483647 h 277"/>
                <a:gd name="T26" fmla="*/ 2147483647 w 240"/>
                <a:gd name="T27" fmla="*/ 2147483647 h 277"/>
                <a:gd name="T28" fmla="*/ 2147483647 w 240"/>
                <a:gd name="T29" fmla="*/ 2147483647 h 277"/>
                <a:gd name="T30" fmla="*/ 2147483647 w 240"/>
                <a:gd name="T31" fmla="*/ 2147483647 h 277"/>
                <a:gd name="T32" fmla="*/ 2147483647 w 240"/>
                <a:gd name="T33" fmla="*/ 2147483647 h 277"/>
                <a:gd name="T34" fmla="*/ 0 w 240"/>
                <a:gd name="T35" fmla="*/ 2147483647 h 277"/>
                <a:gd name="T36" fmla="*/ 2147483647 w 240"/>
                <a:gd name="T37" fmla="*/ 2147483647 h 277"/>
                <a:gd name="T38" fmla="*/ 2147483647 w 240"/>
                <a:gd name="T39" fmla="*/ 2147483647 h 277"/>
                <a:gd name="T40" fmla="*/ 2147483647 w 240"/>
                <a:gd name="T41" fmla="*/ 2147483647 h 277"/>
                <a:gd name="T42" fmla="*/ 2147483647 w 240"/>
                <a:gd name="T43" fmla="*/ 2147483647 h 277"/>
                <a:gd name="T44" fmla="*/ 2147483647 w 240"/>
                <a:gd name="T45" fmla="*/ 2147483647 h 277"/>
                <a:gd name="T46" fmla="*/ 2147483647 w 240"/>
                <a:gd name="T47" fmla="*/ 2147483647 h 277"/>
                <a:gd name="T48" fmla="*/ 2147483647 w 240"/>
                <a:gd name="T49" fmla="*/ 2147483647 h 277"/>
                <a:gd name="T50" fmla="*/ 2147483647 w 240"/>
                <a:gd name="T51" fmla="*/ 2147483647 h 277"/>
                <a:gd name="T52" fmla="*/ 2147483647 w 240"/>
                <a:gd name="T53" fmla="*/ 2147483647 h 277"/>
                <a:gd name="T54" fmla="*/ 2147483647 w 240"/>
                <a:gd name="T55" fmla="*/ 2147483647 h 277"/>
                <a:gd name="T56" fmla="*/ 2147483647 w 240"/>
                <a:gd name="T57" fmla="*/ 2147483647 h 277"/>
                <a:gd name="T58" fmla="*/ 2147483647 w 240"/>
                <a:gd name="T59" fmla="*/ 2147483647 h 277"/>
                <a:gd name="T60" fmla="*/ 2147483647 w 240"/>
                <a:gd name="T61" fmla="*/ 2147483647 h 277"/>
                <a:gd name="T62" fmla="*/ 2147483647 w 240"/>
                <a:gd name="T63" fmla="*/ 2147483647 h 277"/>
                <a:gd name="T64" fmla="*/ 2147483647 w 240"/>
                <a:gd name="T65" fmla="*/ 2147483647 h 277"/>
                <a:gd name="T66" fmla="*/ 2147483647 w 240"/>
                <a:gd name="T67" fmla="*/ 2147483647 h 277"/>
                <a:gd name="T68" fmla="*/ 2147483647 w 240"/>
                <a:gd name="T69" fmla="*/ 2147483647 h 277"/>
                <a:gd name="T70" fmla="*/ 2147483647 w 240"/>
                <a:gd name="T71" fmla="*/ 2147483647 h 277"/>
                <a:gd name="T72" fmla="*/ 2147483647 w 240"/>
                <a:gd name="T73" fmla="*/ 2147483647 h 277"/>
                <a:gd name="T74" fmla="*/ 2147483647 w 240"/>
                <a:gd name="T75" fmla="*/ 2147483647 h 277"/>
                <a:gd name="T76" fmla="*/ 2147483647 w 240"/>
                <a:gd name="T77" fmla="*/ 2147483647 h 277"/>
                <a:gd name="T78" fmla="*/ 2147483647 w 240"/>
                <a:gd name="T79" fmla="*/ 2147483647 h 2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0"/>
                <a:gd name="T121" fmla="*/ 0 h 277"/>
                <a:gd name="T122" fmla="*/ 240 w 240"/>
                <a:gd name="T123" fmla="*/ 277 h 2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0" h="277">
                  <a:moveTo>
                    <a:pt x="212" y="127"/>
                  </a:moveTo>
                  <a:lnTo>
                    <a:pt x="212" y="127"/>
                  </a:lnTo>
                  <a:lnTo>
                    <a:pt x="222" y="90"/>
                  </a:lnTo>
                  <a:lnTo>
                    <a:pt x="240" y="80"/>
                  </a:lnTo>
                  <a:lnTo>
                    <a:pt x="240" y="72"/>
                  </a:lnTo>
                  <a:lnTo>
                    <a:pt x="230" y="62"/>
                  </a:lnTo>
                  <a:lnTo>
                    <a:pt x="222" y="10"/>
                  </a:lnTo>
                  <a:lnTo>
                    <a:pt x="202" y="0"/>
                  </a:lnTo>
                  <a:lnTo>
                    <a:pt x="174" y="18"/>
                  </a:lnTo>
                  <a:lnTo>
                    <a:pt x="166" y="10"/>
                  </a:lnTo>
                  <a:lnTo>
                    <a:pt x="46" y="10"/>
                  </a:lnTo>
                  <a:lnTo>
                    <a:pt x="46" y="36"/>
                  </a:lnTo>
                  <a:lnTo>
                    <a:pt x="38" y="46"/>
                  </a:lnTo>
                  <a:lnTo>
                    <a:pt x="28" y="54"/>
                  </a:lnTo>
                  <a:lnTo>
                    <a:pt x="28" y="98"/>
                  </a:lnTo>
                  <a:lnTo>
                    <a:pt x="28" y="109"/>
                  </a:lnTo>
                  <a:lnTo>
                    <a:pt x="18" y="109"/>
                  </a:lnTo>
                  <a:lnTo>
                    <a:pt x="0" y="143"/>
                  </a:lnTo>
                  <a:lnTo>
                    <a:pt x="18" y="169"/>
                  </a:lnTo>
                  <a:lnTo>
                    <a:pt x="8" y="169"/>
                  </a:lnTo>
                  <a:lnTo>
                    <a:pt x="28" y="189"/>
                  </a:lnTo>
                  <a:lnTo>
                    <a:pt x="28" y="207"/>
                  </a:lnTo>
                  <a:lnTo>
                    <a:pt x="46" y="215"/>
                  </a:lnTo>
                  <a:lnTo>
                    <a:pt x="84" y="259"/>
                  </a:lnTo>
                  <a:lnTo>
                    <a:pt x="92" y="269"/>
                  </a:lnTo>
                  <a:lnTo>
                    <a:pt x="120" y="269"/>
                  </a:lnTo>
                  <a:lnTo>
                    <a:pt x="130" y="277"/>
                  </a:lnTo>
                  <a:lnTo>
                    <a:pt x="148" y="277"/>
                  </a:lnTo>
                  <a:lnTo>
                    <a:pt x="174" y="269"/>
                  </a:lnTo>
                  <a:lnTo>
                    <a:pt x="184" y="269"/>
                  </a:lnTo>
                  <a:lnTo>
                    <a:pt x="202" y="269"/>
                  </a:lnTo>
                  <a:lnTo>
                    <a:pt x="202" y="249"/>
                  </a:lnTo>
                  <a:lnTo>
                    <a:pt x="194" y="249"/>
                  </a:lnTo>
                  <a:lnTo>
                    <a:pt x="174" y="223"/>
                  </a:lnTo>
                  <a:lnTo>
                    <a:pt x="166" y="215"/>
                  </a:lnTo>
                  <a:lnTo>
                    <a:pt x="174" y="207"/>
                  </a:lnTo>
                  <a:lnTo>
                    <a:pt x="184" y="179"/>
                  </a:lnTo>
                  <a:lnTo>
                    <a:pt x="212" y="143"/>
                  </a:lnTo>
                  <a:lnTo>
                    <a:pt x="212" y="127"/>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32" name="Freeform 247"/>
            <p:cNvSpPr>
              <a:spLocks/>
            </p:cNvSpPr>
            <p:nvPr/>
          </p:nvSpPr>
          <p:spPr bwMode="auto">
            <a:xfrm>
              <a:off x="4597508" y="4360865"/>
              <a:ext cx="198457" cy="295275"/>
            </a:xfrm>
            <a:custGeom>
              <a:avLst/>
              <a:gdLst>
                <a:gd name="T0" fmla="*/ 0 w 110"/>
                <a:gd name="T1" fmla="*/ 2147483647 h 160"/>
                <a:gd name="T2" fmla="*/ 0 w 110"/>
                <a:gd name="T3" fmla="*/ 2147483647 h 160"/>
                <a:gd name="T4" fmla="*/ 2147483647 w 110"/>
                <a:gd name="T5" fmla="*/ 2147483647 h 160"/>
                <a:gd name="T6" fmla="*/ 2147483647 w 110"/>
                <a:gd name="T7" fmla="*/ 2147483647 h 160"/>
                <a:gd name="T8" fmla="*/ 2147483647 w 110"/>
                <a:gd name="T9" fmla="*/ 2147483647 h 160"/>
                <a:gd name="T10" fmla="*/ 2147483647 w 110"/>
                <a:gd name="T11" fmla="*/ 2147483647 h 160"/>
                <a:gd name="T12" fmla="*/ 2147483647 w 110"/>
                <a:gd name="T13" fmla="*/ 2147483647 h 160"/>
                <a:gd name="T14" fmla="*/ 2147483647 w 110"/>
                <a:gd name="T15" fmla="*/ 2147483647 h 160"/>
                <a:gd name="T16" fmla="*/ 2147483647 w 110"/>
                <a:gd name="T17" fmla="*/ 2147483647 h 160"/>
                <a:gd name="T18" fmla="*/ 2147483647 w 110"/>
                <a:gd name="T19" fmla="*/ 2147483647 h 160"/>
                <a:gd name="T20" fmla="*/ 2147483647 w 110"/>
                <a:gd name="T21" fmla="*/ 0 h 160"/>
                <a:gd name="T22" fmla="*/ 2147483647 w 110"/>
                <a:gd name="T23" fmla="*/ 2147483647 h 160"/>
                <a:gd name="T24" fmla="*/ 2147483647 w 110"/>
                <a:gd name="T25" fmla="*/ 2147483647 h 160"/>
                <a:gd name="T26" fmla="*/ 2147483647 w 110"/>
                <a:gd name="T27" fmla="*/ 2147483647 h 160"/>
                <a:gd name="T28" fmla="*/ 2147483647 w 110"/>
                <a:gd name="T29" fmla="*/ 2147483647 h 160"/>
                <a:gd name="T30" fmla="*/ 2147483647 w 110"/>
                <a:gd name="T31" fmla="*/ 2147483647 h 160"/>
                <a:gd name="T32" fmla="*/ 2147483647 w 110"/>
                <a:gd name="T33" fmla="*/ 2147483647 h 160"/>
                <a:gd name="T34" fmla="*/ 2147483647 w 110"/>
                <a:gd name="T35" fmla="*/ 2147483647 h 160"/>
                <a:gd name="T36" fmla="*/ 2147483647 w 110"/>
                <a:gd name="T37" fmla="*/ 2147483647 h 160"/>
                <a:gd name="T38" fmla="*/ 2147483647 w 110"/>
                <a:gd name="T39" fmla="*/ 2147483647 h 160"/>
                <a:gd name="T40" fmla="*/ 2147483647 w 110"/>
                <a:gd name="T41" fmla="*/ 2147483647 h 160"/>
                <a:gd name="T42" fmla="*/ 2147483647 w 110"/>
                <a:gd name="T43" fmla="*/ 2147483647 h 160"/>
                <a:gd name="T44" fmla="*/ 2147483647 w 110"/>
                <a:gd name="T45" fmla="*/ 2147483647 h 160"/>
                <a:gd name="T46" fmla="*/ 2147483647 w 110"/>
                <a:gd name="T47" fmla="*/ 2147483647 h 160"/>
                <a:gd name="T48" fmla="*/ 2147483647 w 110"/>
                <a:gd name="T49" fmla="*/ 2147483647 h 160"/>
                <a:gd name="T50" fmla="*/ 2147483647 w 110"/>
                <a:gd name="T51" fmla="*/ 2147483647 h 160"/>
                <a:gd name="T52" fmla="*/ 0 w 110"/>
                <a:gd name="T53" fmla="*/ 2147483647 h 160"/>
                <a:gd name="T54" fmla="*/ 0 w 110"/>
                <a:gd name="T55" fmla="*/ 2147483647 h 160"/>
                <a:gd name="T56" fmla="*/ 0 w 110"/>
                <a:gd name="T57" fmla="*/ 2147483647 h 1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0"/>
                <a:gd name="T88" fmla="*/ 0 h 160"/>
                <a:gd name="T89" fmla="*/ 110 w 110"/>
                <a:gd name="T90" fmla="*/ 160 h 1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0" h="160">
                  <a:moveTo>
                    <a:pt x="0" y="118"/>
                  </a:moveTo>
                  <a:lnTo>
                    <a:pt x="0" y="118"/>
                  </a:lnTo>
                  <a:lnTo>
                    <a:pt x="18" y="90"/>
                  </a:lnTo>
                  <a:lnTo>
                    <a:pt x="26" y="90"/>
                  </a:lnTo>
                  <a:lnTo>
                    <a:pt x="36" y="98"/>
                  </a:lnTo>
                  <a:lnTo>
                    <a:pt x="46" y="90"/>
                  </a:lnTo>
                  <a:lnTo>
                    <a:pt x="64" y="64"/>
                  </a:lnTo>
                  <a:lnTo>
                    <a:pt x="74" y="38"/>
                  </a:lnTo>
                  <a:lnTo>
                    <a:pt x="82" y="18"/>
                  </a:lnTo>
                  <a:lnTo>
                    <a:pt x="82" y="10"/>
                  </a:lnTo>
                  <a:lnTo>
                    <a:pt x="82" y="0"/>
                  </a:lnTo>
                  <a:lnTo>
                    <a:pt x="82" y="10"/>
                  </a:lnTo>
                  <a:lnTo>
                    <a:pt x="102" y="46"/>
                  </a:lnTo>
                  <a:lnTo>
                    <a:pt x="82" y="46"/>
                  </a:lnTo>
                  <a:lnTo>
                    <a:pt x="82" y="54"/>
                  </a:lnTo>
                  <a:lnTo>
                    <a:pt x="92" y="64"/>
                  </a:lnTo>
                  <a:lnTo>
                    <a:pt x="102" y="80"/>
                  </a:lnTo>
                  <a:lnTo>
                    <a:pt x="82" y="108"/>
                  </a:lnTo>
                  <a:lnTo>
                    <a:pt x="92" y="118"/>
                  </a:lnTo>
                  <a:lnTo>
                    <a:pt x="110" y="144"/>
                  </a:lnTo>
                  <a:lnTo>
                    <a:pt x="110" y="160"/>
                  </a:lnTo>
                  <a:lnTo>
                    <a:pt x="64" y="152"/>
                  </a:lnTo>
                  <a:lnTo>
                    <a:pt x="36" y="152"/>
                  </a:lnTo>
                  <a:lnTo>
                    <a:pt x="18" y="152"/>
                  </a:lnTo>
                  <a:lnTo>
                    <a:pt x="18" y="144"/>
                  </a:lnTo>
                  <a:lnTo>
                    <a:pt x="8" y="134"/>
                  </a:lnTo>
                  <a:lnTo>
                    <a:pt x="0" y="126"/>
                  </a:lnTo>
                  <a:lnTo>
                    <a:pt x="0" y="1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33" name="Freeform 248"/>
            <p:cNvSpPr>
              <a:spLocks/>
            </p:cNvSpPr>
            <p:nvPr/>
          </p:nvSpPr>
          <p:spPr bwMode="auto">
            <a:xfrm>
              <a:off x="4611798" y="4641852"/>
              <a:ext cx="50805" cy="33338"/>
            </a:xfrm>
            <a:custGeom>
              <a:avLst/>
              <a:gdLst>
                <a:gd name="T0" fmla="*/ 2147483647 w 28"/>
                <a:gd name="T1" fmla="*/ 0 h 18"/>
                <a:gd name="T2" fmla="*/ 2147483647 w 28"/>
                <a:gd name="T3" fmla="*/ 0 h 18"/>
                <a:gd name="T4" fmla="*/ 2147483647 w 28"/>
                <a:gd name="T5" fmla="*/ 2147483647 h 18"/>
                <a:gd name="T6" fmla="*/ 2147483647 w 28"/>
                <a:gd name="T7" fmla="*/ 2147483647 h 18"/>
                <a:gd name="T8" fmla="*/ 0 w 28"/>
                <a:gd name="T9" fmla="*/ 2147483647 h 18"/>
                <a:gd name="T10" fmla="*/ 2147483647 w 28"/>
                <a:gd name="T11" fmla="*/ 0 h 18"/>
                <a:gd name="T12" fmla="*/ 2147483647 w 28"/>
                <a:gd name="T13" fmla="*/ 0 h 18"/>
                <a:gd name="T14" fmla="*/ 2147483647 w 28"/>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8"/>
                <a:gd name="T26" fmla="*/ 28 w 2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8">
                  <a:moveTo>
                    <a:pt x="28" y="0"/>
                  </a:moveTo>
                  <a:lnTo>
                    <a:pt x="28" y="0"/>
                  </a:lnTo>
                  <a:lnTo>
                    <a:pt x="28" y="18"/>
                  </a:lnTo>
                  <a:lnTo>
                    <a:pt x="10" y="18"/>
                  </a:lnTo>
                  <a:lnTo>
                    <a:pt x="0" y="18"/>
                  </a:lnTo>
                  <a:lnTo>
                    <a:pt x="10" y="0"/>
                  </a:lnTo>
                  <a:lnTo>
                    <a:pt x="28"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34" name="Freeform 249"/>
            <p:cNvSpPr>
              <a:spLocks/>
            </p:cNvSpPr>
            <p:nvPr/>
          </p:nvSpPr>
          <p:spPr bwMode="auto">
            <a:xfrm>
              <a:off x="5242095" y="4313240"/>
              <a:ext cx="381037" cy="295275"/>
            </a:xfrm>
            <a:custGeom>
              <a:avLst/>
              <a:gdLst>
                <a:gd name="T0" fmla="*/ 2147483647 w 211"/>
                <a:gd name="T1" fmla="*/ 2147483647 h 160"/>
                <a:gd name="T2" fmla="*/ 2147483647 w 211"/>
                <a:gd name="T3" fmla="*/ 2147483647 h 160"/>
                <a:gd name="T4" fmla="*/ 2147483647 w 211"/>
                <a:gd name="T5" fmla="*/ 2147483647 h 160"/>
                <a:gd name="T6" fmla="*/ 2147483647 w 211"/>
                <a:gd name="T7" fmla="*/ 2147483647 h 160"/>
                <a:gd name="T8" fmla="*/ 2147483647 w 211"/>
                <a:gd name="T9" fmla="*/ 2147483647 h 160"/>
                <a:gd name="T10" fmla="*/ 2147483647 w 211"/>
                <a:gd name="T11" fmla="*/ 2147483647 h 160"/>
                <a:gd name="T12" fmla="*/ 2147483647 w 211"/>
                <a:gd name="T13" fmla="*/ 2147483647 h 160"/>
                <a:gd name="T14" fmla="*/ 2147483647 w 211"/>
                <a:gd name="T15" fmla="*/ 2147483647 h 160"/>
                <a:gd name="T16" fmla="*/ 2147483647 w 211"/>
                <a:gd name="T17" fmla="*/ 2147483647 h 160"/>
                <a:gd name="T18" fmla="*/ 2147483647 w 211"/>
                <a:gd name="T19" fmla="*/ 2147483647 h 160"/>
                <a:gd name="T20" fmla="*/ 2147483647 w 211"/>
                <a:gd name="T21" fmla="*/ 2147483647 h 160"/>
                <a:gd name="T22" fmla="*/ 2147483647 w 211"/>
                <a:gd name="T23" fmla="*/ 2147483647 h 160"/>
                <a:gd name="T24" fmla="*/ 2147483647 w 211"/>
                <a:gd name="T25" fmla="*/ 2147483647 h 160"/>
                <a:gd name="T26" fmla="*/ 2147483647 w 211"/>
                <a:gd name="T27" fmla="*/ 2147483647 h 160"/>
                <a:gd name="T28" fmla="*/ 2147483647 w 211"/>
                <a:gd name="T29" fmla="*/ 2147483647 h 160"/>
                <a:gd name="T30" fmla="*/ 2147483647 w 211"/>
                <a:gd name="T31" fmla="*/ 2147483647 h 160"/>
                <a:gd name="T32" fmla="*/ 2147483647 w 211"/>
                <a:gd name="T33" fmla="*/ 2147483647 h 160"/>
                <a:gd name="T34" fmla="*/ 2147483647 w 211"/>
                <a:gd name="T35" fmla="*/ 2147483647 h 160"/>
                <a:gd name="T36" fmla="*/ 0 w 211"/>
                <a:gd name="T37" fmla="*/ 2147483647 h 160"/>
                <a:gd name="T38" fmla="*/ 2147483647 w 211"/>
                <a:gd name="T39" fmla="*/ 2147483647 h 160"/>
                <a:gd name="T40" fmla="*/ 2147483647 w 211"/>
                <a:gd name="T41" fmla="*/ 2147483647 h 160"/>
                <a:gd name="T42" fmla="*/ 2147483647 w 211"/>
                <a:gd name="T43" fmla="*/ 2147483647 h 160"/>
                <a:gd name="T44" fmla="*/ 2147483647 w 211"/>
                <a:gd name="T45" fmla="*/ 2147483647 h 160"/>
                <a:gd name="T46" fmla="*/ 2147483647 w 211"/>
                <a:gd name="T47" fmla="*/ 2147483647 h 160"/>
                <a:gd name="T48" fmla="*/ 2147483647 w 211"/>
                <a:gd name="T49" fmla="*/ 2147483647 h 160"/>
                <a:gd name="T50" fmla="*/ 2147483647 w 211"/>
                <a:gd name="T51" fmla="*/ 0 h 160"/>
                <a:gd name="T52" fmla="*/ 2147483647 w 211"/>
                <a:gd name="T53" fmla="*/ 2147483647 h 160"/>
                <a:gd name="T54" fmla="*/ 2147483647 w 211"/>
                <a:gd name="T55" fmla="*/ 2147483647 h 160"/>
                <a:gd name="T56" fmla="*/ 2147483647 w 211"/>
                <a:gd name="T57" fmla="*/ 2147483647 h 160"/>
                <a:gd name="T58" fmla="*/ 2147483647 w 211"/>
                <a:gd name="T59" fmla="*/ 2147483647 h 1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
                <a:gd name="T91" fmla="*/ 0 h 160"/>
                <a:gd name="T92" fmla="*/ 211 w 211"/>
                <a:gd name="T93" fmla="*/ 160 h 1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 h="160">
                  <a:moveTo>
                    <a:pt x="128" y="36"/>
                  </a:moveTo>
                  <a:lnTo>
                    <a:pt x="128" y="36"/>
                  </a:lnTo>
                  <a:lnTo>
                    <a:pt x="128" y="52"/>
                  </a:lnTo>
                  <a:lnTo>
                    <a:pt x="128" y="62"/>
                  </a:lnTo>
                  <a:lnTo>
                    <a:pt x="138" y="62"/>
                  </a:lnTo>
                  <a:lnTo>
                    <a:pt x="138" y="72"/>
                  </a:lnTo>
                  <a:lnTo>
                    <a:pt x="157" y="90"/>
                  </a:lnTo>
                  <a:lnTo>
                    <a:pt x="203" y="98"/>
                  </a:lnTo>
                  <a:lnTo>
                    <a:pt x="211" y="98"/>
                  </a:lnTo>
                  <a:lnTo>
                    <a:pt x="175" y="142"/>
                  </a:lnTo>
                  <a:lnTo>
                    <a:pt x="146" y="142"/>
                  </a:lnTo>
                  <a:lnTo>
                    <a:pt x="128" y="160"/>
                  </a:lnTo>
                  <a:lnTo>
                    <a:pt x="110" y="152"/>
                  </a:lnTo>
                  <a:lnTo>
                    <a:pt x="82" y="160"/>
                  </a:lnTo>
                  <a:lnTo>
                    <a:pt x="36" y="152"/>
                  </a:lnTo>
                  <a:lnTo>
                    <a:pt x="36" y="132"/>
                  </a:lnTo>
                  <a:lnTo>
                    <a:pt x="28" y="132"/>
                  </a:lnTo>
                  <a:lnTo>
                    <a:pt x="8" y="106"/>
                  </a:lnTo>
                  <a:lnTo>
                    <a:pt x="0" y="98"/>
                  </a:lnTo>
                  <a:lnTo>
                    <a:pt x="8" y="90"/>
                  </a:lnTo>
                  <a:lnTo>
                    <a:pt x="18" y="62"/>
                  </a:lnTo>
                  <a:lnTo>
                    <a:pt x="46" y="26"/>
                  </a:lnTo>
                  <a:lnTo>
                    <a:pt x="46" y="10"/>
                  </a:lnTo>
                  <a:lnTo>
                    <a:pt x="54" y="10"/>
                  </a:lnTo>
                  <a:lnTo>
                    <a:pt x="64" y="18"/>
                  </a:lnTo>
                  <a:lnTo>
                    <a:pt x="64" y="0"/>
                  </a:lnTo>
                  <a:lnTo>
                    <a:pt x="72" y="10"/>
                  </a:lnTo>
                  <a:lnTo>
                    <a:pt x="100" y="10"/>
                  </a:lnTo>
                  <a:lnTo>
                    <a:pt x="128"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35" name="Freeform 250"/>
            <p:cNvSpPr>
              <a:spLocks/>
            </p:cNvSpPr>
            <p:nvPr/>
          </p:nvSpPr>
          <p:spPr bwMode="auto">
            <a:xfrm>
              <a:off x="5257972" y="4589465"/>
              <a:ext cx="214334" cy="233362"/>
            </a:xfrm>
            <a:custGeom>
              <a:avLst/>
              <a:gdLst>
                <a:gd name="T0" fmla="*/ 2147483647 w 120"/>
                <a:gd name="T1" fmla="*/ 2147483647 h 126"/>
                <a:gd name="T2" fmla="*/ 2147483647 w 120"/>
                <a:gd name="T3" fmla="*/ 2147483647 h 126"/>
                <a:gd name="T4" fmla="*/ 2147483647 w 120"/>
                <a:gd name="T5" fmla="*/ 0 h 126"/>
                <a:gd name="T6" fmla="*/ 2147483647 w 120"/>
                <a:gd name="T7" fmla="*/ 2147483647 h 126"/>
                <a:gd name="T8" fmla="*/ 2147483647 w 120"/>
                <a:gd name="T9" fmla="*/ 0 h 126"/>
                <a:gd name="T10" fmla="*/ 2147483647 w 120"/>
                <a:gd name="T11" fmla="*/ 0 h 126"/>
                <a:gd name="T12" fmla="*/ 0 w 120"/>
                <a:gd name="T13" fmla="*/ 0 h 126"/>
                <a:gd name="T14" fmla="*/ 2147483647 w 120"/>
                <a:gd name="T15" fmla="*/ 2147483647 h 126"/>
                <a:gd name="T16" fmla="*/ 2147483647 w 120"/>
                <a:gd name="T17" fmla="*/ 2147483647 h 126"/>
                <a:gd name="T18" fmla="*/ 0 w 120"/>
                <a:gd name="T19" fmla="*/ 2147483647 h 126"/>
                <a:gd name="T20" fmla="*/ 0 w 120"/>
                <a:gd name="T21" fmla="*/ 2147483647 h 126"/>
                <a:gd name="T22" fmla="*/ 2147483647 w 120"/>
                <a:gd name="T23" fmla="*/ 2147483647 h 126"/>
                <a:gd name="T24" fmla="*/ 2147483647 w 120"/>
                <a:gd name="T25" fmla="*/ 2147483647 h 126"/>
                <a:gd name="T26" fmla="*/ 2147483647 w 120"/>
                <a:gd name="T27" fmla="*/ 2147483647 h 126"/>
                <a:gd name="T28" fmla="*/ 2147483647 w 120"/>
                <a:gd name="T29" fmla="*/ 2147483647 h 126"/>
                <a:gd name="T30" fmla="*/ 2147483647 w 120"/>
                <a:gd name="T31" fmla="*/ 2147483647 h 126"/>
                <a:gd name="T32" fmla="*/ 2147483647 w 120"/>
                <a:gd name="T33" fmla="*/ 2147483647 h 126"/>
                <a:gd name="T34" fmla="*/ 2147483647 w 120"/>
                <a:gd name="T35" fmla="*/ 2147483647 h 126"/>
                <a:gd name="T36" fmla="*/ 2147483647 w 120"/>
                <a:gd name="T37" fmla="*/ 2147483647 h 126"/>
                <a:gd name="T38" fmla="*/ 2147483647 w 120"/>
                <a:gd name="T39" fmla="*/ 2147483647 h 126"/>
                <a:gd name="T40" fmla="*/ 2147483647 w 120"/>
                <a:gd name="T41" fmla="*/ 2147483647 h 126"/>
                <a:gd name="T42" fmla="*/ 2147483647 w 120"/>
                <a:gd name="T43" fmla="*/ 2147483647 h 1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
                <a:gd name="T67" fmla="*/ 0 h 126"/>
                <a:gd name="T68" fmla="*/ 120 w 120"/>
                <a:gd name="T69" fmla="*/ 126 h 1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 h="126">
                  <a:moveTo>
                    <a:pt x="120" y="8"/>
                  </a:moveTo>
                  <a:lnTo>
                    <a:pt x="120" y="8"/>
                  </a:lnTo>
                  <a:lnTo>
                    <a:pt x="102" y="0"/>
                  </a:lnTo>
                  <a:lnTo>
                    <a:pt x="74" y="8"/>
                  </a:lnTo>
                  <a:lnTo>
                    <a:pt x="28" y="0"/>
                  </a:lnTo>
                  <a:lnTo>
                    <a:pt x="10" y="0"/>
                  </a:lnTo>
                  <a:lnTo>
                    <a:pt x="0" y="0"/>
                  </a:lnTo>
                  <a:lnTo>
                    <a:pt x="10" y="8"/>
                  </a:lnTo>
                  <a:lnTo>
                    <a:pt x="20" y="36"/>
                  </a:lnTo>
                  <a:lnTo>
                    <a:pt x="0" y="62"/>
                  </a:lnTo>
                  <a:lnTo>
                    <a:pt x="0" y="72"/>
                  </a:lnTo>
                  <a:lnTo>
                    <a:pt x="10" y="72"/>
                  </a:lnTo>
                  <a:lnTo>
                    <a:pt x="56" y="98"/>
                  </a:lnTo>
                  <a:lnTo>
                    <a:pt x="56" y="116"/>
                  </a:lnTo>
                  <a:lnTo>
                    <a:pt x="84" y="126"/>
                  </a:lnTo>
                  <a:lnTo>
                    <a:pt x="94" y="98"/>
                  </a:lnTo>
                  <a:lnTo>
                    <a:pt x="102" y="98"/>
                  </a:lnTo>
                  <a:lnTo>
                    <a:pt x="112" y="80"/>
                  </a:lnTo>
                  <a:lnTo>
                    <a:pt x="102" y="72"/>
                  </a:lnTo>
                  <a:lnTo>
                    <a:pt x="102" y="28"/>
                  </a:lnTo>
                  <a:lnTo>
                    <a:pt x="12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36" name="Freeform 251"/>
            <p:cNvSpPr>
              <a:spLocks/>
            </p:cNvSpPr>
            <p:nvPr/>
          </p:nvSpPr>
          <p:spPr bwMode="auto">
            <a:xfrm>
              <a:off x="5145249" y="4589465"/>
              <a:ext cx="144476" cy="147637"/>
            </a:xfrm>
            <a:custGeom>
              <a:avLst/>
              <a:gdLst>
                <a:gd name="T0" fmla="*/ 2147483647 w 80"/>
                <a:gd name="T1" fmla="*/ 0 h 80"/>
                <a:gd name="T2" fmla="*/ 2147483647 w 80"/>
                <a:gd name="T3" fmla="*/ 0 h 80"/>
                <a:gd name="T4" fmla="*/ 2147483647 w 80"/>
                <a:gd name="T5" fmla="*/ 2147483647 h 80"/>
                <a:gd name="T6" fmla="*/ 2147483647 w 80"/>
                <a:gd name="T7" fmla="*/ 2147483647 h 80"/>
                <a:gd name="T8" fmla="*/ 2147483647 w 80"/>
                <a:gd name="T9" fmla="*/ 2147483647 h 80"/>
                <a:gd name="T10" fmla="*/ 2147483647 w 80"/>
                <a:gd name="T11" fmla="*/ 2147483647 h 80"/>
                <a:gd name="T12" fmla="*/ 2147483647 w 80"/>
                <a:gd name="T13" fmla="*/ 2147483647 h 80"/>
                <a:gd name="T14" fmla="*/ 2147483647 w 80"/>
                <a:gd name="T15" fmla="*/ 2147483647 h 80"/>
                <a:gd name="T16" fmla="*/ 0 w 80"/>
                <a:gd name="T17" fmla="*/ 2147483647 h 80"/>
                <a:gd name="T18" fmla="*/ 2147483647 w 80"/>
                <a:gd name="T19" fmla="*/ 2147483647 h 80"/>
                <a:gd name="T20" fmla="*/ 2147483647 w 80"/>
                <a:gd name="T21" fmla="*/ 2147483647 h 80"/>
                <a:gd name="T22" fmla="*/ 2147483647 w 80"/>
                <a:gd name="T23" fmla="*/ 2147483647 h 80"/>
                <a:gd name="T24" fmla="*/ 2147483647 w 80"/>
                <a:gd name="T25" fmla="*/ 2147483647 h 80"/>
                <a:gd name="T26" fmla="*/ 2147483647 w 80"/>
                <a:gd name="T27" fmla="*/ 2147483647 h 80"/>
                <a:gd name="T28" fmla="*/ 2147483647 w 80"/>
                <a:gd name="T29" fmla="*/ 2147483647 h 80"/>
                <a:gd name="T30" fmla="*/ 2147483647 w 80"/>
                <a:gd name="T31" fmla="*/ 0 h 80"/>
                <a:gd name="T32" fmla="*/ 2147483647 w 80"/>
                <a:gd name="T33" fmla="*/ 0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
                <a:gd name="T52" fmla="*/ 0 h 80"/>
                <a:gd name="T53" fmla="*/ 80 w 80"/>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 h="80">
                  <a:moveTo>
                    <a:pt x="62" y="0"/>
                  </a:moveTo>
                  <a:lnTo>
                    <a:pt x="62" y="0"/>
                  </a:lnTo>
                  <a:lnTo>
                    <a:pt x="72" y="8"/>
                  </a:lnTo>
                  <a:lnTo>
                    <a:pt x="80" y="36"/>
                  </a:lnTo>
                  <a:lnTo>
                    <a:pt x="62" y="62"/>
                  </a:lnTo>
                  <a:lnTo>
                    <a:pt x="62" y="72"/>
                  </a:lnTo>
                  <a:lnTo>
                    <a:pt x="36" y="72"/>
                  </a:lnTo>
                  <a:lnTo>
                    <a:pt x="18" y="72"/>
                  </a:lnTo>
                  <a:lnTo>
                    <a:pt x="0" y="80"/>
                  </a:lnTo>
                  <a:lnTo>
                    <a:pt x="10" y="54"/>
                  </a:lnTo>
                  <a:lnTo>
                    <a:pt x="18" y="46"/>
                  </a:lnTo>
                  <a:lnTo>
                    <a:pt x="26" y="28"/>
                  </a:lnTo>
                  <a:lnTo>
                    <a:pt x="18" y="28"/>
                  </a:lnTo>
                  <a:lnTo>
                    <a:pt x="18" y="8"/>
                  </a:lnTo>
                  <a:lnTo>
                    <a:pt x="36" y="8"/>
                  </a:lnTo>
                  <a:lnTo>
                    <a:pt x="62"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37" name="Freeform 252"/>
            <p:cNvSpPr>
              <a:spLocks/>
            </p:cNvSpPr>
            <p:nvPr/>
          </p:nvSpPr>
          <p:spPr bwMode="auto">
            <a:xfrm>
              <a:off x="5127784" y="4722815"/>
              <a:ext cx="50805" cy="47625"/>
            </a:xfrm>
            <a:custGeom>
              <a:avLst/>
              <a:gdLst>
                <a:gd name="T0" fmla="*/ 2147483647 w 28"/>
                <a:gd name="T1" fmla="*/ 2147483647 h 26"/>
                <a:gd name="T2" fmla="*/ 2147483647 w 28"/>
                <a:gd name="T3" fmla="*/ 2147483647 h 26"/>
                <a:gd name="T4" fmla="*/ 2147483647 w 28"/>
                <a:gd name="T5" fmla="*/ 2147483647 h 26"/>
                <a:gd name="T6" fmla="*/ 0 w 28"/>
                <a:gd name="T7" fmla="*/ 2147483647 h 26"/>
                <a:gd name="T8" fmla="*/ 2147483647 w 28"/>
                <a:gd name="T9" fmla="*/ 2147483647 h 26"/>
                <a:gd name="T10" fmla="*/ 2147483647 w 28"/>
                <a:gd name="T11" fmla="*/ 0 h 26"/>
                <a:gd name="T12" fmla="*/ 2147483647 w 28"/>
                <a:gd name="T13" fmla="*/ 2147483647 h 26"/>
                <a:gd name="T14" fmla="*/ 2147483647 w 28"/>
                <a:gd name="T15" fmla="*/ 2147483647 h 26"/>
                <a:gd name="T16" fmla="*/ 2147483647 w 28"/>
                <a:gd name="T17" fmla="*/ 214748364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26"/>
                <a:gd name="T29" fmla="*/ 28 w 28"/>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26">
                  <a:moveTo>
                    <a:pt x="28" y="26"/>
                  </a:moveTo>
                  <a:lnTo>
                    <a:pt x="28" y="26"/>
                  </a:lnTo>
                  <a:lnTo>
                    <a:pt x="8" y="26"/>
                  </a:lnTo>
                  <a:lnTo>
                    <a:pt x="0" y="26"/>
                  </a:lnTo>
                  <a:lnTo>
                    <a:pt x="8" y="8"/>
                  </a:lnTo>
                  <a:lnTo>
                    <a:pt x="28" y="0"/>
                  </a:lnTo>
                  <a:lnTo>
                    <a:pt x="28" y="16"/>
                  </a:lnTo>
                  <a:lnTo>
                    <a:pt x="28"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38" name="Freeform 253"/>
            <p:cNvSpPr>
              <a:spLocks/>
            </p:cNvSpPr>
            <p:nvPr/>
          </p:nvSpPr>
          <p:spPr bwMode="auto">
            <a:xfrm>
              <a:off x="5145249" y="4770440"/>
              <a:ext cx="33340" cy="52387"/>
            </a:xfrm>
            <a:custGeom>
              <a:avLst/>
              <a:gdLst>
                <a:gd name="T0" fmla="*/ 2147483647 w 18"/>
                <a:gd name="T1" fmla="*/ 0 h 28"/>
                <a:gd name="T2" fmla="*/ 2147483647 w 18"/>
                <a:gd name="T3" fmla="*/ 0 h 28"/>
                <a:gd name="T4" fmla="*/ 2147483647 w 18"/>
                <a:gd name="T5" fmla="*/ 2147483647 h 28"/>
                <a:gd name="T6" fmla="*/ 0 w 18"/>
                <a:gd name="T7" fmla="*/ 2147483647 h 28"/>
                <a:gd name="T8" fmla="*/ 0 w 18"/>
                <a:gd name="T9" fmla="*/ 2147483647 h 28"/>
                <a:gd name="T10" fmla="*/ 0 w 18"/>
                <a:gd name="T11" fmla="*/ 0 h 28"/>
                <a:gd name="T12" fmla="*/ 2147483647 w 18"/>
                <a:gd name="T13" fmla="*/ 0 h 28"/>
                <a:gd name="T14" fmla="*/ 2147483647 w 18"/>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18" y="0"/>
                  </a:moveTo>
                  <a:lnTo>
                    <a:pt x="18" y="0"/>
                  </a:lnTo>
                  <a:lnTo>
                    <a:pt x="18" y="10"/>
                  </a:lnTo>
                  <a:lnTo>
                    <a:pt x="0" y="28"/>
                  </a:lnTo>
                  <a:lnTo>
                    <a:pt x="0" y="10"/>
                  </a:lnTo>
                  <a:lnTo>
                    <a:pt x="0" y="0"/>
                  </a:lnTo>
                  <a:lnTo>
                    <a:pt x="18"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39" name="Freeform 254"/>
            <p:cNvSpPr>
              <a:spLocks/>
            </p:cNvSpPr>
            <p:nvPr/>
          </p:nvSpPr>
          <p:spPr bwMode="auto">
            <a:xfrm>
              <a:off x="4035479" y="3724277"/>
              <a:ext cx="312768" cy="244475"/>
            </a:xfrm>
            <a:custGeom>
              <a:avLst/>
              <a:gdLst>
                <a:gd name="T0" fmla="*/ 2147483647 w 175"/>
                <a:gd name="T1" fmla="*/ 2147483647 h 132"/>
                <a:gd name="T2" fmla="*/ 2147483647 w 175"/>
                <a:gd name="T3" fmla="*/ 2147483647 h 132"/>
                <a:gd name="T4" fmla="*/ 2147483647 w 175"/>
                <a:gd name="T5" fmla="*/ 2147483647 h 132"/>
                <a:gd name="T6" fmla="*/ 2147483647 w 175"/>
                <a:gd name="T7" fmla="*/ 2147483647 h 132"/>
                <a:gd name="T8" fmla="*/ 2147483647 w 175"/>
                <a:gd name="T9" fmla="*/ 2147483647 h 132"/>
                <a:gd name="T10" fmla="*/ 2147483647 w 175"/>
                <a:gd name="T11" fmla="*/ 2147483647 h 132"/>
                <a:gd name="T12" fmla="*/ 2147483647 w 175"/>
                <a:gd name="T13" fmla="*/ 2147483647 h 132"/>
                <a:gd name="T14" fmla="*/ 2147483647 w 175"/>
                <a:gd name="T15" fmla="*/ 2147483647 h 132"/>
                <a:gd name="T16" fmla="*/ 2147483647 w 175"/>
                <a:gd name="T17" fmla="*/ 2147483647 h 132"/>
                <a:gd name="T18" fmla="*/ 2147483647 w 175"/>
                <a:gd name="T19" fmla="*/ 2147483647 h 132"/>
                <a:gd name="T20" fmla="*/ 0 w 175"/>
                <a:gd name="T21" fmla="*/ 2147483647 h 132"/>
                <a:gd name="T22" fmla="*/ 2147483647 w 175"/>
                <a:gd name="T23" fmla="*/ 2147483647 h 132"/>
                <a:gd name="T24" fmla="*/ 2147483647 w 175"/>
                <a:gd name="T25" fmla="*/ 2147483647 h 132"/>
                <a:gd name="T26" fmla="*/ 2147483647 w 175"/>
                <a:gd name="T27" fmla="*/ 2147483647 h 132"/>
                <a:gd name="T28" fmla="*/ 2147483647 w 175"/>
                <a:gd name="T29" fmla="*/ 2147483647 h 132"/>
                <a:gd name="T30" fmla="*/ 2147483647 w 175"/>
                <a:gd name="T31" fmla="*/ 2147483647 h 132"/>
                <a:gd name="T32" fmla="*/ 2147483647 w 175"/>
                <a:gd name="T33" fmla="*/ 2147483647 h 132"/>
                <a:gd name="T34" fmla="*/ 2147483647 w 175"/>
                <a:gd name="T35" fmla="*/ 2147483647 h 132"/>
                <a:gd name="T36" fmla="*/ 2147483647 w 175"/>
                <a:gd name="T37" fmla="*/ 0 h 132"/>
                <a:gd name="T38" fmla="*/ 2147483647 w 175"/>
                <a:gd name="T39" fmla="*/ 0 h 132"/>
                <a:gd name="T40" fmla="*/ 2147483647 w 175"/>
                <a:gd name="T41" fmla="*/ 2147483647 h 132"/>
                <a:gd name="T42" fmla="*/ 2147483647 w 175"/>
                <a:gd name="T43" fmla="*/ 2147483647 h 132"/>
                <a:gd name="T44" fmla="*/ 2147483647 w 175"/>
                <a:gd name="T45" fmla="*/ 2147483647 h 132"/>
                <a:gd name="T46" fmla="*/ 2147483647 w 175"/>
                <a:gd name="T47" fmla="*/ 2147483647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5"/>
                <a:gd name="T73" fmla="*/ 0 h 132"/>
                <a:gd name="T74" fmla="*/ 175 w 175"/>
                <a:gd name="T75" fmla="*/ 132 h 1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5" h="132">
                  <a:moveTo>
                    <a:pt x="157" y="8"/>
                  </a:moveTo>
                  <a:lnTo>
                    <a:pt x="157" y="8"/>
                  </a:lnTo>
                  <a:lnTo>
                    <a:pt x="167" y="8"/>
                  </a:lnTo>
                  <a:lnTo>
                    <a:pt x="175" y="52"/>
                  </a:lnTo>
                  <a:lnTo>
                    <a:pt x="139" y="62"/>
                  </a:lnTo>
                  <a:lnTo>
                    <a:pt x="139" y="70"/>
                  </a:lnTo>
                  <a:lnTo>
                    <a:pt x="111" y="88"/>
                  </a:lnTo>
                  <a:lnTo>
                    <a:pt x="75" y="106"/>
                  </a:lnTo>
                  <a:lnTo>
                    <a:pt x="67" y="116"/>
                  </a:lnTo>
                  <a:lnTo>
                    <a:pt x="67" y="132"/>
                  </a:lnTo>
                  <a:lnTo>
                    <a:pt x="0" y="124"/>
                  </a:lnTo>
                  <a:lnTo>
                    <a:pt x="20" y="124"/>
                  </a:lnTo>
                  <a:lnTo>
                    <a:pt x="38" y="106"/>
                  </a:lnTo>
                  <a:lnTo>
                    <a:pt x="46" y="88"/>
                  </a:lnTo>
                  <a:lnTo>
                    <a:pt x="46" y="70"/>
                  </a:lnTo>
                  <a:lnTo>
                    <a:pt x="57" y="52"/>
                  </a:lnTo>
                  <a:lnTo>
                    <a:pt x="67" y="36"/>
                  </a:lnTo>
                  <a:lnTo>
                    <a:pt x="93" y="26"/>
                  </a:lnTo>
                  <a:lnTo>
                    <a:pt x="103" y="0"/>
                  </a:lnTo>
                  <a:lnTo>
                    <a:pt x="111" y="0"/>
                  </a:lnTo>
                  <a:lnTo>
                    <a:pt x="121" y="8"/>
                  </a:lnTo>
                  <a:lnTo>
                    <a:pt x="147" y="8"/>
                  </a:lnTo>
                  <a:lnTo>
                    <a:pt x="157"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40" name="Freeform 255"/>
            <p:cNvSpPr>
              <a:spLocks/>
            </p:cNvSpPr>
            <p:nvPr/>
          </p:nvSpPr>
          <p:spPr bwMode="auto">
            <a:xfrm>
              <a:off x="4152966" y="3676652"/>
              <a:ext cx="527101" cy="520700"/>
            </a:xfrm>
            <a:custGeom>
              <a:avLst/>
              <a:gdLst>
                <a:gd name="T0" fmla="*/ 2147483647 w 294"/>
                <a:gd name="T1" fmla="*/ 2147483647 h 282"/>
                <a:gd name="T2" fmla="*/ 2147483647 w 294"/>
                <a:gd name="T3" fmla="*/ 2147483647 h 282"/>
                <a:gd name="T4" fmla="*/ 2147483647 w 294"/>
                <a:gd name="T5" fmla="*/ 2147483647 h 282"/>
                <a:gd name="T6" fmla="*/ 2147483647 w 294"/>
                <a:gd name="T7" fmla="*/ 2147483647 h 282"/>
                <a:gd name="T8" fmla="*/ 2147483647 w 294"/>
                <a:gd name="T9" fmla="*/ 2147483647 h 282"/>
                <a:gd name="T10" fmla="*/ 2147483647 w 294"/>
                <a:gd name="T11" fmla="*/ 2147483647 h 282"/>
                <a:gd name="T12" fmla="*/ 2147483647 w 294"/>
                <a:gd name="T13" fmla="*/ 2147483647 h 282"/>
                <a:gd name="T14" fmla="*/ 2147483647 w 294"/>
                <a:gd name="T15" fmla="*/ 2147483647 h 282"/>
                <a:gd name="T16" fmla="*/ 0 w 294"/>
                <a:gd name="T17" fmla="*/ 2147483647 h 282"/>
                <a:gd name="T18" fmla="*/ 0 w 294"/>
                <a:gd name="T19" fmla="*/ 2147483647 h 282"/>
                <a:gd name="T20" fmla="*/ 2147483647 w 294"/>
                <a:gd name="T21" fmla="*/ 2147483647 h 282"/>
                <a:gd name="T22" fmla="*/ 2147483647 w 294"/>
                <a:gd name="T23" fmla="*/ 2147483647 h 282"/>
                <a:gd name="T24" fmla="*/ 2147483647 w 294"/>
                <a:gd name="T25" fmla="*/ 2147483647 h 282"/>
                <a:gd name="T26" fmla="*/ 2147483647 w 294"/>
                <a:gd name="T27" fmla="*/ 2147483647 h 282"/>
                <a:gd name="T28" fmla="*/ 2147483647 w 294"/>
                <a:gd name="T29" fmla="*/ 2147483647 h 282"/>
                <a:gd name="T30" fmla="*/ 2147483647 w 294"/>
                <a:gd name="T31" fmla="*/ 2147483647 h 282"/>
                <a:gd name="T32" fmla="*/ 2147483647 w 294"/>
                <a:gd name="T33" fmla="*/ 2147483647 h 282"/>
                <a:gd name="T34" fmla="*/ 2147483647 w 294"/>
                <a:gd name="T35" fmla="*/ 2147483647 h 282"/>
                <a:gd name="T36" fmla="*/ 2147483647 w 294"/>
                <a:gd name="T37" fmla="*/ 2147483647 h 282"/>
                <a:gd name="T38" fmla="*/ 2147483647 w 294"/>
                <a:gd name="T39" fmla="*/ 2147483647 h 282"/>
                <a:gd name="T40" fmla="*/ 2147483647 w 294"/>
                <a:gd name="T41" fmla="*/ 2147483647 h 282"/>
                <a:gd name="T42" fmla="*/ 2147483647 w 294"/>
                <a:gd name="T43" fmla="*/ 2147483647 h 282"/>
                <a:gd name="T44" fmla="*/ 2147483647 w 294"/>
                <a:gd name="T45" fmla="*/ 2147483647 h 282"/>
                <a:gd name="T46" fmla="*/ 2147483647 w 294"/>
                <a:gd name="T47" fmla="*/ 2147483647 h 282"/>
                <a:gd name="T48" fmla="*/ 2147483647 w 294"/>
                <a:gd name="T49" fmla="*/ 2147483647 h 282"/>
                <a:gd name="T50" fmla="*/ 2147483647 w 294"/>
                <a:gd name="T51" fmla="*/ 2147483647 h 282"/>
                <a:gd name="T52" fmla="*/ 2147483647 w 294"/>
                <a:gd name="T53" fmla="*/ 2147483647 h 282"/>
                <a:gd name="T54" fmla="*/ 2147483647 w 294"/>
                <a:gd name="T55" fmla="*/ 2147483647 h 282"/>
                <a:gd name="T56" fmla="*/ 2147483647 w 294"/>
                <a:gd name="T57" fmla="*/ 2147483647 h 282"/>
                <a:gd name="T58" fmla="*/ 2147483647 w 294"/>
                <a:gd name="T59" fmla="*/ 2147483647 h 282"/>
                <a:gd name="T60" fmla="*/ 2147483647 w 294"/>
                <a:gd name="T61" fmla="*/ 2147483647 h 282"/>
                <a:gd name="T62" fmla="*/ 2147483647 w 294"/>
                <a:gd name="T63" fmla="*/ 0 h 282"/>
                <a:gd name="T64" fmla="*/ 2147483647 w 294"/>
                <a:gd name="T65" fmla="*/ 2147483647 h 282"/>
                <a:gd name="T66" fmla="*/ 2147483647 w 294"/>
                <a:gd name="T67" fmla="*/ 0 h 282"/>
                <a:gd name="T68" fmla="*/ 2147483647 w 294"/>
                <a:gd name="T69" fmla="*/ 2147483647 h 282"/>
                <a:gd name="T70" fmla="*/ 2147483647 w 294"/>
                <a:gd name="T71" fmla="*/ 0 h 282"/>
                <a:gd name="T72" fmla="*/ 2147483647 w 294"/>
                <a:gd name="T73" fmla="*/ 2147483647 h 282"/>
                <a:gd name="T74" fmla="*/ 2147483647 w 294"/>
                <a:gd name="T75" fmla="*/ 2147483647 h 282"/>
                <a:gd name="T76" fmla="*/ 2147483647 w 294"/>
                <a:gd name="T77" fmla="*/ 2147483647 h 282"/>
                <a:gd name="T78" fmla="*/ 2147483647 w 294"/>
                <a:gd name="T79" fmla="*/ 2147483647 h 2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4"/>
                <a:gd name="T121" fmla="*/ 0 h 282"/>
                <a:gd name="T122" fmla="*/ 294 w 294"/>
                <a:gd name="T123" fmla="*/ 282 h 2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4" h="282">
                  <a:moveTo>
                    <a:pt x="92" y="36"/>
                  </a:moveTo>
                  <a:lnTo>
                    <a:pt x="92" y="36"/>
                  </a:lnTo>
                  <a:lnTo>
                    <a:pt x="102" y="36"/>
                  </a:lnTo>
                  <a:lnTo>
                    <a:pt x="112" y="78"/>
                  </a:lnTo>
                  <a:lnTo>
                    <a:pt x="74" y="88"/>
                  </a:lnTo>
                  <a:lnTo>
                    <a:pt x="74" y="96"/>
                  </a:lnTo>
                  <a:lnTo>
                    <a:pt x="46" y="114"/>
                  </a:lnTo>
                  <a:lnTo>
                    <a:pt x="10" y="132"/>
                  </a:lnTo>
                  <a:lnTo>
                    <a:pt x="0" y="142"/>
                  </a:lnTo>
                  <a:lnTo>
                    <a:pt x="0" y="158"/>
                  </a:lnTo>
                  <a:lnTo>
                    <a:pt x="56" y="194"/>
                  </a:lnTo>
                  <a:lnTo>
                    <a:pt x="138" y="256"/>
                  </a:lnTo>
                  <a:lnTo>
                    <a:pt x="148" y="264"/>
                  </a:lnTo>
                  <a:lnTo>
                    <a:pt x="166" y="274"/>
                  </a:lnTo>
                  <a:lnTo>
                    <a:pt x="176" y="282"/>
                  </a:lnTo>
                  <a:lnTo>
                    <a:pt x="184" y="282"/>
                  </a:lnTo>
                  <a:lnTo>
                    <a:pt x="202" y="282"/>
                  </a:lnTo>
                  <a:lnTo>
                    <a:pt x="294" y="222"/>
                  </a:lnTo>
                  <a:lnTo>
                    <a:pt x="286" y="202"/>
                  </a:lnTo>
                  <a:lnTo>
                    <a:pt x="276" y="202"/>
                  </a:lnTo>
                  <a:lnTo>
                    <a:pt x="258" y="176"/>
                  </a:lnTo>
                  <a:lnTo>
                    <a:pt x="268" y="168"/>
                  </a:lnTo>
                  <a:lnTo>
                    <a:pt x="268" y="150"/>
                  </a:lnTo>
                  <a:lnTo>
                    <a:pt x="268" y="132"/>
                  </a:lnTo>
                  <a:lnTo>
                    <a:pt x="258" y="124"/>
                  </a:lnTo>
                  <a:lnTo>
                    <a:pt x="258" y="114"/>
                  </a:lnTo>
                  <a:lnTo>
                    <a:pt x="258" y="88"/>
                  </a:lnTo>
                  <a:lnTo>
                    <a:pt x="240" y="78"/>
                  </a:lnTo>
                  <a:lnTo>
                    <a:pt x="230" y="62"/>
                  </a:lnTo>
                  <a:lnTo>
                    <a:pt x="248" y="44"/>
                  </a:lnTo>
                  <a:lnTo>
                    <a:pt x="240" y="8"/>
                  </a:lnTo>
                  <a:lnTo>
                    <a:pt x="248" y="0"/>
                  </a:lnTo>
                  <a:lnTo>
                    <a:pt x="240" y="8"/>
                  </a:lnTo>
                  <a:lnTo>
                    <a:pt x="212" y="0"/>
                  </a:lnTo>
                  <a:lnTo>
                    <a:pt x="202" y="8"/>
                  </a:lnTo>
                  <a:lnTo>
                    <a:pt x="184" y="0"/>
                  </a:lnTo>
                  <a:lnTo>
                    <a:pt x="166" y="8"/>
                  </a:lnTo>
                  <a:lnTo>
                    <a:pt x="138" y="8"/>
                  </a:lnTo>
                  <a:lnTo>
                    <a:pt x="92"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41" name="Freeform 256"/>
            <p:cNvSpPr>
              <a:spLocks/>
            </p:cNvSpPr>
            <p:nvPr/>
          </p:nvSpPr>
          <p:spPr bwMode="auto">
            <a:xfrm>
              <a:off x="4562580" y="3676652"/>
              <a:ext cx="100023" cy="214313"/>
            </a:xfrm>
            <a:custGeom>
              <a:avLst/>
              <a:gdLst>
                <a:gd name="T0" fmla="*/ 2147483647 w 56"/>
                <a:gd name="T1" fmla="*/ 2147483647 h 116"/>
                <a:gd name="T2" fmla="*/ 2147483647 w 56"/>
                <a:gd name="T3" fmla="*/ 2147483647 h 116"/>
                <a:gd name="T4" fmla="*/ 2147483647 w 56"/>
                <a:gd name="T5" fmla="*/ 2147483647 h 116"/>
                <a:gd name="T6" fmla="*/ 2147483647 w 56"/>
                <a:gd name="T7" fmla="*/ 2147483647 h 116"/>
                <a:gd name="T8" fmla="*/ 2147483647 w 56"/>
                <a:gd name="T9" fmla="*/ 2147483647 h 116"/>
                <a:gd name="T10" fmla="*/ 2147483647 w 56"/>
                <a:gd name="T11" fmla="*/ 2147483647 h 116"/>
                <a:gd name="T12" fmla="*/ 2147483647 w 56"/>
                <a:gd name="T13" fmla="*/ 2147483647 h 116"/>
                <a:gd name="T14" fmla="*/ 2147483647 w 56"/>
                <a:gd name="T15" fmla="*/ 2147483647 h 116"/>
                <a:gd name="T16" fmla="*/ 0 w 56"/>
                <a:gd name="T17" fmla="*/ 2147483647 h 116"/>
                <a:gd name="T18" fmla="*/ 2147483647 w 56"/>
                <a:gd name="T19" fmla="*/ 2147483647 h 116"/>
                <a:gd name="T20" fmla="*/ 2147483647 w 56"/>
                <a:gd name="T21" fmla="*/ 2147483647 h 116"/>
                <a:gd name="T22" fmla="*/ 2147483647 w 56"/>
                <a:gd name="T23" fmla="*/ 0 h 116"/>
                <a:gd name="T24" fmla="*/ 2147483647 w 56"/>
                <a:gd name="T25" fmla="*/ 0 h 116"/>
                <a:gd name="T26" fmla="*/ 2147483647 w 56"/>
                <a:gd name="T27" fmla="*/ 2147483647 h 116"/>
                <a:gd name="T28" fmla="*/ 2147483647 w 56"/>
                <a:gd name="T29" fmla="*/ 0 h 116"/>
                <a:gd name="T30" fmla="*/ 2147483647 w 56"/>
                <a:gd name="T31" fmla="*/ 2147483647 h 116"/>
                <a:gd name="T32" fmla="*/ 2147483647 w 56"/>
                <a:gd name="T33" fmla="*/ 2147483647 h 116"/>
                <a:gd name="T34" fmla="*/ 2147483647 w 56"/>
                <a:gd name="T35" fmla="*/ 2147483647 h 116"/>
                <a:gd name="T36" fmla="*/ 2147483647 w 56"/>
                <a:gd name="T37" fmla="*/ 2147483647 h 116"/>
                <a:gd name="T38" fmla="*/ 2147483647 w 56"/>
                <a:gd name="T39" fmla="*/ 2147483647 h 116"/>
                <a:gd name="T40" fmla="*/ 2147483647 w 56"/>
                <a:gd name="T41" fmla="*/ 2147483647 h 116"/>
                <a:gd name="T42" fmla="*/ 2147483647 w 56"/>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116"/>
                <a:gd name="T68" fmla="*/ 56 w 56"/>
                <a:gd name="T69" fmla="*/ 116 h 1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116">
                  <a:moveTo>
                    <a:pt x="56" y="70"/>
                  </a:moveTo>
                  <a:lnTo>
                    <a:pt x="56" y="70"/>
                  </a:lnTo>
                  <a:lnTo>
                    <a:pt x="56" y="80"/>
                  </a:lnTo>
                  <a:lnTo>
                    <a:pt x="38" y="98"/>
                  </a:lnTo>
                  <a:lnTo>
                    <a:pt x="38" y="106"/>
                  </a:lnTo>
                  <a:lnTo>
                    <a:pt x="30" y="116"/>
                  </a:lnTo>
                  <a:lnTo>
                    <a:pt x="30" y="88"/>
                  </a:lnTo>
                  <a:lnTo>
                    <a:pt x="10" y="80"/>
                  </a:lnTo>
                  <a:lnTo>
                    <a:pt x="0" y="62"/>
                  </a:lnTo>
                  <a:lnTo>
                    <a:pt x="18" y="44"/>
                  </a:lnTo>
                  <a:lnTo>
                    <a:pt x="10" y="8"/>
                  </a:lnTo>
                  <a:lnTo>
                    <a:pt x="18" y="0"/>
                  </a:lnTo>
                  <a:lnTo>
                    <a:pt x="38" y="0"/>
                  </a:lnTo>
                  <a:lnTo>
                    <a:pt x="48" y="8"/>
                  </a:lnTo>
                  <a:lnTo>
                    <a:pt x="56" y="0"/>
                  </a:lnTo>
                  <a:lnTo>
                    <a:pt x="48" y="16"/>
                  </a:lnTo>
                  <a:lnTo>
                    <a:pt x="56" y="36"/>
                  </a:lnTo>
                  <a:lnTo>
                    <a:pt x="38" y="52"/>
                  </a:lnTo>
                  <a:lnTo>
                    <a:pt x="38" y="62"/>
                  </a:lnTo>
                  <a:lnTo>
                    <a:pt x="56" y="62"/>
                  </a:lnTo>
                  <a:lnTo>
                    <a:pt x="56" y="7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42" name="Freeform 257"/>
            <p:cNvSpPr>
              <a:spLocks/>
            </p:cNvSpPr>
            <p:nvPr/>
          </p:nvSpPr>
          <p:spPr bwMode="auto">
            <a:xfrm>
              <a:off x="4054531" y="4035427"/>
              <a:ext cx="427079" cy="406400"/>
            </a:xfrm>
            <a:custGeom>
              <a:avLst/>
              <a:gdLst>
                <a:gd name="T0" fmla="*/ 2147483647 w 239"/>
                <a:gd name="T1" fmla="*/ 0 h 221"/>
                <a:gd name="T2" fmla="*/ 2147483647 w 239"/>
                <a:gd name="T3" fmla="*/ 0 h 221"/>
                <a:gd name="T4" fmla="*/ 2147483647 w 239"/>
                <a:gd name="T5" fmla="*/ 2147483647 h 221"/>
                <a:gd name="T6" fmla="*/ 2147483647 w 239"/>
                <a:gd name="T7" fmla="*/ 2147483647 h 221"/>
                <a:gd name="T8" fmla="*/ 2147483647 w 239"/>
                <a:gd name="T9" fmla="*/ 2147483647 h 221"/>
                <a:gd name="T10" fmla="*/ 2147483647 w 239"/>
                <a:gd name="T11" fmla="*/ 2147483647 h 221"/>
                <a:gd name="T12" fmla="*/ 2147483647 w 239"/>
                <a:gd name="T13" fmla="*/ 2147483647 h 221"/>
                <a:gd name="T14" fmla="*/ 2147483647 w 239"/>
                <a:gd name="T15" fmla="*/ 2147483647 h 221"/>
                <a:gd name="T16" fmla="*/ 2147483647 w 239"/>
                <a:gd name="T17" fmla="*/ 2147483647 h 221"/>
                <a:gd name="T18" fmla="*/ 2147483647 w 239"/>
                <a:gd name="T19" fmla="*/ 2147483647 h 221"/>
                <a:gd name="T20" fmla="*/ 2147483647 w 239"/>
                <a:gd name="T21" fmla="*/ 2147483647 h 221"/>
                <a:gd name="T22" fmla="*/ 2147483647 w 239"/>
                <a:gd name="T23" fmla="*/ 2147483647 h 221"/>
                <a:gd name="T24" fmla="*/ 2147483647 w 239"/>
                <a:gd name="T25" fmla="*/ 2147483647 h 221"/>
                <a:gd name="T26" fmla="*/ 2147483647 w 239"/>
                <a:gd name="T27" fmla="*/ 2147483647 h 221"/>
                <a:gd name="T28" fmla="*/ 2147483647 w 239"/>
                <a:gd name="T29" fmla="*/ 2147483647 h 221"/>
                <a:gd name="T30" fmla="*/ 2147483647 w 239"/>
                <a:gd name="T31" fmla="*/ 2147483647 h 221"/>
                <a:gd name="T32" fmla="*/ 2147483647 w 239"/>
                <a:gd name="T33" fmla="*/ 2147483647 h 221"/>
                <a:gd name="T34" fmla="*/ 2147483647 w 239"/>
                <a:gd name="T35" fmla="*/ 2147483647 h 221"/>
                <a:gd name="T36" fmla="*/ 2147483647 w 239"/>
                <a:gd name="T37" fmla="*/ 2147483647 h 221"/>
                <a:gd name="T38" fmla="*/ 2147483647 w 239"/>
                <a:gd name="T39" fmla="*/ 2147483647 h 221"/>
                <a:gd name="T40" fmla="*/ 2147483647 w 239"/>
                <a:gd name="T41" fmla="*/ 2147483647 h 221"/>
                <a:gd name="T42" fmla="*/ 2147483647 w 239"/>
                <a:gd name="T43" fmla="*/ 2147483647 h 221"/>
                <a:gd name="T44" fmla="*/ 2147483647 w 239"/>
                <a:gd name="T45" fmla="*/ 2147483647 h 221"/>
                <a:gd name="T46" fmla="*/ 0 w 239"/>
                <a:gd name="T47" fmla="*/ 2147483647 h 221"/>
                <a:gd name="T48" fmla="*/ 2147483647 w 239"/>
                <a:gd name="T49" fmla="*/ 2147483647 h 221"/>
                <a:gd name="T50" fmla="*/ 2147483647 w 239"/>
                <a:gd name="T51" fmla="*/ 2147483647 h 221"/>
                <a:gd name="T52" fmla="*/ 2147483647 w 239"/>
                <a:gd name="T53" fmla="*/ 2147483647 h 221"/>
                <a:gd name="T54" fmla="*/ 2147483647 w 239"/>
                <a:gd name="T55" fmla="*/ 2147483647 h 221"/>
                <a:gd name="T56" fmla="*/ 2147483647 w 239"/>
                <a:gd name="T57" fmla="*/ 0 h 221"/>
                <a:gd name="T58" fmla="*/ 2147483647 w 239"/>
                <a:gd name="T59" fmla="*/ 0 h 221"/>
                <a:gd name="T60" fmla="*/ 2147483647 w 239"/>
                <a:gd name="T61" fmla="*/ 0 h 2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9"/>
                <a:gd name="T94" fmla="*/ 0 h 221"/>
                <a:gd name="T95" fmla="*/ 239 w 239"/>
                <a:gd name="T96" fmla="*/ 221 h 2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9" h="221">
                  <a:moveTo>
                    <a:pt x="111" y="0"/>
                  </a:moveTo>
                  <a:lnTo>
                    <a:pt x="111" y="0"/>
                  </a:lnTo>
                  <a:lnTo>
                    <a:pt x="193" y="60"/>
                  </a:lnTo>
                  <a:lnTo>
                    <a:pt x="203" y="70"/>
                  </a:lnTo>
                  <a:lnTo>
                    <a:pt x="221" y="80"/>
                  </a:lnTo>
                  <a:lnTo>
                    <a:pt x="229" y="88"/>
                  </a:lnTo>
                  <a:lnTo>
                    <a:pt x="239" y="88"/>
                  </a:lnTo>
                  <a:lnTo>
                    <a:pt x="239" y="132"/>
                  </a:lnTo>
                  <a:lnTo>
                    <a:pt x="229" y="141"/>
                  </a:lnTo>
                  <a:lnTo>
                    <a:pt x="185" y="149"/>
                  </a:lnTo>
                  <a:lnTo>
                    <a:pt x="165" y="149"/>
                  </a:lnTo>
                  <a:lnTo>
                    <a:pt x="147" y="169"/>
                  </a:lnTo>
                  <a:lnTo>
                    <a:pt x="129" y="177"/>
                  </a:lnTo>
                  <a:lnTo>
                    <a:pt x="111" y="203"/>
                  </a:lnTo>
                  <a:lnTo>
                    <a:pt x="101" y="213"/>
                  </a:lnTo>
                  <a:lnTo>
                    <a:pt x="93" y="221"/>
                  </a:lnTo>
                  <a:lnTo>
                    <a:pt x="83" y="213"/>
                  </a:lnTo>
                  <a:lnTo>
                    <a:pt x="75" y="221"/>
                  </a:lnTo>
                  <a:lnTo>
                    <a:pt x="65" y="221"/>
                  </a:lnTo>
                  <a:lnTo>
                    <a:pt x="47" y="187"/>
                  </a:lnTo>
                  <a:lnTo>
                    <a:pt x="28" y="195"/>
                  </a:lnTo>
                  <a:lnTo>
                    <a:pt x="10" y="195"/>
                  </a:lnTo>
                  <a:lnTo>
                    <a:pt x="18" y="187"/>
                  </a:lnTo>
                  <a:lnTo>
                    <a:pt x="0" y="149"/>
                  </a:lnTo>
                  <a:lnTo>
                    <a:pt x="18" y="141"/>
                  </a:lnTo>
                  <a:lnTo>
                    <a:pt x="28" y="149"/>
                  </a:lnTo>
                  <a:lnTo>
                    <a:pt x="36" y="141"/>
                  </a:lnTo>
                  <a:lnTo>
                    <a:pt x="101" y="141"/>
                  </a:lnTo>
                  <a:lnTo>
                    <a:pt x="83" y="0"/>
                  </a:lnTo>
                  <a:lnTo>
                    <a:pt x="111"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43" name="Freeform 258"/>
            <p:cNvSpPr>
              <a:spLocks/>
            </p:cNvSpPr>
            <p:nvPr/>
          </p:nvSpPr>
          <p:spPr bwMode="auto">
            <a:xfrm>
              <a:off x="3938633" y="3981452"/>
              <a:ext cx="314355" cy="439738"/>
            </a:xfrm>
            <a:custGeom>
              <a:avLst/>
              <a:gdLst>
                <a:gd name="T0" fmla="*/ 0 w 175"/>
                <a:gd name="T1" fmla="*/ 2147483647 h 189"/>
                <a:gd name="T2" fmla="*/ 0 w 175"/>
                <a:gd name="T3" fmla="*/ 2147483647 h 189"/>
                <a:gd name="T4" fmla="*/ 2147483647 w 175"/>
                <a:gd name="T5" fmla="*/ 2147483647 h 189"/>
                <a:gd name="T6" fmla="*/ 2147483647 w 175"/>
                <a:gd name="T7" fmla="*/ 2147483647 h 189"/>
                <a:gd name="T8" fmla="*/ 2147483647 w 175"/>
                <a:gd name="T9" fmla="*/ 2147483647 h 189"/>
                <a:gd name="T10" fmla="*/ 2147483647 w 175"/>
                <a:gd name="T11" fmla="*/ 2147483647 h 189"/>
                <a:gd name="T12" fmla="*/ 2147483647 w 175"/>
                <a:gd name="T13" fmla="*/ 2147483647 h 189"/>
                <a:gd name="T14" fmla="*/ 2147483647 w 175"/>
                <a:gd name="T15" fmla="*/ 2147483647 h 189"/>
                <a:gd name="T16" fmla="*/ 2147483647 w 175"/>
                <a:gd name="T17" fmla="*/ 0 h 189"/>
                <a:gd name="T18" fmla="*/ 2147483647 w 175"/>
                <a:gd name="T19" fmla="*/ 2147483647 h 189"/>
                <a:gd name="T20" fmla="*/ 2147483647 w 175"/>
                <a:gd name="T21" fmla="*/ 2147483647 h 189"/>
                <a:gd name="T22" fmla="*/ 2147483647 w 175"/>
                <a:gd name="T23" fmla="*/ 2147483647 h 189"/>
                <a:gd name="T24" fmla="*/ 2147483647 w 175"/>
                <a:gd name="T25" fmla="*/ 2147483647 h 189"/>
                <a:gd name="T26" fmla="*/ 2147483647 w 175"/>
                <a:gd name="T27" fmla="*/ 2147483647 h 189"/>
                <a:gd name="T28" fmla="*/ 2147483647 w 175"/>
                <a:gd name="T29" fmla="*/ 2147483647 h 189"/>
                <a:gd name="T30" fmla="*/ 2147483647 w 175"/>
                <a:gd name="T31" fmla="*/ 2147483647 h 189"/>
                <a:gd name="T32" fmla="*/ 2147483647 w 175"/>
                <a:gd name="T33" fmla="*/ 2147483647 h 189"/>
                <a:gd name="T34" fmla="*/ 2147483647 w 175"/>
                <a:gd name="T35" fmla="*/ 2147483647 h 189"/>
                <a:gd name="T36" fmla="*/ 2147483647 w 175"/>
                <a:gd name="T37" fmla="*/ 2147483647 h 189"/>
                <a:gd name="T38" fmla="*/ 0 w 175"/>
                <a:gd name="T39" fmla="*/ 2147483647 h 189"/>
                <a:gd name="T40" fmla="*/ 2147483647 w 175"/>
                <a:gd name="T41" fmla="*/ 2147483647 h 189"/>
                <a:gd name="T42" fmla="*/ 0 w 175"/>
                <a:gd name="T43" fmla="*/ 2147483647 h 189"/>
                <a:gd name="T44" fmla="*/ 2147483647 w 175"/>
                <a:gd name="T45" fmla="*/ 2147483647 h 189"/>
                <a:gd name="T46" fmla="*/ 0 w 175"/>
                <a:gd name="T47" fmla="*/ 2147483647 h 189"/>
                <a:gd name="T48" fmla="*/ 0 w 175"/>
                <a:gd name="T49" fmla="*/ 2147483647 h 1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5"/>
                <a:gd name="T76" fmla="*/ 0 h 189"/>
                <a:gd name="T77" fmla="*/ 175 w 175"/>
                <a:gd name="T78" fmla="*/ 189 h 1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5" h="189">
                  <a:moveTo>
                    <a:pt x="0" y="98"/>
                  </a:moveTo>
                  <a:lnTo>
                    <a:pt x="0" y="98"/>
                  </a:lnTo>
                  <a:lnTo>
                    <a:pt x="8" y="90"/>
                  </a:lnTo>
                  <a:lnTo>
                    <a:pt x="56" y="90"/>
                  </a:lnTo>
                  <a:lnTo>
                    <a:pt x="56" y="72"/>
                  </a:lnTo>
                  <a:lnTo>
                    <a:pt x="74" y="64"/>
                  </a:lnTo>
                  <a:lnTo>
                    <a:pt x="74" y="18"/>
                  </a:lnTo>
                  <a:lnTo>
                    <a:pt x="121" y="18"/>
                  </a:lnTo>
                  <a:lnTo>
                    <a:pt x="121" y="0"/>
                  </a:lnTo>
                  <a:lnTo>
                    <a:pt x="175" y="36"/>
                  </a:lnTo>
                  <a:lnTo>
                    <a:pt x="147" y="36"/>
                  </a:lnTo>
                  <a:lnTo>
                    <a:pt x="165" y="179"/>
                  </a:lnTo>
                  <a:lnTo>
                    <a:pt x="100" y="179"/>
                  </a:lnTo>
                  <a:lnTo>
                    <a:pt x="92" y="189"/>
                  </a:lnTo>
                  <a:lnTo>
                    <a:pt x="82" y="179"/>
                  </a:lnTo>
                  <a:lnTo>
                    <a:pt x="64" y="189"/>
                  </a:lnTo>
                  <a:lnTo>
                    <a:pt x="56" y="170"/>
                  </a:lnTo>
                  <a:lnTo>
                    <a:pt x="26" y="162"/>
                  </a:lnTo>
                  <a:lnTo>
                    <a:pt x="8" y="162"/>
                  </a:lnTo>
                  <a:lnTo>
                    <a:pt x="0" y="170"/>
                  </a:lnTo>
                  <a:lnTo>
                    <a:pt x="8" y="134"/>
                  </a:lnTo>
                  <a:lnTo>
                    <a:pt x="0" y="126"/>
                  </a:lnTo>
                  <a:lnTo>
                    <a:pt x="8" y="108"/>
                  </a:lnTo>
                  <a:lnTo>
                    <a:pt x="0" y="9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44" name="Freeform 259"/>
            <p:cNvSpPr>
              <a:spLocks/>
            </p:cNvSpPr>
            <p:nvPr/>
          </p:nvSpPr>
          <p:spPr bwMode="auto">
            <a:xfrm>
              <a:off x="3938633" y="3965577"/>
              <a:ext cx="214333" cy="249238"/>
            </a:xfrm>
            <a:custGeom>
              <a:avLst/>
              <a:gdLst>
                <a:gd name="T0" fmla="*/ 0 w 119"/>
                <a:gd name="T1" fmla="*/ 2147483647 h 106"/>
                <a:gd name="T2" fmla="*/ 0 w 119"/>
                <a:gd name="T3" fmla="*/ 2147483647 h 106"/>
                <a:gd name="T4" fmla="*/ 2147483647 w 119"/>
                <a:gd name="T5" fmla="*/ 2147483647 h 106"/>
                <a:gd name="T6" fmla="*/ 2147483647 w 119"/>
                <a:gd name="T7" fmla="*/ 2147483647 h 106"/>
                <a:gd name="T8" fmla="*/ 2147483647 w 119"/>
                <a:gd name="T9" fmla="*/ 2147483647 h 106"/>
                <a:gd name="T10" fmla="*/ 2147483647 w 119"/>
                <a:gd name="T11" fmla="*/ 2147483647 h 106"/>
                <a:gd name="T12" fmla="*/ 2147483647 w 119"/>
                <a:gd name="T13" fmla="*/ 2147483647 h 106"/>
                <a:gd name="T14" fmla="*/ 2147483647 w 119"/>
                <a:gd name="T15" fmla="*/ 2147483647 h 106"/>
                <a:gd name="T16" fmla="*/ 2147483647 w 119"/>
                <a:gd name="T17" fmla="*/ 2147483647 h 106"/>
                <a:gd name="T18" fmla="*/ 2147483647 w 119"/>
                <a:gd name="T19" fmla="*/ 0 h 106"/>
                <a:gd name="T20" fmla="*/ 2147483647 w 119"/>
                <a:gd name="T21" fmla="*/ 2147483647 h 106"/>
                <a:gd name="T22" fmla="*/ 2147483647 w 119"/>
                <a:gd name="T23" fmla="*/ 2147483647 h 106"/>
                <a:gd name="T24" fmla="*/ 2147483647 w 119"/>
                <a:gd name="T25" fmla="*/ 2147483647 h 106"/>
                <a:gd name="T26" fmla="*/ 0 w 119"/>
                <a:gd name="T27" fmla="*/ 2147483647 h 106"/>
                <a:gd name="T28" fmla="*/ 0 w 119"/>
                <a:gd name="T29" fmla="*/ 2147483647 h 106"/>
                <a:gd name="T30" fmla="*/ 0 w 119"/>
                <a:gd name="T31" fmla="*/ 2147483647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9"/>
                <a:gd name="T49" fmla="*/ 0 h 106"/>
                <a:gd name="T50" fmla="*/ 119 w 119"/>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9" h="106">
                  <a:moveTo>
                    <a:pt x="0" y="106"/>
                  </a:moveTo>
                  <a:lnTo>
                    <a:pt x="0" y="106"/>
                  </a:lnTo>
                  <a:lnTo>
                    <a:pt x="8" y="98"/>
                  </a:lnTo>
                  <a:lnTo>
                    <a:pt x="54" y="98"/>
                  </a:lnTo>
                  <a:lnTo>
                    <a:pt x="54" y="80"/>
                  </a:lnTo>
                  <a:lnTo>
                    <a:pt x="72" y="72"/>
                  </a:lnTo>
                  <a:lnTo>
                    <a:pt x="72" y="26"/>
                  </a:lnTo>
                  <a:lnTo>
                    <a:pt x="119" y="26"/>
                  </a:lnTo>
                  <a:lnTo>
                    <a:pt x="119" y="8"/>
                  </a:lnTo>
                  <a:lnTo>
                    <a:pt x="54" y="0"/>
                  </a:lnTo>
                  <a:lnTo>
                    <a:pt x="46" y="18"/>
                  </a:lnTo>
                  <a:lnTo>
                    <a:pt x="36" y="26"/>
                  </a:lnTo>
                  <a:lnTo>
                    <a:pt x="26" y="52"/>
                  </a:lnTo>
                  <a:lnTo>
                    <a:pt x="0" y="88"/>
                  </a:lnTo>
                  <a:lnTo>
                    <a:pt x="0" y="10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45" name="Freeform 260"/>
            <p:cNvSpPr>
              <a:spLocks/>
            </p:cNvSpPr>
            <p:nvPr/>
          </p:nvSpPr>
          <p:spPr bwMode="auto">
            <a:xfrm>
              <a:off x="3933870" y="4359277"/>
              <a:ext cx="82558" cy="46038"/>
            </a:xfrm>
            <a:custGeom>
              <a:avLst/>
              <a:gdLst>
                <a:gd name="T0" fmla="*/ 0 w 46"/>
                <a:gd name="T1" fmla="*/ 2147483647 h 8"/>
                <a:gd name="T2" fmla="*/ 0 w 46"/>
                <a:gd name="T3" fmla="*/ 2147483647 h 8"/>
                <a:gd name="T4" fmla="*/ 2147483647 w 46"/>
                <a:gd name="T5" fmla="*/ 2147483647 h 8"/>
                <a:gd name="T6" fmla="*/ 2147483647 w 46"/>
                <a:gd name="T7" fmla="*/ 0 h 8"/>
                <a:gd name="T8" fmla="*/ 2147483647 w 46"/>
                <a:gd name="T9" fmla="*/ 2147483647 h 8"/>
                <a:gd name="T10" fmla="*/ 2147483647 w 46"/>
                <a:gd name="T11" fmla="*/ 0 h 8"/>
                <a:gd name="T12" fmla="*/ 2147483647 w 46"/>
                <a:gd name="T13" fmla="*/ 0 h 8"/>
                <a:gd name="T14" fmla="*/ 0 w 46"/>
                <a:gd name="T15" fmla="*/ 0 h 8"/>
                <a:gd name="T16" fmla="*/ 0 w 46"/>
                <a:gd name="T17" fmla="*/ 2147483647 h 8"/>
                <a:gd name="T18" fmla="*/ 0 w 46"/>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
                <a:gd name="T31" fmla="*/ 0 h 8"/>
                <a:gd name="T32" fmla="*/ 46 w 4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 h="8">
                  <a:moveTo>
                    <a:pt x="0" y="8"/>
                  </a:moveTo>
                  <a:lnTo>
                    <a:pt x="0" y="8"/>
                  </a:lnTo>
                  <a:lnTo>
                    <a:pt x="8" y="8"/>
                  </a:lnTo>
                  <a:lnTo>
                    <a:pt x="26" y="0"/>
                  </a:lnTo>
                  <a:lnTo>
                    <a:pt x="36" y="8"/>
                  </a:lnTo>
                  <a:lnTo>
                    <a:pt x="46" y="0"/>
                  </a:lnTo>
                  <a:lnTo>
                    <a:pt x="26" y="0"/>
                  </a:lnTo>
                  <a:lnTo>
                    <a:pt x="0"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46" name="Freeform 261"/>
            <p:cNvSpPr>
              <a:spLocks/>
            </p:cNvSpPr>
            <p:nvPr/>
          </p:nvSpPr>
          <p:spPr bwMode="auto">
            <a:xfrm>
              <a:off x="3933870" y="4392615"/>
              <a:ext cx="82558" cy="60325"/>
            </a:xfrm>
            <a:custGeom>
              <a:avLst/>
              <a:gdLst>
                <a:gd name="T0" fmla="*/ 2147483647 w 46"/>
                <a:gd name="T1" fmla="*/ 2147483647 h 26"/>
                <a:gd name="T2" fmla="*/ 2147483647 w 46"/>
                <a:gd name="T3" fmla="*/ 2147483647 h 26"/>
                <a:gd name="T4" fmla="*/ 2147483647 w 46"/>
                <a:gd name="T5" fmla="*/ 2147483647 h 26"/>
                <a:gd name="T6" fmla="*/ 2147483647 w 46"/>
                <a:gd name="T7" fmla="*/ 0 h 26"/>
                <a:gd name="T8" fmla="*/ 0 w 46"/>
                <a:gd name="T9" fmla="*/ 0 h 26"/>
                <a:gd name="T10" fmla="*/ 2147483647 w 46"/>
                <a:gd name="T11" fmla="*/ 2147483647 h 26"/>
                <a:gd name="T12" fmla="*/ 2147483647 w 46"/>
                <a:gd name="T13" fmla="*/ 2147483647 h 26"/>
                <a:gd name="T14" fmla="*/ 2147483647 w 46"/>
                <a:gd name="T15" fmla="*/ 2147483647 h 26"/>
                <a:gd name="T16" fmla="*/ 2147483647 w 46"/>
                <a:gd name="T17" fmla="*/ 214748364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26"/>
                <a:gd name="T29" fmla="*/ 46 w 4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26">
                  <a:moveTo>
                    <a:pt x="26" y="26"/>
                  </a:moveTo>
                  <a:lnTo>
                    <a:pt x="26" y="26"/>
                  </a:lnTo>
                  <a:lnTo>
                    <a:pt x="46" y="8"/>
                  </a:lnTo>
                  <a:lnTo>
                    <a:pt x="46" y="0"/>
                  </a:lnTo>
                  <a:lnTo>
                    <a:pt x="0" y="0"/>
                  </a:lnTo>
                  <a:lnTo>
                    <a:pt x="18" y="8"/>
                  </a:lnTo>
                  <a:lnTo>
                    <a:pt x="18" y="16"/>
                  </a:lnTo>
                  <a:lnTo>
                    <a:pt x="26"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47" name="Freeform 262"/>
            <p:cNvSpPr>
              <a:spLocks/>
            </p:cNvSpPr>
            <p:nvPr/>
          </p:nvSpPr>
          <p:spPr bwMode="auto">
            <a:xfrm>
              <a:off x="4035479" y="4454527"/>
              <a:ext cx="68270" cy="107950"/>
            </a:xfrm>
            <a:custGeom>
              <a:avLst/>
              <a:gdLst>
                <a:gd name="T0" fmla="*/ 0 w 38"/>
                <a:gd name="T1" fmla="*/ 2147483647 h 46"/>
                <a:gd name="T2" fmla="*/ 0 w 38"/>
                <a:gd name="T3" fmla="*/ 2147483647 h 46"/>
                <a:gd name="T4" fmla="*/ 2147483647 w 38"/>
                <a:gd name="T5" fmla="*/ 0 h 46"/>
                <a:gd name="T6" fmla="*/ 2147483647 w 38"/>
                <a:gd name="T7" fmla="*/ 0 h 46"/>
                <a:gd name="T8" fmla="*/ 2147483647 w 38"/>
                <a:gd name="T9" fmla="*/ 2147483647 h 46"/>
                <a:gd name="T10" fmla="*/ 2147483647 w 38"/>
                <a:gd name="T11" fmla="*/ 2147483647 h 46"/>
                <a:gd name="T12" fmla="*/ 2147483647 w 38"/>
                <a:gd name="T13" fmla="*/ 2147483647 h 46"/>
                <a:gd name="T14" fmla="*/ 2147483647 w 38"/>
                <a:gd name="T15" fmla="*/ 2147483647 h 46"/>
                <a:gd name="T16" fmla="*/ 0 w 38"/>
                <a:gd name="T17" fmla="*/ 2147483647 h 46"/>
                <a:gd name="T18" fmla="*/ 0 w 38"/>
                <a:gd name="T19" fmla="*/ 2147483647 h 46"/>
                <a:gd name="T20" fmla="*/ 0 w 38"/>
                <a:gd name="T21" fmla="*/ 2147483647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46"/>
                <a:gd name="T35" fmla="*/ 38 w 38"/>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46">
                  <a:moveTo>
                    <a:pt x="0" y="8"/>
                  </a:moveTo>
                  <a:lnTo>
                    <a:pt x="0" y="8"/>
                  </a:lnTo>
                  <a:lnTo>
                    <a:pt x="10" y="0"/>
                  </a:lnTo>
                  <a:lnTo>
                    <a:pt x="18" y="0"/>
                  </a:lnTo>
                  <a:lnTo>
                    <a:pt x="38" y="18"/>
                  </a:lnTo>
                  <a:lnTo>
                    <a:pt x="38" y="28"/>
                  </a:lnTo>
                  <a:lnTo>
                    <a:pt x="18" y="46"/>
                  </a:lnTo>
                  <a:lnTo>
                    <a:pt x="10" y="36"/>
                  </a:lnTo>
                  <a:lnTo>
                    <a:pt x="0" y="36"/>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48" name="Freeform 263"/>
            <p:cNvSpPr>
              <a:spLocks/>
            </p:cNvSpPr>
            <p:nvPr/>
          </p:nvSpPr>
          <p:spPr bwMode="auto">
            <a:xfrm>
              <a:off x="4067232" y="4487865"/>
              <a:ext cx="115899" cy="144462"/>
            </a:xfrm>
            <a:custGeom>
              <a:avLst/>
              <a:gdLst>
                <a:gd name="T0" fmla="*/ 2147483647 w 65"/>
                <a:gd name="T1" fmla="*/ 2147483647 h 62"/>
                <a:gd name="T2" fmla="*/ 2147483647 w 65"/>
                <a:gd name="T3" fmla="*/ 2147483647 h 62"/>
                <a:gd name="T4" fmla="*/ 2147483647 w 65"/>
                <a:gd name="T5" fmla="*/ 2147483647 h 62"/>
                <a:gd name="T6" fmla="*/ 2147483647 w 65"/>
                <a:gd name="T7" fmla="*/ 2147483647 h 62"/>
                <a:gd name="T8" fmla="*/ 2147483647 w 65"/>
                <a:gd name="T9" fmla="*/ 2147483647 h 62"/>
                <a:gd name="T10" fmla="*/ 2147483647 w 65"/>
                <a:gd name="T11" fmla="*/ 2147483647 h 62"/>
                <a:gd name="T12" fmla="*/ 2147483647 w 65"/>
                <a:gd name="T13" fmla="*/ 0 h 62"/>
                <a:gd name="T14" fmla="*/ 2147483647 w 65"/>
                <a:gd name="T15" fmla="*/ 2147483647 h 62"/>
                <a:gd name="T16" fmla="*/ 0 w 65"/>
                <a:gd name="T17" fmla="*/ 2147483647 h 62"/>
                <a:gd name="T18" fmla="*/ 2147483647 w 65"/>
                <a:gd name="T19" fmla="*/ 2147483647 h 62"/>
                <a:gd name="T20" fmla="*/ 2147483647 w 65"/>
                <a:gd name="T21" fmla="*/ 2147483647 h 62"/>
                <a:gd name="T22" fmla="*/ 2147483647 w 65"/>
                <a:gd name="T23" fmla="*/ 2147483647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
                <a:gd name="T37" fmla="*/ 0 h 62"/>
                <a:gd name="T38" fmla="*/ 65 w 6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 h="62">
                  <a:moveTo>
                    <a:pt x="65" y="62"/>
                  </a:moveTo>
                  <a:lnTo>
                    <a:pt x="65" y="62"/>
                  </a:lnTo>
                  <a:lnTo>
                    <a:pt x="65" y="44"/>
                  </a:lnTo>
                  <a:lnTo>
                    <a:pt x="47" y="36"/>
                  </a:lnTo>
                  <a:lnTo>
                    <a:pt x="47" y="18"/>
                  </a:lnTo>
                  <a:lnTo>
                    <a:pt x="37" y="18"/>
                  </a:lnTo>
                  <a:lnTo>
                    <a:pt x="26" y="0"/>
                  </a:lnTo>
                  <a:lnTo>
                    <a:pt x="18" y="8"/>
                  </a:lnTo>
                  <a:lnTo>
                    <a:pt x="0" y="28"/>
                  </a:lnTo>
                  <a:lnTo>
                    <a:pt x="47" y="62"/>
                  </a:lnTo>
                  <a:lnTo>
                    <a:pt x="65" y="6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49" name="Freeform 264"/>
            <p:cNvSpPr>
              <a:spLocks/>
            </p:cNvSpPr>
            <p:nvPr/>
          </p:nvSpPr>
          <p:spPr bwMode="auto">
            <a:xfrm>
              <a:off x="4152966" y="4427540"/>
              <a:ext cx="163529" cy="161925"/>
            </a:xfrm>
            <a:custGeom>
              <a:avLst/>
              <a:gdLst>
                <a:gd name="T0" fmla="*/ 2147483647 w 92"/>
                <a:gd name="T1" fmla="*/ 2147483647 h 88"/>
                <a:gd name="T2" fmla="*/ 2147483647 w 92"/>
                <a:gd name="T3" fmla="*/ 2147483647 h 88"/>
                <a:gd name="T4" fmla="*/ 2147483647 w 92"/>
                <a:gd name="T5" fmla="*/ 2147483647 h 88"/>
                <a:gd name="T6" fmla="*/ 2147483647 w 92"/>
                <a:gd name="T7" fmla="*/ 2147483647 h 88"/>
                <a:gd name="T8" fmla="*/ 2147483647 w 92"/>
                <a:gd name="T9" fmla="*/ 2147483647 h 88"/>
                <a:gd name="T10" fmla="*/ 2147483647 w 92"/>
                <a:gd name="T11" fmla="*/ 2147483647 h 88"/>
                <a:gd name="T12" fmla="*/ 2147483647 w 92"/>
                <a:gd name="T13" fmla="*/ 2147483647 h 88"/>
                <a:gd name="T14" fmla="*/ 2147483647 w 92"/>
                <a:gd name="T15" fmla="*/ 0 h 88"/>
                <a:gd name="T16" fmla="*/ 2147483647 w 92"/>
                <a:gd name="T17" fmla="*/ 2147483647 h 88"/>
                <a:gd name="T18" fmla="*/ 2147483647 w 92"/>
                <a:gd name="T19" fmla="*/ 0 h 88"/>
                <a:gd name="T20" fmla="*/ 2147483647 w 92"/>
                <a:gd name="T21" fmla="*/ 2147483647 h 88"/>
                <a:gd name="T22" fmla="*/ 2147483647 w 92"/>
                <a:gd name="T23" fmla="*/ 2147483647 h 88"/>
                <a:gd name="T24" fmla="*/ 2147483647 w 92"/>
                <a:gd name="T25" fmla="*/ 2147483647 h 88"/>
                <a:gd name="T26" fmla="*/ 2147483647 w 92"/>
                <a:gd name="T27" fmla="*/ 2147483647 h 88"/>
                <a:gd name="T28" fmla="*/ 2147483647 w 92"/>
                <a:gd name="T29" fmla="*/ 2147483647 h 88"/>
                <a:gd name="T30" fmla="*/ 2147483647 w 92"/>
                <a:gd name="T31" fmla="*/ 2147483647 h 88"/>
                <a:gd name="T32" fmla="*/ 0 w 92"/>
                <a:gd name="T33" fmla="*/ 2147483647 h 88"/>
                <a:gd name="T34" fmla="*/ 0 w 92"/>
                <a:gd name="T35" fmla="*/ 2147483647 h 88"/>
                <a:gd name="T36" fmla="*/ 2147483647 w 92"/>
                <a:gd name="T37" fmla="*/ 2147483647 h 88"/>
                <a:gd name="T38" fmla="*/ 2147483647 w 92"/>
                <a:gd name="T39" fmla="*/ 2147483647 h 88"/>
                <a:gd name="T40" fmla="*/ 2147483647 w 92"/>
                <a:gd name="T41" fmla="*/ 2147483647 h 88"/>
                <a:gd name="T42" fmla="*/ 2147483647 w 92"/>
                <a:gd name="T43" fmla="*/ 2147483647 h 88"/>
                <a:gd name="T44" fmla="*/ 2147483647 w 92"/>
                <a:gd name="T45" fmla="*/ 2147483647 h 88"/>
                <a:gd name="T46" fmla="*/ 2147483647 w 92"/>
                <a:gd name="T47" fmla="*/ 2147483647 h 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2"/>
                <a:gd name="T73" fmla="*/ 0 h 88"/>
                <a:gd name="T74" fmla="*/ 92 w 92"/>
                <a:gd name="T75" fmla="*/ 88 h 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2" h="88">
                  <a:moveTo>
                    <a:pt x="82" y="80"/>
                  </a:moveTo>
                  <a:lnTo>
                    <a:pt x="82" y="80"/>
                  </a:lnTo>
                  <a:lnTo>
                    <a:pt x="82" y="54"/>
                  </a:lnTo>
                  <a:lnTo>
                    <a:pt x="92" y="36"/>
                  </a:lnTo>
                  <a:lnTo>
                    <a:pt x="82" y="18"/>
                  </a:lnTo>
                  <a:lnTo>
                    <a:pt x="72" y="8"/>
                  </a:lnTo>
                  <a:lnTo>
                    <a:pt x="54" y="8"/>
                  </a:lnTo>
                  <a:lnTo>
                    <a:pt x="46" y="0"/>
                  </a:lnTo>
                  <a:lnTo>
                    <a:pt x="36" y="8"/>
                  </a:lnTo>
                  <a:lnTo>
                    <a:pt x="28" y="0"/>
                  </a:lnTo>
                  <a:lnTo>
                    <a:pt x="18" y="8"/>
                  </a:lnTo>
                  <a:lnTo>
                    <a:pt x="8" y="8"/>
                  </a:lnTo>
                  <a:lnTo>
                    <a:pt x="8" y="18"/>
                  </a:lnTo>
                  <a:lnTo>
                    <a:pt x="8" y="28"/>
                  </a:lnTo>
                  <a:lnTo>
                    <a:pt x="8" y="36"/>
                  </a:lnTo>
                  <a:lnTo>
                    <a:pt x="8" y="44"/>
                  </a:lnTo>
                  <a:lnTo>
                    <a:pt x="0" y="44"/>
                  </a:lnTo>
                  <a:lnTo>
                    <a:pt x="0" y="62"/>
                  </a:lnTo>
                  <a:lnTo>
                    <a:pt x="18" y="70"/>
                  </a:lnTo>
                  <a:lnTo>
                    <a:pt x="18" y="88"/>
                  </a:lnTo>
                  <a:lnTo>
                    <a:pt x="36" y="80"/>
                  </a:lnTo>
                  <a:lnTo>
                    <a:pt x="64" y="80"/>
                  </a:lnTo>
                  <a:lnTo>
                    <a:pt x="82" y="8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50" name="Freeform 265"/>
            <p:cNvSpPr>
              <a:spLocks/>
            </p:cNvSpPr>
            <p:nvPr/>
          </p:nvSpPr>
          <p:spPr bwMode="auto">
            <a:xfrm>
              <a:off x="4233936" y="4313240"/>
              <a:ext cx="198456" cy="147637"/>
            </a:xfrm>
            <a:custGeom>
              <a:avLst/>
              <a:gdLst>
                <a:gd name="T0" fmla="*/ 0 w 110"/>
                <a:gd name="T1" fmla="*/ 2147483647 h 80"/>
                <a:gd name="T2" fmla="*/ 0 w 110"/>
                <a:gd name="T3" fmla="*/ 2147483647 h 80"/>
                <a:gd name="T4" fmla="*/ 2147483647 w 110"/>
                <a:gd name="T5" fmla="*/ 2147483647 h 80"/>
                <a:gd name="T6" fmla="*/ 2147483647 w 110"/>
                <a:gd name="T7" fmla="*/ 2147483647 h 80"/>
                <a:gd name="T8" fmla="*/ 2147483647 w 110"/>
                <a:gd name="T9" fmla="*/ 2147483647 h 80"/>
                <a:gd name="T10" fmla="*/ 2147483647 w 110"/>
                <a:gd name="T11" fmla="*/ 0 h 80"/>
                <a:gd name="T12" fmla="*/ 2147483647 w 110"/>
                <a:gd name="T13" fmla="*/ 0 h 80"/>
                <a:gd name="T14" fmla="*/ 2147483647 w 110"/>
                <a:gd name="T15" fmla="*/ 2147483647 h 80"/>
                <a:gd name="T16" fmla="*/ 2147483647 w 110"/>
                <a:gd name="T17" fmla="*/ 2147483647 h 80"/>
                <a:gd name="T18" fmla="*/ 2147483647 w 110"/>
                <a:gd name="T19" fmla="*/ 2147483647 h 80"/>
                <a:gd name="T20" fmla="*/ 2147483647 w 110"/>
                <a:gd name="T21" fmla="*/ 2147483647 h 80"/>
                <a:gd name="T22" fmla="*/ 2147483647 w 110"/>
                <a:gd name="T23" fmla="*/ 2147483647 h 80"/>
                <a:gd name="T24" fmla="*/ 2147483647 w 110"/>
                <a:gd name="T25" fmla="*/ 2147483647 h 80"/>
                <a:gd name="T26" fmla="*/ 2147483647 w 110"/>
                <a:gd name="T27" fmla="*/ 2147483647 h 80"/>
                <a:gd name="T28" fmla="*/ 2147483647 w 110"/>
                <a:gd name="T29" fmla="*/ 2147483647 h 80"/>
                <a:gd name="T30" fmla="*/ 2147483647 w 110"/>
                <a:gd name="T31" fmla="*/ 2147483647 h 80"/>
                <a:gd name="T32" fmla="*/ 2147483647 w 110"/>
                <a:gd name="T33" fmla="*/ 2147483647 h 80"/>
                <a:gd name="T34" fmla="*/ 2147483647 w 110"/>
                <a:gd name="T35" fmla="*/ 2147483647 h 80"/>
                <a:gd name="T36" fmla="*/ 0 w 110"/>
                <a:gd name="T37" fmla="*/ 2147483647 h 80"/>
                <a:gd name="T38" fmla="*/ 0 w 110"/>
                <a:gd name="T39" fmla="*/ 2147483647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
                <a:gd name="T61" fmla="*/ 0 h 80"/>
                <a:gd name="T62" fmla="*/ 110 w 110"/>
                <a:gd name="T63" fmla="*/ 80 h 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 h="80">
                  <a:moveTo>
                    <a:pt x="0" y="62"/>
                  </a:moveTo>
                  <a:lnTo>
                    <a:pt x="0" y="62"/>
                  </a:lnTo>
                  <a:lnTo>
                    <a:pt x="10" y="52"/>
                  </a:lnTo>
                  <a:lnTo>
                    <a:pt x="28" y="26"/>
                  </a:lnTo>
                  <a:lnTo>
                    <a:pt x="46" y="18"/>
                  </a:lnTo>
                  <a:lnTo>
                    <a:pt x="64" y="0"/>
                  </a:lnTo>
                  <a:lnTo>
                    <a:pt x="82" y="0"/>
                  </a:lnTo>
                  <a:lnTo>
                    <a:pt x="82" y="18"/>
                  </a:lnTo>
                  <a:lnTo>
                    <a:pt x="100" y="36"/>
                  </a:lnTo>
                  <a:lnTo>
                    <a:pt x="110" y="36"/>
                  </a:lnTo>
                  <a:lnTo>
                    <a:pt x="110" y="44"/>
                  </a:lnTo>
                  <a:lnTo>
                    <a:pt x="92" y="52"/>
                  </a:lnTo>
                  <a:lnTo>
                    <a:pt x="72" y="52"/>
                  </a:lnTo>
                  <a:lnTo>
                    <a:pt x="36" y="52"/>
                  </a:lnTo>
                  <a:lnTo>
                    <a:pt x="36" y="62"/>
                  </a:lnTo>
                  <a:lnTo>
                    <a:pt x="36" y="80"/>
                  </a:lnTo>
                  <a:lnTo>
                    <a:pt x="28" y="72"/>
                  </a:lnTo>
                  <a:lnTo>
                    <a:pt x="10" y="72"/>
                  </a:lnTo>
                  <a:lnTo>
                    <a:pt x="0" y="6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51" name="Freeform 266"/>
            <p:cNvSpPr>
              <a:spLocks/>
            </p:cNvSpPr>
            <p:nvPr/>
          </p:nvSpPr>
          <p:spPr bwMode="auto">
            <a:xfrm>
              <a:off x="4364124" y="4413252"/>
              <a:ext cx="49217" cy="128588"/>
            </a:xfrm>
            <a:custGeom>
              <a:avLst/>
              <a:gdLst>
                <a:gd name="T0" fmla="*/ 2147483647 w 28"/>
                <a:gd name="T1" fmla="*/ 0 h 70"/>
                <a:gd name="T2" fmla="*/ 2147483647 w 28"/>
                <a:gd name="T3" fmla="*/ 0 h 70"/>
                <a:gd name="T4" fmla="*/ 0 w 28"/>
                <a:gd name="T5" fmla="*/ 0 h 70"/>
                <a:gd name="T6" fmla="*/ 2147483647 w 28"/>
                <a:gd name="T7" fmla="*/ 2147483647 h 70"/>
                <a:gd name="T8" fmla="*/ 2147483647 w 28"/>
                <a:gd name="T9" fmla="*/ 2147483647 h 70"/>
                <a:gd name="T10" fmla="*/ 2147483647 w 28"/>
                <a:gd name="T11" fmla="*/ 2147483647 h 70"/>
                <a:gd name="T12" fmla="*/ 2147483647 w 28"/>
                <a:gd name="T13" fmla="*/ 2147483647 h 70"/>
                <a:gd name="T14" fmla="*/ 2147483647 w 28"/>
                <a:gd name="T15" fmla="*/ 2147483647 h 70"/>
                <a:gd name="T16" fmla="*/ 2147483647 w 28"/>
                <a:gd name="T17" fmla="*/ 2147483647 h 70"/>
                <a:gd name="T18" fmla="*/ 2147483647 w 28"/>
                <a:gd name="T19" fmla="*/ 2147483647 h 70"/>
                <a:gd name="T20" fmla="*/ 2147483647 w 28"/>
                <a:gd name="T21" fmla="*/ 0 h 70"/>
                <a:gd name="T22" fmla="*/ 2147483647 w 28"/>
                <a:gd name="T23" fmla="*/ 0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70"/>
                <a:gd name="T38" fmla="*/ 28 w 2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70">
                  <a:moveTo>
                    <a:pt x="20" y="0"/>
                  </a:moveTo>
                  <a:lnTo>
                    <a:pt x="20" y="0"/>
                  </a:lnTo>
                  <a:lnTo>
                    <a:pt x="0" y="0"/>
                  </a:lnTo>
                  <a:lnTo>
                    <a:pt x="10" y="36"/>
                  </a:lnTo>
                  <a:lnTo>
                    <a:pt x="20" y="62"/>
                  </a:lnTo>
                  <a:lnTo>
                    <a:pt x="20" y="70"/>
                  </a:lnTo>
                  <a:lnTo>
                    <a:pt x="28" y="70"/>
                  </a:lnTo>
                  <a:lnTo>
                    <a:pt x="28" y="36"/>
                  </a:lnTo>
                  <a:lnTo>
                    <a:pt x="28" y="18"/>
                  </a:lnTo>
                  <a:lnTo>
                    <a:pt x="20" y="10"/>
                  </a:lnTo>
                  <a:lnTo>
                    <a:pt x="2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52" name="Freeform 267"/>
            <p:cNvSpPr>
              <a:spLocks/>
            </p:cNvSpPr>
            <p:nvPr/>
          </p:nvSpPr>
          <p:spPr bwMode="auto">
            <a:xfrm>
              <a:off x="4381588" y="4083052"/>
              <a:ext cx="414378" cy="311150"/>
            </a:xfrm>
            <a:custGeom>
              <a:avLst/>
              <a:gdLst>
                <a:gd name="T0" fmla="*/ 2147483647 w 230"/>
                <a:gd name="T1" fmla="*/ 2147483647 h 169"/>
                <a:gd name="T2" fmla="*/ 2147483647 w 230"/>
                <a:gd name="T3" fmla="*/ 2147483647 h 169"/>
                <a:gd name="T4" fmla="*/ 2147483647 w 230"/>
                <a:gd name="T5" fmla="*/ 2147483647 h 169"/>
                <a:gd name="T6" fmla="*/ 2147483647 w 230"/>
                <a:gd name="T7" fmla="*/ 2147483647 h 169"/>
                <a:gd name="T8" fmla="*/ 2147483647 w 230"/>
                <a:gd name="T9" fmla="*/ 2147483647 h 169"/>
                <a:gd name="T10" fmla="*/ 2147483647 w 230"/>
                <a:gd name="T11" fmla="*/ 2147483647 h 169"/>
                <a:gd name="T12" fmla="*/ 2147483647 w 230"/>
                <a:gd name="T13" fmla="*/ 2147483647 h 169"/>
                <a:gd name="T14" fmla="*/ 2147483647 w 230"/>
                <a:gd name="T15" fmla="*/ 0 h 169"/>
                <a:gd name="T16" fmla="*/ 2147483647 w 230"/>
                <a:gd name="T17" fmla="*/ 0 h 169"/>
                <a:gd name="T18" fmla="*/ 2147483647 w 230"/>
                <a:gd name="T19" fmla="*/ 2147483647 h 169"/>
                <a:gd name="T20" fmla="*/ 2147483647 w 230"/>
                <a:gd name="T21" fmla="*/ 2147483647 h 169"/>
                <a:gd name="T22" fmla="*/ 2147483647 w 230"/>
                <a:gd name="T23" fmla="*/ 2147483647 h 169"/>
                <a:gd name="T24" fmla="*/ 2147483647 w 230"/>
                <a:gd name="T25" fmla="*/ 2147483647 h 169"/>
                <a:gd name="T26" fmla="*/ 0 w 230"/>
                <a:gd name="T27" fmla="*/ 2147483647 h 169"/>
                <a:gd name="T28" fmla="*/ 0 w 230"/>
                <a:gd name="T29" fmla="*/ 2147483647 h 169"/>
                <a:gd name="T30" fmla="*/ 2147483647 w 230"/>
                <a:gd name="T31" fmla="*/ 2147483647 h 169"/>
                <a:gd name="T32" fmla="*/ 2147483647 w 230"/>
                <a:gd name="T33" fmla="*/ 2147483647 h 169"/>
                <a:gd name="T34" fmla="*/ 2147483647 w 230"/>
                <a:gd name="T35" fmla="*/ 2147483647 h 169"/>
                <a:gd name="T36" fmla="*/ 2147483647 w 230"/>
                <a:gd name="T37" fmla="*/ 2147483647 h 169"/>
                <a:gd name="T38" fmla="*/ 2147483647 w 230"/>
                <a:gd name="T39" fmla="*/ 2147483647 h 169"/>
                <a:gd name="T40" fmla="*/ 2147483647 w 230"/>
                <a:gd name="T41" fmla="*/ 2147483647 h 169"/>
                <a:gd name="T42" fmla="*/ 2147483647 w 230"/>
                <a:gd name="T43" fmla="*/ 2147483647 h 169"/>
                <a:gd name="T44" fmla="*/ 2147483647 w 230"/>
                <a:gd name="T45" fmla="*/ 2147483647 h 169"/>
                <a:gd name="T46" fmla="*/ 2147483647 w 230"/>
                <a:gd name="T47" fmla="*/ 2147483647 h 169"/>
                <a:gd name="T48" fmla="*/ 2147483647 w 230"/>
                <a:gd name="T49" fmla="*/ 2147483647 h 169"/>
                <a:gd name="T50" fmla="*/ 2147483647 w 230"/>
                <a:gd name="T51" fmla="*/ 2147483647 h 169"/>
                <a:gd name="T52" fmla="*/ 2147483647 w 230"/>
                <a:gd name="T53" fmla="*/ 2147483647 h 169"/>
                <a:gd name="T54" fmla="*/ 2147483647 w 230"/>
                <a:gd name="T55" fmla="*/ 2147483647 h 169"/>
                <a:gd name="T56" fmla="*/ 2147483647 w 230"/>
                <a:gd name="T57" fmla="*/ 2147483647 h 169"/>
                <a:gd name="T58" fmla="*/ 2147483647 w 230"/>
                <a:gd name="T59" fmla="*/ 2147483647 h 169"/>
                <a:gd name="T60" fmla="*/ 2147483647 w 230"/>
                <a:gd name="T61" fmla="*/ 2147483647 h 169"/>
                <a:gd name="T62" fmla="*/ 2147483647 w 230"/>
                <a:gd name="T63" fmla="*/ 2147483647 h 1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0"/>
                <a:gd name="T97" fmla="*/ 0 h 169"/>
                <a:gd name="T98" fmla="*/ 230 w 230"/>
                <a:gd name="T99" fmla="*/ 169 h 1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0" h="169">
                  <a:moveTo>
                    <a:pt x="194" y="143"/>
                  </a:moveTo>
                  <a:lnTo>
                    <a:pt x="194" y="143"/>
                  </a:lnTo>
                  <a:lnTo>
                    <a:pt x="194" y="135"/>
                  </a:lnTo>
                  <a:lnTo>
                    <a:pt x="222" y="96"/>
                  </a:lnTo>
                  <a:lnTo>
                    <a:pt x="230" y="44"/>
                  </a:lnTo>
                  <a:lnTo>
                    <a:pt x="212" y="26"/>
                  </a:lnTo>
                  <a:lnTo>
                    <a:pt x="212" y="8"/>
                  </a:lnTo>
                  <a:lnTo>
                    <a:pt x="204" y="0"/>
                  </a:lnTo>
                  <a:lnTo>
                    <a:pt x="166" y="0"/>
                  </a:lnTo>
                  <a:lnTo>
                    <a:pt x="74" y="62"/>
                  </a:lnTo>
                  <a:lnTo>
                    <a:pt x="56" y="62"/>
                  </a:lnTo>
                  <a:lnTo>
                    <a:pt x="56" y="106"/>
                  </a:lnTo>
                  <a:lnTo>
                    <a:pt x="46" y="115"/>
                  </a:lnTo>
                  <a:lnTo>
                    <a:pt x="0" y="125"/>
                  </a:lnTo>
                  <a:lnTo>
                    <a:pt x="0" y="143"/>
                  </a:lnTo>
                  <a:lnTo>
                    <a:pt x="18" y="161"/>
                  </a:lnTo>
                  <a:lnTo>
                    <a:pt x="28" y="161"/>
                  </a:lnTo>
                  <a:lnTo>
                    <a:pt x="28" y="169"/>
                  </a:lnTo>
                  <a:lnTo>
                    <a:pt x="28" y="161"/>
                  </a:lnTo>
                  <a:lnTo>
                    <a:pt x="36" y="161"/>
                  </a:lnTo>
                  <a:lnTo>
                    <a:pt x="46" y="169"/>
                  </a:lnTo>
                  <a:lnTo>
                    <a:pt x="46" y="161"/>
                  </a:lnTo>
                  <a:lnTo>
                    <a:pt x="66" y="143"/>
                  </a:lnTo>
                  <a:lnTo>
                    <a:pt x="74" y="143"/>
                  </a:lnTo>
                  <a:lnTo>
                    <a:pt x="102" y="151"/>
                  </a:lnTo>
                  <a:lnTo>
                    <a:pt x="110" y="151"/>
                  </a:lnTo>
                  <a:lnTo>
                    <a:pt x="130" y="161"/>
                  </a:lnTo>
                  <a:lnTo>
                    <a:pt x="148" y="151"/>
                  </a:lnTo>
                  <a:lnTo>
                    <a:pt x="176" y="151"/>
                  </a:lnTo>
                  <a:lnTo>
                    <a:pt x="184" y="143"/>
                  </a:lnTo>
                  <a:lnTo>
                    <a:pt x="194" y="143"/>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53" name="Freeform 268"/>
            <p:cNvSpPr>
              <a:spLocks/>
            </p:cNvSpPr>
            <p:nvPr/>
          </p:nvSpPr>
          <p:spPr bwMode="auto">
            <a:xfrm>
              <a:off x="4299030" y="4413252"/>
              <a:ext cx="101610" cy="161925"/>
            </a:xfrm>
            <a:custGeom>
              <a:avLst/>
              <a:gdLst>
                <a:gd name="T0" fmla="*/ 0 w 56"/>
                <a:gd name="T1" fmla="*/ 2147483647 h 88"/>
                <a:gd name="T2" fmla="*/ 0 w 56"/>
                <a:gd name="T3" fmla="*/ 2147483647 h 88"/>
                <a:gd name="T4" fmla="*/ 0 w 56"/>
                <a:gd name="T5" fmla="*/ 2147483647 h 88"/>
                <a:gd name="T6" fmla="*/ 0 w 56"/>
                <a:gd name="T7" fmla="*/ 0 h 88"/>
                <a:gd name="T8" fmla="*/ 2147483647 w 56"/>
                <a:gd name="T9" fmla="*/ 0 h 88"/>
                <a:gd name="T10" fmla="*/ 2147483647 w 56"/>
                <a:gd name="T11" fmla="*/ 2147483647 h 88"/>
                <a:gd name="T12" fmla="*/ 2147483647 w 56"/>
                <a:gd name="T13" fmla="*/ 2147483647 h 88"/>
                <a:gd name="T14" fmla="*/ 2147483647 w 56"/>
                <a:gd name="T15" fmla="*/ 2147483647 h 88"/>
                <a:gd name="T16" fmla="*/ 2147483647 w 56"/>
                <a:gd name="T17" fmla="*/ 2147483647 h 88"/>
                <a:gd name="T18" fmla="*/ 0 w 56"/>
                <a:gd name="T19" fmla="*/ 2147483647 h 88"/>
                <a:gd name="T20" fmla="*/ 0 w 56"/>
                <a:gd name="T21" fmla="*/ 2147483647 h 88"/>
                <a:gd name="T22" fmla="*/ 2147483647 w 56"/>
                <a:gd name="T23" fmla="*/ 2147483647 h 88"/>
                <a:gd name="T24" fmla="*/ 0 w 56"/>
                <a:gd name="T25" fmla="*/ 2147483647 h 88"/>
                <a:gd name="T26" fmla="*/ 0 w 56"/>
                <a:gd name="T27" fmla="*/ 2147483647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88"/>
                <a:gd name="T44" fmla="*/ 56 w 56"/>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88">
                  <a:moveTo>
                    <a:pt x="0" y="26"/>
                  </a:moveTo>
                  <a:lnTo>
                    <a:pt x="0" y="26"/>
                  </a:lnTo>
                  <a:lnTo>
                    <a:pt x="0" y="10"/>
                  </a:lnTo>
                  <a:lnTo>
                    <a:pt x="0" y="0"/>
                  </a:lnTo>
                  <a:lnTo>
                    <a:pt x="36" y="0"/>
                  </a:lnTo>
                  <a:lnTo>
                    <a:pt x="46" y="36"/>
                  </a:lnTo>
                  <a:lnTo>
                    <a:pt x="56" y="62"/>
                  </a:lnTo>
                  <a:lnTo>
                    <a:pt x="56" y="70"/>
                  </a:lnTo>
                  <a:lnTo>
                    <a:pt x="10" y="88"/>
                  </a:lnTo>
                  <a:lnTo>
                    <a:pt x="0" y="88"/>
                  </a:lnTo>
                  <a:lnTo>
                    <a:pt x="0" y="62"/>
                  </a:lnTo>
                  <a:lnTo>
                    <a:pt x="10" y="44"/>
                  </a:lnTo>
                  <a:lnTo>
                    <a:pt x="0"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54" name="Freeform 269"/>
            <p:cNvSpPr>
              <a:spLocks/>
            </p:cNvSpPr>
            <p:nvPr/>
          </p:nvSpPr>
          <p:spPr bwMode="auto">
            <a:xfrm>
              <a:off x="4446682" y="4346577"/>
              <a:ext cx="301654" cy="242888"/>
            </a:xfrm>
            <a:custGeom>
              <a:avLst/>
              <a:gdLst>
                <a:gd name="T0" fmla="*/ 2147483647 w 168"/>
                <a:gd name="T1" fmla="*/ 2147483647 h 132"/>
                <a:gd name="T2" fmla="*/ 2147483647 w 168"/>
                <a:gd name="T3" fmla="*/ 2147483647 h 132"/>
                <a:gd name="T4" fmla="*/ 2147483647 w 168"/>
                <a:gd name="T5" fmla="*/ 2147483647 h 132"/>
                <a:gd name="T6" fmla="*/ 2147483647 w 168"/>
                <a:gd name="T7" fmla="*/ 2147483647 h 132"/>
                <a:gd name="T8" fmla="*/ 2147483647 w 168"/>
                <a:gd name="T9" fmla="*/ 2147483647 h 132"/>
                <a:gd name="T10" fmla="*/ 2147483647 w 168"/>
                <a:gd name="T11" fmla="*/ 2147483647 h 132"/>
                <a:gd name="T12" fmla="*/ 2147483647 w 168"/>
                <a:gd name="T13" fmla="*/ 2147483647 h 132"/>
                <a:gd name="T14" fmla="*/ 2147483647 w 168"/>
                <a:gd name="T15" fmla="*/ 2147483647 h 132"/>
                <a:gd name="T16" fmla="*/ 2147483647 w 168"/>
                <a:gd name="T17" fmla="*/ 2147483647 h 132"/>
                <a:gd name="T18" fmla="*/ 2147483647 w 168"/>
                <a:gd name="T19" fmla="*/ 2147483647 h 132"/>
                <a:gd name="T20" fmla="*/ 2147483647 w 168"/>
                <a:gd name="T21" fmla="*/ 2147483647 h 132"/>
                <a:gd name="T22" fmla="*/ 2147483647 w 168"/>
                <a:gd name="T23" fmla="*/ 0 h 132"/>
                <a:gd name="T24" fmla="*/ 2147483647 w 168"/>
                <a:gd name="T25" fmla="*/ 0 h 132"/>
                <a:gd name="T26" fmla="*/ 2147483647 w 168"/>
                <a:gd name="T27" fmla="*/ 2147483647 h 132"/>
                <a:gd name="T28" fmla="*/ 2147483647 w 168"/>
                <a:gd name="T29" fmla="*/ 2147483647 h 132"/>
                <a:gd name="T30" fmla="*/ 2147483647 w 168"/>
                <a:gd name="T31" fmla="*/ 2147483647 h 132"/>
                <a:gd name="T32" fmla="*/ 2147483647 w 168"/>
                <a:gd name="T33" fmla="*/ 2147483647 h 132"/>
                <a:gd name="T34" fmla="*/ 2147483647 w 168"/>
                <a:gd name="T35" fmla="*/ 2147483647 h 132"/>
                <a:gd name="T36" fmla="*/ 2147483647 w 168"/>
                <a:gd name="T37" fmla="*/ 0 h 132"/>
                <a:gd name="T38" fmla="*/ 2147483647 w 168"/>
                <a:gd name="T39" fmla="*/ 0 h 132"/>
                <a:gd name="T40" fmla="*/ 2147483647 w 168"/>
                <a:gd name="T41" fmla="*/ 2147483647 h 132"/>
                <a:gd name="T42" fmla="*/ 2147483647 w 168"/>
                <a:gd name="T43" fmla="*/ 2147483647 h 132"/>
                <a:gd name="T44" fmla="*/ 2147483647 w 168"/>
                <a:gd name="T45" fmla="*/ 2147483647 h 132"/>
                <a:gd name="T46" fmla="*/ 0 w 168"/>
                <a:gd name="T47" fmla="*/ 2147483647 h 132"/>
                <a:gd name="T48" fmla="*/ 0 w 168"/>
                <a:gd name="T49" fmla="*/ 2147483647 h 132"/>
                <a:gd name="T50" fmla="*/ 2147483647 w 168"/>
                <a:gd name="T51" fmla="*/ 2147483647 h 132"/>
                <a:gd name="T52" fmla="*/ 2147483647 w 168"/>
                <a:gd name="T53" fmla="*/ 2147483647 h 132"/>
                <a:gd name="T54" fmla="*/ 2147483647 w 168"/>
                <a:gd name="T55" fmla="*/ 2147483647 h 132"/>
                <a:gd name="T56" fmla="*/ 2147483647 w 168"/>
                <a:gd name="T57" fmla="*/ 2147483647 h 132"/>
                <a:gd name="T58" fmla="*/ 2147483647 w 168"/>
                <a:gd name="T59" fmla="*/ 2147483647 h 132"/>
                <a:gd name="T60" fmla="*/ 2147483647 w 168"/>
                <a:gd name="T61" fmla="*/ 2147483647 h 132"/>
                <a:gd name="T62" fmla="*/ 2147483647 w 168"/>
                <a:gd name="T63" fmla="*/ 2147483647 h 1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8"/>
                <a:gd name="T97" fmla="*/ 0 h 132"/>
                <a:gd name="T98" fmla="*/ 168 w 168"/>
                <a:gd name="T99" fmla="*/ 132 h 1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8" h="132">
                  <a:moveTo>
                    <a:pt x="84" y="124"/>
                  </a:moveTo>
                  <a:lnTo>
                    <a:pt x="84" y="124"/>
                  </a:lnTo>
                  <a:lnTo>
                    <a:pt x="102" y="98"/>
                  </a:lnTo>
                  <a:lnTo>
                    <a:pt x="112" y="98"/>
                  </a:lnTo>
                  <a:lnTo>
                    <a:pt x="120" y="106"/>
                  </a:lnTo>
                  <a:lnTo>
                    <a:pt x="130" y="98"/>
                  </a:lnTo>
                  <a:lnTo>
                    <a:pt x="150" y="70"/>
                  </a:lnTo>
                  <a:lnTo>
                    <a:pt x="158" y="44"/>
                  </a:lnTo>
                  <a:lnTo>
                    <a:pt x="168" y="26"/>
                  </a:lnTo>
                  <a:lnTo>
                    <a:pt x="168" y="18"/>
                  </a:lnTo>
                  <a:lnTo>
                    <a:pt x="168" y="8"/>
                  </a:lnTo>
                  <a:lnTo>
                    <a:pt x="158" y="0"/>
                  </a:lnTo>
                  <a:lnTo>
                    <a:pt x="150" y="0"/>
                  </a:lnTo>
                  <a:lnTo>
                    <a:pt x="140" y="8"/>
                  </a:lnTo>
                  <a:lnTo>
                    <a:pt x="112" y="8"/>
                  </a:lnTo>
                  <a:lnTo>
                    <a:pt x="94" y="18"/>
                  </a:lnTo>
                  <a:lnTo>
                    <a:pt x="76" y="8"/>
                  </a:lnTo>
                  <a:lnTo>
                    <a:pt x="66" y="8"/>
                  </a:lnTo>
                  <a:lnTo>
                    <a:pt x="38" y="0"/>
                  </a:lnTo>
                  <a:lnTo>
                    <a:pt x="28" y="0"/>
                  </a:lnTo>
                  <a:lnTo>
                    <a:pt x="10" y="18"/>
                  </a:lnTo>
                  <a:lnTo>
                    <a:pt x="10" y="26"/>
                  </a:lnTo>
                  <a:lnTo>
                    <a:pt x="10" y="44"/>
                  </a:lnTo>
                  <a:lnTo>
                    <a:pt x="0" y="80"/>
                  </a:lnTo>
                  <a:lnTo>
                    <a:pt x="0" y="106"/>
                  </a:lnTo>
                  <a:lnTo>
                    <a:pt x="28" y="106"/>
                  </a:lnTo>
                  <a:lnTo>
                    <a:pt x="28" y="114"/>
                  </a:lnTo>
                  <a:lnTo>
                    <a:pt x="38" y="132"/>
                  </a:lnTo>
                  <a:lnTo>
                    <a:pt x="46" y="132"/>
                  </a:lnTo>
                  <a:lnTo>
                    <a:pt x="84" y="132"/>
                  </a:lnTo>
                  <a:lnTo>
                    <a:pt x="84" y="12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55" name="Freeform 270"/>
            <p:cNvSpPr>
              <a:spLocks/>
            </p:cNvSpPr>
            <p:nvPr/>
          </p:nvSpPr>
          <p:spPr bwMode="auto">
            <a:xfrm>
              <a:off x="4400639" y="4379915"/>
              <a:ext cx="68270" cy="161925"/>
            </a:xfrm>
            <a:custGeom>
              <a:avLst/>
              <a:gdLst>
                <a:gd name="T0" fmla="*/ 2147483647 w 38"/>
                <a:gd name="T1" fmla="*/ 2147483647 h 88"/>
                <a:gd name="T2" fmla="*/ 2147483647 w 38"/>
                <a:gd name="T3" fmla="*/ 2147483647 h 88"/>
                <a:gd name="T4" fmla="*/ 0 w 38"/>
                <a:gd name="T5" fmla="*/ 2147483647 h 88"/>
                <a:gd name="T6" fmla="*/ 0 w 38"/>
                <a:gd name="T7" fmla="*/ 2147483647 h 88"/>
                <a:gd name="T8" fmla="*/ 2147483647 w 38"/>
                <a:gd name="T9" fmla="*/ 2147483647 h 88"/>
                <a:gd name="T10" fmla="*/ 2147483647 w 38"/>
                <a:gd name="T11" fmla="*/ 2147483647 h 88"/>
                <a:gd name="T12" fmla="*/ 2147483647 w 38"/>
                <a:gd name="T13" fmla="*/ 2147483647 h 88"/>
                <a:gd name="T14" fmla="*/ 2147483647 w 38"/>
                <a:gd name="T15" fmla="*/ 2147483647 h 88"/>
                <a:gd name="T16" fmla="*/ 2147483647 w 38"/>
                <a:gd name="T17" fmla="*/ 2147483647 h 88"/>
                <a:gd name="T18" fmla="*/ 2147483647 w 38"/>
                <a:gd name="T19" fmla="*/ 2147483647 h 88"/>
                <a:gd name="T20" fmla="*/ 2147483647 w 38"/>
                <a:gd name="T21" fmla="*/ 2147483647 h 88"/>
                <a:gd name="T22" fmla="*/ 2147483647 w 38"/>
                <a:gd name="T23" fmla="*/ 0 h 88"/>
                <a:gd name="T24" fmla="*/ 2147483647 w 38"/>
                <a:gd name="T25" fmla="*/ 0 h 88"/>
                <a:gd name="T26" fmla="*/ 2147483647 w 38"/>
                <a:gd name="T27" fmla="*/ 2147483647 h 88"/>
                <a:gd name="T28" fmla="*/ 2147483647 w 38"/>
                <a:gd name="T29" fmla="*/ 2147483647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88"/>
                <a:gd name="T47" fmla="*/ 38 w 38"/>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88">
                  <a:moveTo>
                    <a:pt x="18" y="8"/>
                  </a:moveTo>
                  <a:lnTo>
                    <a:pt x="18" y="8"/>
                  </a:lnTo>
                  <a:lnTo>
                    <a:pt x="0" y="16"/>
                  </a:lnTo>
                  <a:lnTo>
                    <a:pt x="0" y="26"/>
                  </a:lnTo>
                  <a:lnTo>
                    <a:pt x="8" y="34"/>
                  </a:lnTo>
                  <a:lnTo>
                    <a:pt x="8" y="54"/>
                  </a:lnTo>
                  <a:lnTo>
                    <a:pt x="8" y="88"/>
                  </a:lnTo>
                  <a:lnTo>
                    <a:pt x="28" y="88"/>
                  </a:lnTo>
                  <a:lnTo>
                    <a:pt x="28" y="62"/>
                  </a:lnTo>
                  <a:lnTo>
                    <a:pt x="38" y="26"/>
                  </a:lnTo>
                  <a:lnTo>
                    <a:pt x="38" y="8"/>
                  </a:lnTo>
                  <a:lnTo>
                    <a:pt x="28" y="0"/>
                  </a:lnTo>
                  <a:lnTo>
                    <a:pt x="18" y="0"/>
                  </a:lnTo>
                  <a:lnTo>
                    <a:pt x="18"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56" name="Freeform 271"/>
            <p:cNvSpPr>
              <a:spLocks/>
            </p:cNvSpPr>
            <p:nvPr/>
          </p:nvSpPr>
          <p:spPr bwMode="auto">
            <a:xfrm>
              <a:off x="3986263" y="4392615"/>
              <a:ext cx="184168" cy="161925"/>
            </a:xfrm>
            <a:custGeom>
              <a:avLst/>
              <a:gdLst>
                <a:gd name="T0" fmla="*/ 2147483647 w 103"/>
                <a:gd name="T1" fmla="*/ 2147483647 h 70"/>
                <a:gd name="T2" fmla="*/ 2147483647 w 103"/>
                <a:gd name="T3" fmla="*/ 2147483647 h 70"/>
                <a:gd name="T4" fmla="*/ 2147483647 w 103"/>
                <a:gd name="T5" fmla="*/ 2147483647 h 70"/>
                <a:gd name="T6" fmla="*/ 2147483647 w 103"/>
                <a:gd name="T7" fmla="*/ 2147483647 h 70"/>
                <a:gd name="T8" fmla="*/ 2147483647 w 103"/>
                <a:gd name="T9" fmla="*/ 2147483647 h 70"/>
                <a:gd name="T10" fmla="*/ 2147483647 w 103"/>
                <a:gd name="T11" fmla="*/ 2147483647 h 70"/>
                <a:gd name="T12" fmla="*/ 2147483647 w 103"/>
                <a:gd name="T13" fmla="*/ 2147483647 h 70"/>
                <a:gd name="T14" fmla="*/ 2147483647 w 103"/>
                <a:gd name="T15" fmla="*/ 0 h 70"/>
                <a:gd name="T16" fmla="*/ 2147483647 w 103"/>
                <a:gd name="T17" fmla="*/ 2147483647 h 70"/>
                <a:gd name="T18" fmla="*/ 2147483647 w 103"/>
                <a:gd name="T19" fmla="*/ 2147483647 h 70"/>
                <a:gd name="T20" fmla="*/ 2147483647 w 103"/>
                <a:gd name="T21" fmla="*/ 0 h 70"/>
                <a:gd name="T22" fmla="*/ 2147483647 w 103"/>
                <a:gd name="T23" fmla="*/ 0 h 70"/>
                <a:gd name="T24" fmla="*/ 2147483647 w 103"/>
                <a:gd name="T25" fmla="*/ 2147483647 h 70"/>
                <a:gd name="T26" fmla="*/ 0 w 103"/>
                <a:gd name="T27" fmla="*/ 2147483647 h 70"/>
                <a:gd name="T28" fmla="*/ 2147483647 w 103"/>
                <a:gd name="T29" fmla="*/ 2147483647 h 70"/>
                <a:gd name="T30" fmla="*/ 2147483647 w 103"/>
                <a:gd name="T31" fmla="*/ 2147483647 h 70"/>
                <a:gd name="T32" fmla="*/ 2147483647 w 103"/>
                <a:gd name="T33" fmla="*/ 2147483647 h 70"/>
                <a:gd name="T34" fmla="*/ 2147483647 w 103"/>
                <a:gd name="T35" fmla="*/ 2147483647 h 70"/>
                <a:gd name="T36" fmla="*/ 2147483647 w 103"/>
                <a:gd name="T37" fmla="*/ 2147483647 h 70"/>
                <a:gd name="T38" fmla="*/ 2147483647 w 103"/>
                <a:gd name="T39" fmla="*/ 2147483647 h 70"/>
                <a:gd name="T40" fmla="*/ 2147483647 w 103"/>
                <a:gd name="T41" fmla="*/ 2147483647 h 70"/>
                <a:gd name="T42" fmla="*/ 2147483647 w 103"/>
                <a:gd name="T43" fmla="*/ 2147483647 h 70"/>
                <a:gd name="T44" fmla="*/ 2147483647 w 103"/>
                <a:gd name="T45" fmla="*/ 2147483647 h 7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3"/>
                <a:gd name="T70" fmla="*/ 0 h 70"/>
                <a:gd name="T71" fmla="*/ 103 w 103"/>
                <a:gd name="T72" fmla="*/ 70 h 7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3" h="70">
                  <a:moveTo>
                    <a:pt x="93" y="70"/>
                  </a:moveTo>
                  <a:lnTo>
                    <a:pt x="93" y="70"/>
                  </a:lnTo>
                  <a:lnTo>
                    <a:pt x="103" y="70"/>
                  </a:lnTo>
                  <a:lnTo>
                    <a:pt x="103" y="62"/>
                  </a:lnTo>
                  <a:lnTo>
                    <a:pt x="103" y="54"/>
                  </a:lnTo>
                  <a:lnTo>
                    <a:pt x="103" y="44"/>
                  </a:lnTo>
                  <a:lnTo>
                    <a:pt x="103" y="34"/>
                  </a:lnTo>
                  <a:lnTo>
                    <a:pt x="85" y="0"/>
                  </a:lnTo>
                  <a:lnTo>
                    <a:pt x="64" y="8"/>
                  </a:lnTo>
                  <a:lnTo>
                    <a:pt x="46" y="8"/>
                  </a:lnTo>
                  <a:lnTo>
                    <a:pt x="56" y="0"/>
                  </a:lnTo>
                  <a:lnTo>
                    <a:pt x="18" y="0"/>
                  </a:lnTo>
                  <a:lnTo>
                    <a:pt x="18" y="8"/>
                  </a:lnTo>
                  <a:lnTo>
                    <a:pt x="0" y="26"/>
                  </a:lnTo>
                  <a:lnTo>
                    <a:pt x="28" y="44"/>
                  </a:lnTo>
                  <a:lnTo>
                    <a:pt x="38" y="34"/>
                  </a:lnTo>
                  <a:lnTo>
                    <a:pt x="46" y="34"/>
                  </a:lnTo>
                  <a:lnTo>
                    <a:pt x="64" y="54"/>
                  </a:lnTo>
                  <a:lnTo>
                    <a:pt x="64" y="62"/>
                  </a:lnTo>
                  <a:lnTo>
                    <a:pt x="74" y="54"/>
                  </a:lnTo>
                  <a:lnTo>
                    <a:pt x="85" y="70"/>
                  </a:lnTo>
                  <a:lnTo>
                    <a:pt x="93" y="7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57" name="Freeform 272"/>
            <p:cNvSpPr>
              <a:spLocks/>
            </p:cNvSpPr>
            <p:nvPr/>
          </p:nvSpPr>
          <p:spPr bwMode="auto">
            <a:xfrm>
              <a:off x="5192878" y="4689477"/>
              <a:ext cx="82558" cy="80963"/>
            </a:xfrm>
            <a:custGeom>
              <a:avLst/>
              <a:gdLst>
                <a:gd name="T0" fmla="*/ 0 w 46"/>
                <a:gd name="T1" fmla="*/ 2147483647 h 44"/>
                <a:gd name="T2" fmla="*/ 0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0 h 44"/>
                <a:gd name="T20" fmla="*/ 2147483647 w 46"/>
                <a:gd name="T21" fmla="*/ 2147483647 h 44"/>
                <a:gd name="T22" fmla="*/ 0 w 46"/>
                <a:gd name="T23" fmla="*/ 2147483647 h 44"/>
                <a:gd name="T24" fmla="*/ 0 w 46"/>
                <a:gd name="T25" fmla="*/ 2147483647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44"/>
                <a:gd name="T41" fmla="*/ 46 w 46"/>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44">
                  <a:moveTo>
                    <a:pt x="0" y="36"/>
                  </a:moveTo>
                  <a:lnTo>
                    <a:pt x="0" y="36"/>
                  </a:lnTo>
                  <a:lnTo>
                    <a:pt x="10" y="44"/>
                  </a:lnTo>
                  <a:lnTo>
                    <a:pt x="10" y="36"/>
                  </a:lnTo>
                  <a:lnTo>
                    <a:pt x="28" y="44"/>
                  </a:lnTo>
                  <a:lnTo>
                    <a:pt x="36" y="36"/>
                  </a:lnTo>
                  <a:lnTo>
                    <a:pt x="28" y="36"/>
                  </a:lnTo>
                  <a:lnTo>
                    <a:pt x="46" y="8"/>
                  </a:lnTo>
                  <a:lnTo>
                    <a:pt x="36" y="8"/>
                  </a:lnTo>
                  <a:lnTo>
                    <a:pt x="28" y="0"/>
                  </a:lnTo>
                  <a:lnTo>
                    <a:pt x="10" y="8"/>
                  </a:lnTo>
                  <a:lnTo>
                    <a:pt x="0"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58" name="Freeform 273"/>
            <p:cNvSpPr>
              <a:spLocks/>
            </p:cNvSpPr>
            <p:nvPr/>
          </p:nvSpPr>
          <p:spPr bwMode="auto">
            <a:xfrm>
              <a:off x="7669616" y="3625852"/>
              <a:ext cx="82558" cy="128588"/>
            </a:xfrm>
            <a:custGeom>
              <a:avLst/>
              <a:gdLst>
                <a:gd name="T0" fmla="*/ 0 w 46"/>
                <a:gd name="T1" fmla="*/ 2147483647 h 70"/>
                <a:gd name="T2" fmla="*/ 0 w 46"/>
                <a:gd name="T3" fmla="*/ 2147483647 h 70"/>
                <a:gd name="T4" fmla="*/ 2147483647 w 46"/>
                <a:gd name="T5" fmla="*/ 0 h 70"/>
                <a:gd name="T6" fmla="*/ 2147483647 w 46"/>
                <a:gd name="T7" fmla="*/ 2147483647 h 70"/>
                <a:gd name="T8" fmla="*/ 2147483647 w 46"/>
                <a:gd name="T9" fmla="*/ 2147483647 h 70"/>
                <a:gd name="T10" fmla="*/ 2147483647 w 46"/>
                <a:gd name="T11" fmla="*/ 2147483647 h 70"/>
                <a:gd name="T12" fmla="*/ 0 w 46"/>
                <a:gd name="T13" fmla="*/ 2147483647 h 70"/>
                <a:gd name="T14" fmla="*/ 0 w 46"/>
                <a:gd name="T15" fmla="*/ 2147483647 h 70"/>
                <a:gd name="T16" fmla="*/ 0 w 46"/>
                <a:gd name="T17" fmla="*/ 2147483647 h 70"/>
                <a:gd name="T18" fmla="*/ 0 w 46"/>
                <a:gd name="T19" fmla="*/ 2147483647 h 70"/>
                <a:gd name="T20" fmla="*/ 0 w 46"/>
                <a:gd name="T21" fmla="*/ 2147483647 h 70"/>
                <a:gd name="T22" fmla="*/ 0 w 46"/>
                <a:gd name="T23" fmla="*/ 2147483647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70"/>
                <a:gd name="T38" fmla="*/ 46 w 46"/>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70">
                  <a:moveTo>
                    <a:pt x="0" y="18"/>
                  </a:moveTo>
                  <a:lnTo>
                    <a:pt x="0" y="18"/>
                  </a:lnTo>
                  <a:lnTo>
                    <a:pt x="26" y="0"/>
                  </a:lnTo>
                  <a:lnTo>
                    <a:pt x="36" y="18"/>
                  </a:lnTo>
                  <a:lnTo>
                    <a:pt x="46" y="44"/>
                  </a:lnTo>
                  <a:lnTo>
                    <a:pt x="36" y="62"/>
                  </a:lnTo>
                  <a:lnTo>
                    <a:pt x="0" y="70"/>
                  </a:lnTo>
                  <a:lnTo>
                    <a:pt x="0" y="62"/>
                  </a:lnTo>
                  <a:lnTo>
                    <a:pt x="0" y="52"/>
                  </a:lnTo>
                  <a:lnTo>
                    <a:pt x="0" y="26"/>
                  </a:lnTo>
                  <a:lnTo>
                    <a:pt x="0"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59" name="Freeform 274"/>
            <p:cNvSpPr>
              <a:spLocks/>
            </p:cNvSpPr>
            <p:nvPr/>
          </p:nvSpPr>
          <p:spPr bwMode="auto">
            <a:xfrm>
              <a:off x="7766463" y="4999040"/>
              <a:ext cx="33341" cy="19050"/>
            </a:xfrm>
            <a:custGeom>
              <a:avLst/>
              <a:gdLst>
                <a:gd name="T0" fmla="*/ 0 w 18"/>
                <a:gd name="T1" fmla="*/ 2147483647 h 10"/>
                <a:gd name="T2" fmla="*/ 0 w 18"/>
                <a:gd name="T3" fmla="*/ 2147483647 h 10"/>
                <a:gd name="T4" fmla="*/ 2147483647 w 18"/>
                <a:gd name="T5" fmla="*/ 2147483647 h 10"/>
                <a:gd name="T6" fmla="*/ 2147483647 w 18"/>
                <a:gd name="T7" fmla="*/ 0 h 10"/>
                <a:gd name="T8" fmla="*/ 0 w 18"/>
                <a:gd name="T9" fmla="*/ 0 h 10"/>
                <a:gd name="T10" fmla="*/ 0 w 18"/>
                <a:gd name="T11" fmla="*/ 2147483647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10"/>
                  </a:moveTo>
                  <a:lnTo>
                    <a:pt x="0" y="10"/>
                  </a:lnTo>
                  <a:lnTo>
                    <a:pt x="10" y="10"/>
                  </a:lnTo>
                  <a:lnTo>
                    <a:pt x="18" y="0"/>
                  </a:lnTo>
                  <a:lnTo>
                    <a:pt x="0" y="0"/>
                  </a:lnTo>
                  <a:lnTo>
                    <a:pt x="0" y="10"/>
                  </a:lnTo>
                  <a:close/>
                </a:path>
              </a:pathLst>
            </a:custGeom>
            <a:solidFill>
              <a:schemeClr val="accent6">
                <a:lumMod val="20000"/>
                <a:lumOff val="80000"/>
              </a:schemeClr>
            </a:solidFill>
            <a:ln w="9525">
              <a:solidFill>
                <a:schemeClr val="accent6">
                  <a:lumMod val="60000"/>
                  <a:lumOff val="40000"/>
                </a:schemeClr>
              </a:solidFill>
              <a:round/>
              <a:headEnd/>
              <a:tailEnd/>
            </a:ln>
          </p:spPr>
          <p:txBody>
            <a:bodyPr/>
            <a:lstStyle/>
            <a:p>
              <a:pPr>
                <a:defRPr/>
              </a:pPr>
              <a:endParaRPr lang="en-US" sz="1800" b="0">
                <a:solidFill>
                  <a:prstClr val="black"/>
                </a:solidFill>
              </a:endParaRPr>
            </a:p>
          </p:txBody>
        </p:sp>
        <p:sp>
          <p:nvSpPr>
            <p:cNvPr id="260" name="Freeform 275"/>
            <p:cNvSpPr>
              <a:spLocks/>
            </p:cNvSpPr>
            <p:nvPr/>
          </p:nvSpPr>
          <p:spPr bwMode="auto">
            <a:xfrm>
              <a:off x="7766463" y="4999040"/>
              <a:ext cx="33341" cy="19050"/>
            </a:xfrm>
            <a:custGeom>
              <a:avLst/>
              <a:gdLst>
                <a:gd name="T0" fmla="*/ 0 w 18"/>
                <a:gd name="T1" fmla="*/ 2147483647 h 10"/>
                <a:gd name="T2" fmla="*/ 0 w 18"/>
                <a:gd name="T3" fmla="*/ 2147483647 h 10"/>
                <a:gd name="T4" fmla="*/ 2147483647 w 18"/>
                <a:gd name="T5" fmla="*/ 2147483647 h 10"/>
                <a:gd name="T6" fmla="*/ 2147483647 w 18"/>
                <a:gd name="T7" fmla="*/ 0 h 10"/>
                <a:gd name="T8" fmla="*/ 0 w 18"/>
                <a:gd name="T9" fmla="*/ 0 h 10"/>
                <a:gd name="T10" fmla="*/ 0 w 18"/>
                <a:gd name="T11" fmla="*/ 2147483647 h 10"/>
                <a:gd name="T12" fmla="*/ 0 60000 65536"/>
                <a:gd name="T13" fmla="*/ 0 60000 65536"/>
                <a:gd name="T14" fmla="*/ 0 60000 65536"/>
                <a:gd name="T15" fmla="*/ 0 60000 65536"/>
                <a:gd name="T16" fmla="*/ 0 60000 65536"/>
                <a:gd name="T17" fmla="*/ 0 60000 65536"/>
                <a:gd name="T18" fmla="*/ 0 w 18"/>
                <a:gd name="T19" fmla="*/ 0 h 10"/>
                <a:gd name="T20" fmla="*/ 18 w 1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8" h="10">
                  <a:moveTo>
                    <a:pt x="0" y="10"/>
                  </a:moveTo>
                  <a:lnTo>
                    <a:pt x="0" y="10"/>
                  </a:lnTo>
                  <a:lnTo>
                    <a:pt x="10" y="10"/>
                  </a:lnTo>
                  <a:lnTo>
                    <a:pt x="18" y="0"/>
                  </a:lnTo>
                  <a:lnTo>
                    <a:pt x="0" y="0"/>
                  </a:lnTo>
                  <a:lnTo>
                    <a:pt x="0" y="10"/>
                  </a:lnTo>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61" name="Freeform 276"/>
            <p:cNvSpPr>
              <a:spLocks/>
            </p:cNvSpPr>
            <p:nvPr/>
          </p:nvSpPr>
          <p:spPr bwMode="auto">
            <a:xfrm>
              <a:off x="7795040" y="4892677"/>
              <a:ext cx="14289" cy="50800"/>
            </a:xfrm>
            <a:custGeom>
              <a:avLst/>
              <a:gdLst>
                <a:gd name="T0" fmla="*/ 0 w 8"/>
                <a:gd name="T1" fmla="*/ 2147483647 h 28"/>
                <a:gd name="T2" fmla="*/ 2147483647 w 8"/>
                <a:gd name="T3" fmla="*/ 0 h 28"/>
                <a:gd name="T4" fmla="*/ 0 w 8"/>
                <a:gd name="T5" fmla="*/ 2147483647 h 28"/>
                <a:gd name="T6" fmla="*/ 0 60000 65536"/>
                <a:gd name="T7" fmla="*/ 0 60000 65536"/>
                <a:gd name="T8" fmla="*/ 0 60000 65536"/>
                <a:gd name="T9" fmla="*/ 0 w 8"/>
                <a:gd name="T10" fmla="*/ 0 h 28"/>
                <a:gd name="T11" fmla="*/ 8 w 8"/>
                <a:gd name="T12" fmla="*/ 28 h 28"/>
              </a:gdLst>
              <a:ahLst/>
              <a:cxnLst>
                <a:cxn ang="T6">
                  <a:pos x="T0" y="T1"/>
                </a:cxn>
                <a:cxn ang="T7">
                  <a:pos x="T2" y="T3"/>
                </a:cxn>
                <a:cxn ang="T8">
                  <a:pos x="T4" y="T5"/>
                </a:cxn>
              </a:cxnLst>
              <a:rect l="T9" t="T10" r="T11" b="T12"/>
              <a:pathLst>
                <a:path w="8" h="28">
                  <a:moveTo>
                    <a:pt x="0" y="28"/>
                  </a:moveTo>
                  <a:lnTo>
                    <a:pt x="8" y="0"/>
                  </a:lnTo>
                  <a:lnTo>
                    <a:pt x="0" y="28"/>
                  </a:lnTo>
                  <a:close/>
                </a:path>
              </a:pathLst>
            </a:custGeom>
            <a:solidFill>
              <a:schemeClr val="accent6">
                <a:lumMod val="20000"/>
                <a:lumOff val="80000"/>
              </a:schemeClr>
            </a:solidFill>
            <a:ln w="9525">
              <a:solidFill>
                <a:schemeClr val="accent6">
                  <a:lumMod val="60000"/>
                  <a:lumOff val="40000"/>
                </a:schemeClr>
              </a:solidFill>
              <a:round/>
              <a:headEnd/>
              <a:tailEnd/>
            </a:ln>
          </p:spPr>
          <p:txBody>
            <a:bodyPr/>
            <a:lstStyle/>
            <a:p>
              <a:pPr>
                <a:defRPr/>
              </a:pPr>
              <a:endParaRPr lang="en-US" sz="1800" b="0">
                <a:solidFill>
                  <a:prstClr val="black"/>
                </a:solidFill>
              </a:endParaRPr>
            </a:p>
          </p:txBody>
        </p:sp>
        <p:sp>
          <p:nvSpPr>
            <p:cNvPr id="262" name="Line 277"/>
            <p:cNvSpPr>
              <a:spLocks noChangeShapeType="1"/>
            </p:cNvSpPr>
            <p:nvPr/>
          </p:nvSpPr>
          <p:spPr bwMode="auto">
            <a:xfrm flipV="1">
              <a:off x="7795040" y="4892677"/>
              <a:ext cx="14289" cy="50800"/>
            </a:xfrm>
            <a:prstGeom prst="line">
              <a:avLst/>
            </a:prstGeom>
            <a:no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63" name="Freeform 278"/>
            <p:cNvSpPr>
              <a:spLocks/>
            </p:cNvSpPr>
            <p:nvPr/>
          </p:nvSpPr>
          <p:spPr bwMode="auto">
            <a:xfrm>
              <a:off x="6996452" y="4527552"/>
              <a:ext cx="96846" cy="147638"/>
            </a:xfrm>
            <a:custGeom>
              <a:avLst/>
              <a:gdLst>
                <a:gd name="T0" fmla="*/ 2147483647 w 54"/>
                <a:gd name="T1" fmla="*/ 2147483647 h 80"/>
                <a:gd name="T2" fmla="*/ 2147483647 w 54"/>
                <a:gd name="T3" fmla="*/ 2147483647 h 80"/>
                <a:gd name="T4" fmla="*/ 2147483647 w 54"/>
                <a:gd name="T5" fmla="*/ 2147483647 h 80"/>
                <a:gd name="T6" fmla="*/ 2147483647 w 54"/>
                <a:gd name="T7" fmla="*/ 2147483647 h 80"/>
                <a:gd name="T8" fmla="*/ 0 w 54"/>
                <a:gd name="T9" fmla="*/ 0 h 80"/>
                <a:gd name="T10" fmla="*/ 0 w 54"/>
                <a:gd name="T11" fmla="*/ 2147483647 h 80"/>
                <a:gd name="T12" fmla="*/ 0 w 54"/>
                <a:gd name="T13" fmla="*/ 2147483647 h 80"/>
                <a:gd name="T14" fmla="*/ 2147483647 w 54"/>
                <a:gd name="T15" fmla="*/ 2147483647 h 80"/>
                <a:gd name="T16" fmla="*/ 2147483647 w 54"/>
                <a:gd name="T17" fmla="*/ 2147483647 h 80"/>
                <a:gd name="T18" fmla="*/ 2147483647 w 54"/>
                <a:gd name="T19" fmla="*/ 2147483647 h 80"/>
                <a:gd name="T20" fmla="*/ 2147483647 w 54"/>
                <a:gd name="T21" fmla="*/ 2147483647 h 80"/>
                <a:gd name="T22" fmla="*/ 2147483647 w 54"/>
                <a:gd name="T23" fmla="*/ 2147483647 h 80"/>
                <a:gd name="T24" fmla="*/ 2147483647 w 54"/>
                <a:gd name="T25" fmla="*/ 2147483647 h 80"/>
                <a:gd name="T26" fmla="*/ 2147483647 w 54"/>
                <a:gd name="T27" fmla="*/ 2147483647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80"/>
                <a:gd name="T44" fmla="*/ 54 w 54"/>
                <a:gd name="T45" fmla="*/ 80 h 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80">
                  <a:moveTo>
                    <a:pt x="26" y="8"/>
                  </a:moveTo>
                  <a:lnTo>
                    <a:pt x="26" y="8"/>
                  </a:lnTo>
                  <a:lnTo>
                    <a:pt x="18" y="16"/>
                  </a:lnTo>
                  <a:lnTo>
                    <a:pt x="8" y="8"/>
                  </a:lnTo>
                  <a:lnTo>
                    <a:pt x="0" y="0"/>
                  </a:lnTo>
                  <a:lnTo>
                    <a:pt x="0" y="8"/>
                  </a:lnTo>
                  <a:lnTo>
                    <a:pt x="0" y="34"/>
                  </a:lnTo>
                  <a:lnTo>
                    <a:pt x="18" y="52"/>
                  </a:lnTo>
                  <a:lnTo>
                    <a:pt x="44" y="80"/>
                  </a:lnTo>
                  <a:lnTo>
                    <a:pt x="54" y="80"/>
                  </a:lnTo>
                  <a:lnTo>
                    <a:pt x="44" y="52"/>
                  </a:lnTo>
                  <a:lnTo>
                    <a:pt x="44" y="26"/>
                  </a:lnTo>
                  <a:lnTo>
                    <a:pt x="26"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64" name="Freeform 279"/>
            <p:cNvSpPr>
              <a:spLocks/>
            </p:cNvSpPr>
            <p:nvPr/>
          </p:nvSpPr>
          <p:spPr bwMode="auto">
            <a:xfrm>
              <a:off x="7469572" y="4951415"/>
              <a:ext cx="49217" cy="14287"/>
            </a:xfrm>
            <a:custGeom>
              <a:avLst/>
              <a:gdLst>
                <a:gd name="T0" fmla="*/ 0 w 28"/>
                <a:gd name="T1" fmla="*/ 0 h 8"/>
                <a:gd name="T2" fmla="*/ 0 w 28"/>
                <a:gd name="T3" fmla="*/ 0 h 8"/>
                <a:gd name="T4" fmla="*/ 2147483647 w 28"/>
                <a:gd name="T5" fmla="*/ 2147483647 h 8"/>
                <a:gd name="T6" fmla="*/ 2147483647 w 28"/>
                <a:gd name="T7" fmla="*/ 2147483647 h 8"/>
                <a:gd name="T8" fmla="*/ 2147483647 w 28"/>
                <a:gd name="T9" fmla="*/ 0 h 8"/>
                <a:gd name="T10" fmla="*/ 0 w 28"/>
                <a:gd name="T11" fmla="*/ 0 h 8"/>
                <a:gd name="T12" fmla="*/ 0 w 28"/>
                <a:gd name="T13" fmla="*/ 0 h 8"/>
                <a:gd name="T14" fmla="*/ 0 60000 65536"/>
                <a:gd name="T15" fmla="*/ 0 60000 65536"/>
                <a:gd name="T16" fmla="*/ 0 60000 65536"/>
                <a:gd name="T17" fmla="*/ 0 60000 65536"/>
                <a:gd name="T18" fmla="*/ 0 60000 65536"/>
                <a:gd name="T19" fmla="*/ 0 60000 65536"/>
                <a:gd name="T20" fmla="*/ 0 60000 65536"/>
                <a:gd name="T21" fmla="*/ 0 w 28"/>
                <a:gd name="T22" fmla="*/ 0 h 8"/>
                <a:gd name="T23" fmla="*/ 28 w 2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8">
                  <a:moveTo>
                    <a:pt x="0" y="0"/>
                  </a:moveTo>
                  <a:lnTo>
                    <a:pt x="0" y="0"/>
                  </a:lnTo>
                  <a:lnTo>
                    <a:pt x="20" y="8"/>
                  </a:lnTo>
                  <a:lnTo>
                    <a:pt x="28" y="8"/>
                  </a:lnTo>
                  <a:lnTo>
                    <a:pt x="20"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65" name="Freeform 280"/>
            <p:cNvSpPr>
              <a:spLocks/>
            </p:cNvSpPr>
            <p:nvPr/>
          </p:nvSpPr>
          <p:spPr bwMode="auto">
            <a:xfrm>
              <a:off x="6944059" y="4722815"/>
              <a:ext cx="15877" cy="33337"/>
            </a:xfrm>
            <a:custGeom>
              <a:avLst/>
              <a:gdLst>
                <a:gd name="T0" fmla="*/ 0 w 8"/>
                <a:gd name="T1" fmla="*/ 0 h 18"/>
                <a:gd name="T2" fmla="*/ 0 w 8"/>
                <a:gd name="T3" fmla="*/ 0 h 18"/>
                <a:gd name="T4" fmla="*/ 2147483647 w 8"/>
                <a:gd name="T5" fmla="*/ 2147483647 h 18"/>
                <a:gd name="T6" fmla="*/ 2147483647 w 8"/>
                <a:gd name="T7" fmla="*/ 2147483647 h 18"/>
                <a:gd name="T8" fmla="*/ 2147483647 w 8"/>
                <a:gd name="T9" fmla="*/ 0 h 18"/>
                <a:gd name="T10" fmla="*/ 0 w 8"/>
                <a:gd name="T11" fmla="*/ 0 h 18"/>
                <a:gd name="T12" fmla="*/ 0 w 8"/>
                <a:gd name="T13" fmla="*/ 0 h 18"/>
                <a:gd name="T14" fmla="*/ 0 60000 65536"/>
                <a:gd name="T15" fmla="*/ 0 60000 65536"/>
                <a:gd name="T16" fmla="*/ 0 60000 65536"/>
                <a:gd name="T17" fmla="*/ 0 60000 65536"/>
                <a:gd name="T18" fmla="*/ 0 60000 65536"/>
                <a:gd name="T19" fmla="*/ 0 60000 65536"/>
                <a:gd name="T20" fmla="*/ 0 60000 65536"/>
                <a:gd name="T21" fmla="*/ 0 w 8"/>
                <a:gd name="T22" fmla="*/ 0 h 18"/>
                <a:gd name="T23" fmla="*/ 8 w 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8">
                  <a:moveTo>
                    <a:pt x="0" y="0"/>
                  </a:moveTo>
                  <a:lnTo>
                    <a:pt x="0" y="0"/>
                  </a:lnTo>
                  <a:lnTo>
                    <a:pt x="8" y="18"/>
                  </a:lnTo>
                  <a:lnTo>
                    <a:pt x="8" y="8"/>
                  </a:lnTo>
                  <a:lnTo>
                    <a:pt x="8"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66" name="Freeform 281"/>
            <p:cNvSpPr>
              <a:spLocks/>
            </p:cNvSpPr>
            <p:nvPr/>
          </p:nvSpPr>
          <p:spPr bwMode="auto">
            <a:xfrm>
              <a:off x="6856738" y="4560890"/>
              <a:ext cx="282602" cy="290512"/>
            </a:xfrm>
            <a:custGeom>
              <a:avLst/>
              <a:gdLst>
                <a:gd name="T0" fmla="*/ 0 w 157"/>
                <a:gd name="T1" fmla="*/ 0 h 158"/>
                <a:gd name="T2" fmla="*/ 0 w 157"/>
                <a:gd name="T3" fmla="*/ 0 h 158"/>
                <a:gd name="T4" fmla="*/ 0 w 157"/>
                <a:gd name="T5" fmla="*/ 2147483647 h 158"/>
                <a:gd name="T6" fmla="*/ 2147483647 w 157"/>
                <a:gd name="T7" fmla="*/ 2147483647 h 158"/>
                <a:gd name="T8" fmla="*/ 2147483647 w 157"/>
                <a:gd name="T9" fmla="*/ 2147483647 h 158"/>
                <a:gd name="T10" fmla="*/ 2147483647 w 157"/>
                <a:gd name="T11" fmla="*/ 2147483647 h 158"/>
                <a:gd name="T12" fmla="*/ 2147483647 w 157"/>
                <a:gd name="T13" fmla="*/ 2147483647 h 158"/>
                <a:gd name="T14" fmla="*/ 2147483647 w 157"/>
                <a:gd name="T15" fmla="*/ 2147483647 h 158"/>
                <a:gd name="T16" fmla="*/ 2147483647 w 157"/>
                <a:gd name="T17" fmla="*/ 2147483647 h 158"/>
                <a:gd name="T18" fmla="*/ 2147483647 w 157"/>
                <a:gd name="T19" fmla="*/ 2147483647 h 158"/>
                <a:gd name="T20" fmla="*/ 2147483647 w 157"/>
                <a:gd name="T21" fmla="*/ 2147483647 h 158"/>
                <a:gd name="T22" fmla="*/ 2147483647 w 157"/>
                <a:gd name="T23" fmla="*/ 2147483647 h 158"/>
                <a:gd name="T24" fmla="*/ 2147483647 w 157"/>
                <a:gd name="T25" fmla="*/ 2147483647 h 158"/>
                <a:gd name="T26" fmla="*/ 2147483647 w 157"/>
                <a:gd name="T27" fmla="*/ 2147483647 h 158"/>
                <a:gd name="T28" fmla="*/ 2147483647 w 157"/>
                <a:gd name="T29" fmla="*/ 2147483647 h 158"/>
                <a:gd name="T30" fmla="*/ 2147483647 w 157"/>
                <a:gd name="T31" fmla="*/ 2147483647 h 158"/>
                <a:gd name="T32" fmla="*/ 2147483647 w 157"/>
                <a:gd name="T33" fmla="*/ 2147483647 h 158"/>
                <a:gd name="T34" fmla="*/ 2147483647 w 157"/>
                <a:gd name="T35" fmla="*/ 2147483647 h 158"/>
                <a:gd name="T36" fmla="*/ 2147483647 w 157"/>
                <a:gd name="T37" fmla="*/ 2147483647 h 158"/>
                <a:gd name="T38" fmla="*/ 2147483647 w 157"/>
                <a:gd name="T39" fmla="*/ 2147483647 h 158"/>
                <a:gd name="T40" fmla="*/ 2147483647 w 157"/>
                <a:gd name="T41" fmla="*/ 2147483647 h 158"/>
                <a:gd name="T42" fmla="*/ 2147483647 w 157"/>
                <a:gd name="T43" fmla="*/ 2147483647 h 158"/>
                <a:gd name="T44" fmla="*/ 0 w 157"/>
                <a:gd name="T45" fmla="*/ 0 h 158"/>
                <a:gd name="T46" fmla="*/ 0 w 157"/>
                <a:gd name="T47" fmla="*/ 0 h 1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7"/>
                <a:gd name="T73" fmla="*/ 0 h 158"/>
                <a:gd name="T74" fmla="*/ 157 w 157"/>
                <a:gd name="T75" fmla="*/ 158 h 1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7" h="158">
                  <a:moveTo>
                    <a:pt x="0" y="0"/>
                  </a:moveTo>
                  <a:lnTo>
                    <a:pt x="0" y="0"/>
                  </a:lnTo>
                  <a:lnTo>
                    <a:pt x="0" y="10"/>
                  </a:lnTo>
                  <a:lnTo>
                    <a:pt x="18" y="26"/>
                  </a:lnTo>
                  <a:lnTo>
                    <a:pt x="39" y="44"/>
                  </a:lnTo>
                  <a:lnTo>
                    <a:pt x="47" y="52"/>
                  </a:lnTo>
                  <a:lnTo>
                    <a:pt x="57" y="70"/>
                  </a:lnTo>
                  <a:lnTo>
                    <a:pt x="75" y="88"/>
                  </a:lnTo>
                  <a:lnTo>
                    <a:pt x="93" y="124"/>
                  </a:lnTo>
                  <a:lnTo>
                    <a:pt x="129" y="158"/>
                  </a:lnTo>
                  <a:lnTo>
                    <a:pt x="147" y="158"/>
                  </a:lnTo>
                  <a:lnTo>
                    <a:pt x="157" y="124"/>
                  </a:lnTo>
                  <a:lnTo>
                    <a:pt x="147" y="106"/>
                  </a:lnTo>
                  <a:lnTo>
                    <a:pt x="139" y="106"/>
                  </a:lnTo>
                  <a:lnTo>
                    <a:pt x="129" y="88"/>
                  </a:lnTo>
                  <a:lnTo>
                    <a:pt x="121" y="88"/>
                  </a:lnTo>
                  <a:lnTo>
                    <a:pt x="121" y="78"/>
                  </a:lnTo>
                  <a:lnTo>
                    <a:pt x="111" y="70"/>
                  </a:lnTo>
                  <a:lnTo>
                    <a:pt x="111" y="62"/>
                  </a:lnTo>
                  <a:lnTo>
                    <a:pt x="85" y="44"/>
                  </a:lnTo>
                  <a:lnTo>
                    <a:pt x="75" y="44"/>
                  </a:lnTo>
                  <a:lnTo>
                    <a:pt x="29" y="1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67" name="Freeform 282"/>
            <p:cNvSpPr>
              <a:spLocks/>
            </p:cNvSpPr>
            <p:nvPr/>
          </p:nvSpPr>
          <p:spPr bwMode="auto">
            <a:xfrm>
              <a:off x="7123464" y="4851402"/>
              <a:ext cx="230209" cy="66675"/>
            </a:xfrm>
            <a:custGeom>
              <a:avLst/>
              <a:gdLst>
                <a:gd name="T0" fmla="*/ 0 w 128"/>
                <a:gd name="T1" fmla="*/ 2147483647 h 36"/>
                <a:gd name="T2" fmla="*/ 0 w 128"/>
                <a:gd name="T3" fmla="*/ 2147483647 h 36"/>
                <a:gd name="T4" fmla="*/ 2147483647 w 128"/>
                <a:gd name="T5" fmla="*/ 2147483647 h 36"/>
                <a:gd name="T6" fmla="*/ 2147483647 w 128"/>
                <a:gd name="T7" fmla="*/ 2147483647 h 36"/>
                <a:gd name="T8" fmla="*/ 2147483647 w 128"/>
                <a:gd name="T9" fmla="*/ 2147483647 h 36"/>
                <a:gd name="T10" fmla="*/ 2147483647 w 128"/>
                <a:gd name="T11" fmla="*/ 2147483647 h 36"/>
                <a:gd name="T12" fmla="*/ 2147483647 w 128"/>
                <a:gd name="T13" fmla="*/ 2147483647 h 36"/>
                <a:gd name="T14" fmla="*/ 2147483647 w 128"/>
                <a:gd name="T15" fmla="*/ 2147483647 h 36"/>
                <a:gd name="T16" fmla="*/ 2147483647 w 128"/>
                <a:gd name="T17" fmla="*/ 2147483647 h 36"/>
                <a:gd name="T18" fmla="*/ 2147483647 w 128"/>
                <a:gd name="T19" fmla="*/ 2147483647 h 36"/>
                <a:gd name="T20" fmla="*/ 2147483647 w 128"/>
                <a:gd name="T21" fmla="*/ 0 h 36"/>
                <a:gd name="T22" fmla="*/ 2147483647 w 128"/>
                <a:gd name="T23" fmla="*/ 0 h 36"/>
                <a:gd name="T24" fmla="*/ 0 w 128"/>
                <a:gd name="T25" fmla="*/ 2147483647 h 36"/>
                <a:gd name="T26" fmla="*/ 0 w 128"/>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8"/>
                <a:gd name="T43" fmla="*/ 0 h 36"/>
                <a:gd name="T44" fmla="*/ 128 w 128"/>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8" h="36">
                  <a:moveTo>
                    <a:pt x="0" y="10"/>
                  </a:moveTo>
                  <a:lnTo>
                    <a:pt x="0" y="10"/>
                  </a:lnTo>
                  <a:lnTo>
                    <a:pt x="36" y="26"/>
                  </a:lnTo>
                  <a:lnTo>
                    <a:pt x="128" y="36"/>
                  </a:lnTo>
                  <a:lnTo>
                    <a:pt x="128" y="26"/>
                  </a:lnTo>
                  <a:lnTo>
                    <a:pt x="110" y="26"/>
                  </a:lnTo>
                  <a:lnTo>
                    <a:pt x="100" y="18"/>
                  </a:lnTo>
                  <a:lnTo>
                    <a:pt x="72" y="10"/>
                  </a:lnTo>
                  <a:lnTo>
                    <a:pt x="72" y="18"/>
                  </a:lnTo>
                  <a:lnTo>
                    <a:pt x="54" y="10"/>
                  </a:lnTo>
                  <a:lnTo>
                    <a:pt x="28" y="0"/>
                  </a:lnTo>
                  <a:lnTo>
                    <a:pt x="10" y="0"/>
                  </a:lnTo>
                  <a:lnTo>
                    <a:pt x="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68" name="Freeform 283"/>
            <p:cNvSpPr>
              <a:spLocks/>
            </p:cNvSpPr>
            <p:nvPr/>
          </p:nvSpPr>
          <p:spPr bwMode="auto">
            <a:xfrm>
              <a:off x="7123464" y="4737102"/>
              <a:ext cx="33340" cy="52388"/>
            </a:xfrm>
            <a:custGeom>
              <a:avLst/>
              <a:gdLst>
                <a:gd name="T0" fmla="*/ 0 w 18"/>
                <a:gd name="T1" fmla="*/ 2147483647 h 28"/>
                <a:gd name="T2" fmla="*/ 0 w 18"/>
                <a:gd name="T3" fmla="*/ 2147483647 h 28"/>
                <a:gd name="T4" fmla="*/ 2147483647 w 18"/>
                <a:gd name="T5" fmla="*/ 2147483647 h 28"/>
                <a:gd name="T6" fmla="*/ 2147483647 w 18"/>
                <a:gd name="T7" fmla="*/ 2147483647 h 28"/>
                <a:gd name="T8" fmla="*/ 2147483647 w 18"/>
                <a:gd name="T9" fmla="*/ 2147483647 h 28"/>
                <a:gd name="T10" fmla="*/ 2147483647 w 18"/>
                <a:gd name="T11" fmla="*/ 0 h 28"/>
                <a:gd name="T12" fmla="*/ 0 w 18"/>
                <a:gd name="T13" fmla="*/ 2147483647 h 28"/>
                <a:gd name="T14" fmla="*/ 0 w 18"/>
                <a:gd name="T15" fmla="*/ 2147483647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8"/>
                  </a:moveTo>
                  <a:lnTo>
                    <a:pt x="0" y="8"/>
                  </a:lnTo>
                  <a:lnTo>
                    <a:pt x="10" y="18"/>
                  </a:lnTo>
                  <a:lnTo>
                    <a:pt x="18" y="28"/>
                  </a:lnTo>
                  <a:lnTo>
                    <a:pt x="18" y="18"/>
                  </a:lnTo>
                  <a:lnTo>
                    <a:pt x="10"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69" name="Freeform 284"/>
            <p:cNvSpPr>
              <a:spLocks/>
            </p:cNvSpPr>
            <p:nvPr/>
          </p:nvSpPr>
          <p:spPr bwMode="auto">
            <a:xfrm>
              <a:off x="7174269" y="4770440"/>
              <a:ext cx="14288" cy="19050"/>
            </a:xfrm>
            <a:custGeom>
              <a:avLst/>
              <a:gdLst>
                <a:gd name="T0" fmla="*/ 0 w 8"/>
                <a:gd name="T1" fmla="*/ 2147483647 h 10"/>
                <a:gd name="T2" fmla="*/ 0 w 8"/>
                <a:gd name="T3" fmla="*/ 2147483647 h 10"/>
                <a:gd name="T4" fmla="*/ 2147483647 w 8"/>
                <a:gd name="T5" fmla="*/ 2147483647 h 10"/>
                <a:gd name="T6" fmla="*/ 2147483647 w 8"/>
                <a:gd name="T7" fmla="*/ 0 h 10"/>
                <a:gd name="T8" fmla="*/ 0 w 8"/>
                <a:gd name="T9" fmla="*/ 0 h 10"/>
                <a:gd name="T10" fmla="*/ 0 w 8"/>
                <a:gd name="T11" fmla="*/ 2147483647 h 10"/>
                <a:gd name="T12" fmla="*/ 0 w 8"/>
                <a:gd name="T13" fmla="*/ 2147483647 h 10"/>
                <a:gd name="T14" fmla="*/ 0 60000 65536"/>
                <a:gd name="T15" fmla="*/ 0 60000 65536"/>
                <a:gd name="T16" fmla="*/ 0 60000 65536"/>
                <a:gd name="T17" fmla="*/ 0 60000 65536"/>
                <a:gd name="T18" fmla="*/ 0 60000 65536"/>
                <a:gd name="T19" fmla="*/ 0 60000 65536"/>
                <a:gd name="T20" fmla="*/ 0 60000 65536"/>
                <a:gd name="T21" fmla="*/ 0 w 8"/>
                <a:gd name="T22" fmla="*/ 0 h 10"/>
                <a:gd name="T23" fmla="*/ 8 w 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0">
                  <a:moveTo>
                    <a:pt x="0" y="10"/>
                  </a:moveTo>
                  <a:lnTo>
                    <a:pt x="0" y="10"/>
                  </a:lnTo>
                  <a:lnTo>
                    <a:pt x="8" y="10"/>
                  </a:lnTo>
                  <a:lnTo>
                    <a:pt x="8" y="0"/>
                  </a:lnTo>
                  <a:lnTo>
                    <a:pt x="0" y="0"/>
                  </a:lnTo>
                  <a:lnTo>
                    <a:pt x="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70" name="Freeform 285"/>
            <p:cNvSpPr>
              <a:spLocks/>
            </p:cNvSpPr>
            <p:nvPr/>
          </p:nvSpPr>
          <p:spPr bwMode="auto">
            <a:xfrm>
              <a:off x="7787103" y="4703765"/>
              <a:ext cx="258787" cy="233362"/>
            </a:xfrm>
            <a:custGeom>
              <a:avLst/>
              <a:gdLst>
                <a:gd name="T0" fmla="*/ 2147483647 w 144"/>
                <a:gd name="T1" fmla="*/ 2147483647 h 126"/>
                <a:gd name="T2" fmla="*/ 2147483647 w 144"/>
                <a:gd name="T3" fmla="*/ 2147483647 h 126"/>
                <a:gd name="T4" fmla="*/ 2147483647 w 144"/>
                <a:gd name="T5" fmla="*/ 2147483647 h 126"/>
                <a:gd name="T6" fmla="*/ 2147483647 w 144"/>
                <a:gd name="T7" fmla="*/ 2147483647 h 126"/>
                <a:gd name="T8" fmla="*/ 2147483647 w 144"/>
                <a:gd name="T9" fmla="*/ 2147483647 h 126"/>
                <a:gd name="T10" fmla="*/ 2147483647 w 144"/>
                <a:gd name="T11" fmla="*/ 2147483647 h 126"/>
                <a:gd name="T12" fmla="*/ 2147483647 w 144"/>
                <a:gd name="T13" fmla="*/ 2147483647 h 126"/>
                <a:gd name="T14" fmla="*/ 2147483647 w 144"/>
                <a:gd name="T15" fmla="*/ 2147483647 h 126"/>
                <a:gd name="T16" fmla="*/ 2147483647 w 144"/>
                <a:gd name="T17" fmla="*/ 2147483647 h 126"/>
                <a:gd name="T18" fmla="*/ 2147483647 w 144"/>
                <a:gd name="T19" fmla="*/ 2147483647 h 126"/>
                <a:gd name="T20" fmla="*/ 2147483647 w 144"/>
                <a:gd name="T21" fmla="*/ 2147483647 h 126"/>
                <a:gd name="T22" fmla="*/ 2147483647 w 144"/>
                <a:gd name="T23" fmla="*/ 2147483647 h 126"/>
                <a:gd name="T24" fmla="*/ 2147483647 w 144"/>
                <a:gd name="T25" fmla="*/ 2147483647 h 126"/>
                <a:gd name="T26" fmla="*/ 2147483647 w 144"/>
                <a:gd name="T27" fmla="*/ 2147483647 h 126"/>
                <a:gd name="T28" fmla="*/ 2147483647 w 144"/>
                <a:gd name="T29" fmla="*/ 2147483647 h 126"/>
                <a:gd name="T30" fmla="*/ 2147483647 w 144"/>
                <a:gd name="T31" fmla="*/ 2147483647 h 126"/>
                <a:gd name="T32" fmla="*/ 0 w 144"/>
                <a:gd name="T33" fmla="*/ 2147483647 h 126"/>
                <a:gd name="T34" fmla="*/ 2147483647 w 144"/>
                <a:gd name="T35" fmla="*/ 0 h 126"/>
                <a:gd name="T36" fmla="*/ 2147483647 w 144"/>
                <a:gd name="T37" fmla="*/ 0 h 126"/>
                <a:gd name="T38" fmla="*/ 2147483647 w 144"/>
                <a:gd name="T39" fmla="*/ 2147483647 h 126"/>
                <a:gd name="T40" fmla="*/ 2147483647 w 144"/>
                <a:gd name="T41" fmla="*/ 2147483647 h 126"/>
                <a:gd name="T42" fmla="*/ 2147483647 w 144"/>
                <a:gd name="T43" fmla="*/ 2147483647 h 126"/>
                <a:gd name="T44" fmla="*/ 2147483647 w 144"/>
                <a:gd name="T45" fmla="*/ 2147483647 h 126"/>
                <a:gd name="T46" fmla="*/ 2147483647 w 144"/>
                <a:gd name="T47" fmla="*/ 2147483647 h 126"/>
                <a:gd name="T48" fmla="*/ 2147483647 w 144"/>
                <a:gd name="T49" fmla="*/ 2147483647 h 126"/>
                <a:gd name="T50" fmla="*/ 2147483647 w 144"/>
                <a:gd name="T51" fmla="*/ 2147483647 h 1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
                <a:gd name="T79" fmla="*/ 0 h 126"/>
                <a:gd name="T80" fmla="*/ 144 w 144"/>
                <a:gd name="T81" fmla="*/ 126 h 1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4" h="126">
                  <a:moveTo>
                    <a:pt x="144" y="36"/>
                  </a:moveTo>
                  <a:lnTo>
                    <a:pt x="144" y="36"/>
                  </a:lnTo>
                  <a:lnTo>
                    <a:pt x="144" y="72"/>
                  </a:lnTo>
                  <a:lnTo>
                    <a:pt x="144" y="126"/>
                  </a:lnTo>
                  <a:lnTo>
                    <a:pt x="126" y="108"/>
                  </a:lnTo>
                  <a:lnTo>
                    <a:pt x="98" y="116"/>
                  </a:lnTo>
                  <a:lnTo>
                    <a:pt x="108" y="98"/>
                  </a:lnTo>
                  <a:lnTo>
                    <a:pt x="98" y="80"/>
                  </a:lnTo>
                  <a:lnTo>
                    <a:pt x="36" y="46"/>
                  </a:lnTo>
                  <a:lnTo>
                    <a:pt x="26" y="54"/>
                  </a:lnTo>
                  <a:lnTo>
                    <a:pt x="26" y="46"/>
                  </a:lnTo>
                  <a:lnTo>
                    <a:pt x="18" y="36"/>
                  </a:lnTo>
                  <a:lnTo>
                    <a:pt x="36" y="36"/>
                  </a:lnTo>
                  <a:lnTo>
                    <a:pt x="44" y="28"/>
                  </a:lnTo>
                  <a:lnTo>
                    <a:pt x="18" y="28"/>
                  </a:lnTo>
                  <a:lnTo>
                    <a:pt x="10" y="18"/>
                  </a:lnTo>
                  <a:lnTo>
                    <a:pt x="0" y="18"/>
                  </a:lnTo>
                  <a:lnTo>
                    <a:pt x="18" y="0"/>
                  </a:lnTo>
                  <a:lnTo>
                    <a:pt x="26" y="0"/>
                  </a:lnTo>
                  <a:lnTo>
                    <a:pt x="44" y="10"/>
                  </a:lnTo>
                  <a:lnTo>
                    <a:pt x="44" y="28"/>
                  </a:lnTo>
                  <a:lnTo>
                    <a:pt x="62" y="46"/>
                  </a:lnTo>
                  <a:lnTo>
                    <a:pt x="80" y="28"/>
                  </a:lnTo>
                  <a:lnTo>
                    <a:pt x="98" y="18"/>
                  </a:lnTo>
                  <a:lnTo>
                    <a:pt x="144"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71" name="Freeform 286"/>
            <p:cNvSpPr>
              <a:spLocks/>
            </p:cNvSpPr>
            <p:nvPr/>
          </p:nvSpPr>
          <p:spPr bwMode="auto">
            <a:xfrm>
              <a:off x="7401303" y="4918077"/>
              <a:ext cx="203220" cy="19050"/>
            </a:xfrm>
            <a:custGeom>
              <a:avLst/>
              <a:gdLst>
                <a:gd name="T0" fmla="*/ 0 w 113"/>
                <a:gd name="T1" fmla="*/ 2147483647 h 10"/>
                <a:gd name="T2" fmla="*/ 0 w 113"/>
                <a:gd name="T3" fmla="*/ 2147483647 h 10"/>
                <a:gd name="T4" fmla="*/ 2147483647 w 113"/>
                <a:gd name="T5" fmla="*/ 2147483647 h 10"/>
                <a:gd name="T6" fmla="*/ 2147483647 w 113"/>
                <a:gd name="T7" fmla="*/ 0 h 10"/>
                <a:gd name="T8" fmla="*/ 2147483647 w 113"/>
                <a:gd name="T9" fmla="*/ 2147483647 h 10"/>
                <a:gd name="T10" fmla="*/ 2147483647 w 113"/>
                <a:gd name="T11" fmla="*/ 0 h 10"/>
                <a:gd name="T12" fmla="*/ 2147483647 w 113"/>
                <a:gd name="T13" fmla="*/ 0 h 10"/>
                <a:gd name="T14" fmla="*/ 2147483647 w 113"/>
                <a:gd name="T15" fmla="*/ 0 h 10"/>
                <a:gd name="T16" fmla="*/ 2147483647 w 113"/>
                <a:gd name="T17" fmla="*/ 0 h 10"/>
                <a:gd name="T18" fmla="*/ 2147483647 w 113"/>
                <a:gd name="T19" fmla="*/ 0 h 10"/>
                <a:gd name="T20" fmla="*/ 2147483647 w 113"/>
                <a:gd name="T21" fmla="*/ 0 h 10"/>
                <a:gd name="T22" fmla="*/ 0 w 113"/>
                <a:gd name="T23" fmla="*/ 0 h 10"/>
                <a:gd name="T24" fmla="*/ 0 w 113"/>
                <a:gd name="T25" fmla="*/ 2147483647 h 10"/>
                <a:gd name="T26" fmla="*/ 0 w 113"/>
                <a:gd name="T27" fmla="*/ 2147483647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3"/>
                <a:gd name="T43" fmla="*/ 0 h 10"/>
                <a:gd name="T44" fmla="*/ 113 w 113"/>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3" h="10">
                  <a:moveTo>
                    <a:pt x="0" y="10"/>
                  </a:moveTo>
                  <a:lnTo>
                    <a:pt x="0" y="10"/>
                  </a:lnTo>
                  <a:lnTo>
                    <a:pt x="10" y="10"/>
                  </a:lnTo>
                  <a:lnTo>
                    <a:pt x="46" y="0"/>
                  </a:lnTo>
                  <a:lnTo>
                    <a:pt x="84" y="10"/>
                  </a:lnTo>
                  <a:lnTo>
                    <a:pt x="113" y="0"/>
                  </a:lnTo>
                  <a:lnTo>
                    <a:pt x="92" y="0"/>
                  </a:lnTo>
                  <a:lnTo>
                    <a:pt x="66" y="0"/>
                  </a:lnTo>
                  <a:lnTo>
                    <a:pt x="46" y="0"/>
                  </a:lnTo>
                  <a:lnTo>
                    <a:pt x="20" y="0"/>
                  </a:lnTo>
                  <a:lnTo>
                    <a:pt x="28" y="0"/>
                  </a:lnTo>
                  <a:lnTo>
                    <a:pt x="0" y="0"/>
                  </a:lnTo>
                  <a:lnTo>
                    <a:pt x="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72" name="Freeform 287"/>
            <p:cNvSpPr>
              <a:spLocks/>
            </p:cNvSpPr>
            <p:nvPr/>
          </p:nvSpPr>
          <p:spPr bwMode="auto">
            <a:xfrm>
              <a:off x="7583883" y="4918077"/>
              <a:ext cx="100022" cy="47625"/>
            </a:xfrm>
            <a:custGeom>
              <a:avLst/>
              <a:gdLst>
                <a:gd name="T0" fmla="*/ 0 w 55"/>
                <a:gd name="T1" fmla="*/ 2147483647 h 26"/>
                <a:gd name="T2" fmla="*/ 0 w 55"/>
                <a:gd name="T3" fmla="*/ 2147483647 h 26"/>
                <a:gd name="T4" fmla="*/ 2147483647 w 55"/>
                <a:gd name="T5" fmla="*/ 2147483647 h 26"/>
                <a:gd name="T6" fmla="*/ 2147483647 w 55"/>
                <a:gd name="T7" fmla="*/ 0 h 26"/>
                <a:gd name="T8" fmla="*/ 2147483647 w 55"/>
                <a:gd name="T9" fmla="*/ 0 h 26"/>
                <a:gd name="T10" fmla="*/ 2147483647 w 55"/>
                <a:gd name="T11" fmla="*/ 2147483647 h 26"/>
                <a:gd name="T12" fmla="*/ 0 w 55"/>
                <a:gd name="T13" fmla="*/ 2147483647 h 26"/>
                <a:gd name="T14" fmla="*/ 0 w 55"/>
                <a:gd name="T15" fmla="*/ 2147483647 h 26"/>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26"/>
                <a:gd name="T26" fmla="*/ 55 w 55"/>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26">
                  <a:moveTo>
                    <a:pt x="0" y="26"/>
                  </a:moveTo>
                  <a:lnTo>
                    <a:pt x="0" y="26"/>
                  </a:lnTo>
                  <a:lnTo>
                    <a:pt x="19" y="26"/>
                  </a:lnTo>
                  <a:lnTo>
                    <a:pt x="55" y="0"/>
                  </a:lnTo>
                  <a:lnTo>
                    <a:pt x="29" y="0"/>
                  </a:lnTo>
                  <a:lnTo>
                    <a:pt x="11" y="18"/>
                  </a:lnTo>
                  <a:lnTo>
                    <a:pt x="0"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73" name="Freeform 288"/>
            <p:cNvSpPr>
              <a:spLocks/>
            </p:cNvSpPr>
            <p:nvPr/>
          </p:nvSpPr>
          <p:spPr bwMode="auto">
            <a:xfrm>
              <a:off x="7868072" y="4837115"/>
              <a:ext cx="15877" cy="47625"/>
            </a:xfrm>
            <a:custGeom>
              <a:avLst/>
              <a:gdLst>
                <a:gd name="T0" fmla="*/ 0 w 10"/>
                <a:gd name="T1" fmla="*/ 2147483647 h 26"/>
                <a:gd name="T2" fmla="*/ 0 w 10"/>
                <a:gd name="T3" fmla="*/ 2147483647 h 26"/>
                <a:gd name="T4" fmla="*/ 2147483647 w 10"/>
                <a:gd name="T5" fmla="*/ 2147483647 h 26"/>
                <a:gd name="T6" fmla="*/ 2147483647 w 10"/>
                <a:gd name="T7" fmla="*/ 0 h 26"/>
                <a:gd name="T8" fmla="*/ 0 w 10"/>
                <a:gd name="T9" fmla="*/ 2147483647 h 26"/>
                <a:gd name="T10" fmla="*/ 0 w 10"/>
                <a:gd name="T11" fmla="*/ 2147483647 h 26"/>
                <a:gd name="T12" fmla="*/ 0 60000 65536"/>
                <a:gd name="T13" fmla="*/ 0 60000 65536"/>
                <a:gd name="T14" fmla="*/ 0 60000 65536"/>
                <a:gd name="T15" fmla="*/ 0 60000 65536"/>
                <a:gd name="T16" fmla="*/ 0 60000 65536"/>
                <a:gd name="T17" fmla="*/ 0 60000 65536"/>
                <a:gd name="T18" fmla="*/ 0 w 10"/>
                <a:gd name="T19" fmla="*/ 0 h 26"/>
                <a:gd name="T20" fmla="*/ 10 w 10"/>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0" h="26">
                  <a:moveTo>
                    <a:pt x="0" y="26"/>
                  </a:moveTo>
                  <a:lnTo>
                    <a:pt x="0" y="26"/>
                  </a:lnTo>
                  <a:lnTo>
                    <a:pt x="10" y="8"/>
                  </a:lnTo>
                  <a:lnTo>
                    <a:pt x="10" y="0"/>
                  </a:lnTo>
                  <a:lnTo>
                    <a:pt x="0"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74" name="Freeform 289"/>
            <p:cNvSpPr>
              <a:spLocks/>
            </p:cNvSpPr>
            <p:nvPr/>
          </p:nvSpPr>
          <p:spPr bwMode="auto">
            <a:xfrm>
              <a:off x="7469572" y="4656140"/>
              <a:ext cx="168291" cy="195262"/>
            </a:xfrm>
            <a:custGeom>
              <a:avLst/>
              <a:gdLst>
                <a:gd name="T0" fmla="*/ 0 w 93"/>
                <a:gd name="T1" fmla="*/ 2147483647 h 106"/>
                <a:gd name="T2" fmla="*/ 0 w 93"/>
                <a:gd name="T3" fmla="*/ 2147483647 h 106"/>
                <a:gd name="T4" fmla="*/ 0 w 93"/>
                <a:gd name="T5" fmla="*/ 2147483647 h 106"/>
                <a:gd name="T6" fmla="*/ 2147483647 w 93"/>
                <a:gd name="T7" fmla="*/ 2147483647 h 106"/>
                <a:gd name="T8" fmla="*/ 2147483647 w 93"/>
                <a:gd name="T9" fmla="*/ 2147483647 h 106"/>
                <a:gd name="T10" fmla="*/ 2147483647 w 93"/>
                <a:gd name="T11" fmla="*/ 2147483647 h 106"/>
                <a:gd name="T12" fmla="*/ 2147483647 w 93"/>
                <a:gd name="T13" fmla="*/ 2147483647 h 106"/>
                <a:gd name="T14" fmla="*/ 2147483647 w 93"/>
                <a:gd name="T15" fmla="*/ 2147483647 h 106"/>
                <a:gd name="T16" fmla="*/ 2147483647 w 93"/>
                <a:gd name="T17" fmla="*/ 2147483647 h 106"/>
                <a:gd name="T18" fmla="*/ 2147483647 w 93"/>
                <a:gd name="T19" fmla="*/ 2147483647 h 106"/>
                <a:gd name="T20" fmla="*/ 2147483647 w 93"/>
                <a:gd name="T21" fmla="*/ 2147483647 h 106"/>
                <a:gd name="T22" fmla="*/ 2147483647 w 93"/>
                <a:gd name="T23" fmla="*/ 2147483647 h 106"/>
                <a:gd name="T24" fmla="*/ 2147483647 w 93"/>
                <a:gd name="T25" fmla="*/ 2147483647 h 106"/>
                <a:gd name="T26" fmla="*/ 2147483647 w 93"/>
                <a:gd name="T27" fmla="*/ 2147483647 h 106"/>
                <a:gd name="T28" fmla="*/ 2147483647 w 93"/>
                <a:gd name="T29" fmla="*/ 2147483647 h 106"/>
                <a:gd name="T30" fmla="*/ 2147483647 w 93"/>
                <a:gd name="T31" fmla="*/ 2147483647 h 106"/>
                <a:gd name="T32" fmla="*/ 2147483647 w 93"/>
                <a:gd name="T33" fmla="*/ 2147483647 h 106"/>
                <a:gd name="T34" fmla="*/ 2147483647 w 93"/>
                <a:gd name="T35" fmla="*/ 2147483647 h 106"/>
                <a:gd name="T36" fmla="*/ 2147483647 w 93"/>
                <a:gd name="T37" fmla="*/ 2147483647 h 106"/>
                <a:gd name="T38" fmla="*/ 2147483647 w 93"/>
                <a:gd name="T39" fmla="*/ 2147483647 h 106"/>
                <a:gd name="T40" fmla="*/ 2147483647 w 93"/>
                <a:gd name="T41" fmla="*/ 2147483647 h 106"/>
                <a:gd name="T42" fmla="*/ 2147483647 w 93"/>
                <a:gd name="T43" fmla="*/ 2147483647 h 106"/>
                <a:gd name="T44" fmla="*/ 2147483647 w 93"/>
                <a:gd name="T45" fmla="*/ 2147483647 h 106"/>
                <a:gd name="T46" fmla="*/ 2147483647 w 93"/>
                <a:gd name="T47" fmla="*/ 2147483647 h 106"/>
                <a:gd name="T48" fmla="*/ 2147483647 w 93"/>
                <a:gd name="T49" fmla="*/ 2147483647 h 106"/>
                <a:gd name="T50" fmla="*/ 2147483647 w 93"/>
                <a:gd name="T51" fmla="*/ 2147483647 h 106"/>
                <a:gd name="T52" fmla="*/ 2147483647 w 93"/>
                <a:gd name="T53" fmla="*/ 2147483647 h 106"/>
                <a:gd name="T54" fmla="*/ 2147483647 w 93"/>
                <a:gd name="T55" fmla="*/ 0 h 106"/>
                <a:gd name="T56" fmla="*/ 2147483647 w 93"/>
                <a:gd name="T57" fmla="*/ 2147483647 h 106"/>
                <a:gd name="T58" fmla="*/ 2147483647 w 93"/>
                <a:gd name="T59" fmla="*/ 2147483647 h 106"/>
                <a:gd name="T60" fmla="*/ 2147483647 w 93"/>
                <a:gd name="T61" fmla="*/ 2147483647 h 106"/>
                <a:gd name="T62" fmla="*/ 2147483647 w 93"/>
                <a:gd name="T63" fmla="*/ 2147483647 h 106"/>
                <a:gd name="T64" fmla="*/ 2147483647 w 93"/>
                <a:gd name="T65" fmla="*/ 2147483647 h 106"/>
                <a:gd name="T66" fmla="*/ 2147483647 w 93"/>
                <a:gd name="T67" fmla="*/ 2147483647 h 106"/>
                <a:gd name="T68" fmla="*/ 0 w 93"/>
                <a:gd name="T69" fmla="*/ 2147483647 h 106"/>
                <a:gd name="T70" fmla="*/ 0 w 93"/>
                <a:gd name="T71" fmla="*/ 2147483647 h 1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3"/>
                <a:gd name="T109" fmla="*/ 0 h 106"/>
                <a:gd name="T110" fmla="*/ 93 w 93"/>
                <a:gd name="T111" fmla="*/ 106 h 10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3" h="106">
                  <a:moveTo>
                    <a:pt x="0" y="62"/>
                  </a:moveTo>
                  <a:lnTo>
                    <a:pt x="0" y="62"/>
                  </a:lnTo>
                  <a:lnTo>
                    <a:pt x="0" y="72"/>
                  </a:lnTo>
                  <a:lnTo>
                    <a:pt x="10" y="72"/>
                  </a:lnTo>
                  <a:lnTo>
                    <a:pt x="10" y="80"/>
                  </a:lnTo>
                  <a:lnTo>
                    <a:pt x="10" y="106"/>
                  </a:lnTo>
                  <a:lnTo>
                    <a:pt x="20" y="98"/>
                  </a:lnTo>
                  <a:lnTo>
                    <a:pt x="20" y="72"/>
                  </a:lnTo>
                  <a:lnTo>
                    <a:pt x="28" y="62"/>
                  </a:lnTo>
                  <a:lnTo>
                    <a:pt x="38" y="62"/>
                  </a:lnTo>
                  <a:lnTo>
                    <a:pt x="28" y="72"/>
                  </a:lnTo>
                  <a:lnTo>
                    <a:pt x="38" y="80"/>
                  </a:lnTo>
                  <a:lnTo>
                    <a:pt x="38" y="90"/>
                  </a:lnTo>
                  <a:lnTo>
                    <a:pt x="56" y="90"/>
                  </a:lnTo>
                  <a:lnTo>
                    <a:pt x="56" y="106"/>
                  </a:lnTo>
                  <a:lnTo>
                    <a:pt x="64" y="98"/>
                  </a:lnTo>
                  <a:lnTo>
                    <a:pt x="64" y="90"/>
                  </a:lnTo>
                  <a:lnTo>
                    <a:pt x="46" y="72"/>
                  </a:lnTo>
                  <a:lnTo>
                    <a:pt x="56" y="72"/>
                  </a:lnTo>
                  <a:lnTo>
                    <a:pt x="38" y="54"/>
                  </a:lnTo>
                  <a:lnTo>
                    <a:pt x="56" y="36"/>
                  </a:lnTo>
                  <a:lnTo>
                    <a:pt x="64" y="36"/>
                  </a:lnTo>
                  <a:lnTo>
                    <a:pt x="28" y="46"/>
                  </a:lnTo>
                  <a:lnTo>
                    <a:pt x="20" y="36"/>
                  </a:lnTo>
                  <a:lnTo>
                    <a:pt x="20" y="26"/>
                  </a:lnTo>
                  <a:lnTo>
                    <a:pt x="28" y="18"/>
                  </a:lnTo>
                  <a:lnTo>
                    <a:pt x="85" y="18"/>
                  </a:lnTo>
                  <a:lnTo>
                    <a:pt x="93" y="0"/>
                  </a:lnTo>
                  <a:lnTo>
                    <a:pt x="75" y="10"/>
                  </a:lnTo>
                  <a:lnTo>
                    <a:pt x="56" y="18"/>
                  </a:lnTo>
                  <a:lnTo>
                    <a:pt x="28" y="10"/>
                  </a:lnTo>
                  <a:lnTo>
                    <a:pt x="28" y="18"/>
                  </a:lnTo>
                  <a:lnTo>
                    <a:pt x="20" y="18"/>
                  </a:lnTo>
                  <a:lnTo>
                    <a:pt x="20" y="36"/>
                  </a:lnTo>
                  <a:lnTo>
                    <a:pt x="0" y="6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75" name="Freeform 290"/>
            <p:cNvSpPr>
              <a:spLocks/>
            </p:cNvSpPr>
            <p:nvPr/>
          </p:nvSpPr>
          <p:spPr bwMode="auto">
            <a:xfrm>
              <a:off x="7683905" y="4641852"/>
              <a:ext cx="31753" cy="80963"/>
            </a:xfrm>
            <a:custGeom>
              <a:avLst/>
              <a:gdLst>
                <a:gd name="T0" fmla="*/ 0 w 18"/>
                <a:gd name="T1" fmla="*/ 2147483647 h 44"/>
                <a:gd name="T2" fmla="*/ 0 w 18"/>
                <a:gd name="T3" fmla="*/ 2147483647 h 44"/>
                <a:gd name="T4" fmla="*/ 2147483647 w 18"/>
                <a:gd name="T5" fmla="*/ 2147483647 h 44"/>
                <a:gd name="T6" fmla="*/ 2147483647 w 18"/>
                <a:gd name="T7" fmla="*/ 2147483647 h 44"/>
                <a:gd name="T8" fmla="*/ 2147483647 w 18"/>
                <a:gd name="T9" fmla="*/ 2147483647 h 44"/>
                <a:gd name="T10" fmla="*/ 2147483647 w 18"/>
                <a:gd name="T11" fmla="*/ 2147483647 h 44"/>
                <a:gd name="T12" fmla="*/ 2147483647 w 18"/>
                <a:gd name="T13" fmla="*/ 2147483647 h 44"/>
                <a:gd name="T14" fmla="*/ 2147483647 w 18"/>
                <a:gd name="T15" fmla="*/ 2147483647 h 44"/>
                <a:gd name="T16" fmla="*/ 2147483647 w 18"/>
                <a:gd name="T17" fmla="*/ 2147483647 h 44"/>
                <a:gd name="T18" fmla="*/ 2147483647 w 18"/>
                <a:gd name="T19" fmla="*/ 2147483647 h 44"/>
                <a:gd name="T20" fmla="*/ 2147483647 w 18"/>
                <a:gd name="T21" fmla="*/ 0 h 44"/>
                <a:gd name="T22" fmla="*/ 0 w 18"/>
                <a:gd name="T23" fmla="*/ 2147483647 h 44"/>
                <a:gd name="T24" fmla="*/ 0 w 18"/>
                <a:gd name="T25" fmla="*/ 2147483647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44"/>
                <a:gd name="T41" fmla="*/ 18 w 18"/>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44">
                  <a:moveTo>
                    <a:pt x="0" y="18"/>
                  </a:moveTo>
                  <a:lnTo>
                    <a:pt x="0" y="18"/>
                  </a:lnTo>
                  <a:lnTo>
                    <a:pt x="10" y="34"/>
                  </a:lnTo>
                  <a:lnTo>
                    <a:pt x="18" y="44"/>
                  </a:lnTo>
                  <a:lnTo>
                    <a:pt x="10" y="34"/>
                  </a:lnTo>
                  <a:lnTo>
                    <a:pt x="10" y="26"/>
                  </a:lnTo>
                  <a:lnTo>
                    <a:pt x="18" y="26"/>
                  </a:lnTo>
                  <a:lnTo>
                    <a:pt x="18" y="18"/>
                  </a:lnTo>
                  <a:lnTo>
                    <a:pt x="18" y="8"/>
                  </a:lnTo>
                  <a:lnTo>
                    <a:pt x="18" y="18"/>
                  </a:lnTo>
                  <a:lnTo>
                    <a:pt x="10" y="0"/>
                  </a:lnTo>
                  <a:lnTo>
                    <a:pt x="0"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76" name="Freeform 291"/>
            <p:cNvSpPr>
              <a:spLocks/>
            </p:cNvSpPr>
            <p:nvPr/>
          </p:nvSpPr>
          <p:spPr bwMode="auto">
            <a:xfrm>
              <a:off x="7653740" y="4789490"/>
              <a:ext cx="30165" cy="14287"/>
            </a:xfrm>
            <a:custGeom>
              <a:avLst/>
              <a:gdLst>
                <a:gd name="T0" fmla="*/ 0 w 16"/>
                <a:gd name="T1" fmla="*/ 0 h 8"/>
                <a:gd name="T2" fmla="*/ 0 w 16"/>
                <a:gd name="T3" fmla="*/ 0 h 8"/>
                <a:gd name="T4" fmla="*/ 2147483647 w 16"/>
                <a:gd name="T5" fmla="*/ 2147483647 h 8"/>
                <a:gd name="T6" fmla="*/ 2147483647 w 16"/>
                <a:gd name="T7" fmla="*/ 0 h 8"/>
                <a:gd name="T8" fmla="*/ 0 w 16"/>
                <a:gd name="T9" fmla="*/ 0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0" y="0"/>
                  </a:lnTo>
                  <a:lnTo>
                    <a:pt x="16" y="8"/>
                  </a:lnTo>
                  <a:lnTo>
                    <a:pt x="16"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77" name="Freeform 292"/>
            <p:cNvSpPr>
              <a:spLocks/>
            </p:cNvSpPr>
            <p:nvPr/>
          </p:nvSpPr>
          <p:spPr bwMode="auto">
            <a:xfrm>
              <a:off x="7701369" y="4770440"/>
              <a:ext cx="82558" cy="33337"/>
            </a:xfrm>
            <a:custGeom>
              <a:avLst/>
              <a:gdLst>
                <a:gd name="T0" fmla="*/ 0 w 46"/>
                <a:gd name="T1" fmla="*/ 2147483647 h 18"/>
                <a:gd name="T2" fmla="*/ 0 w 46"/>
                <a:gd name="T3" fmla="*/ 2147483647 h 18"/>
                <a:gd name="T4" fmla="*/ 2147483647 w 46"/>
                <a:gd name="T5" fmla="*/ 2147483647 h 18"/>
                <a:gd name="T6" fmla="*/ 2147483647 w 46"/>
                <a:gd name="T7" fmla="*/ 2147483647 h 18"/>
                <a:gd name="T8" fmla="*/ 2147483647 w 46"/>
                <a:gd name="T9" fmla="*/ 0 h 18"/>
                <a:gd name="T10" fmla="*/ 2147483647 w 46"/>
                <a:gd name="T11" fmla="*/ 0 h 18"/>
                <a:gd name="T12" fmla="*/ 0 w 46"/>
                <a:gd name="T13" fmla="*/ 2147483647 h 18"/>
                <a:gd name="T14" fmla="*/ 0 w 46"/>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18"/>
                <a:gd name="T26" fmla="*/ 46 w 46"/>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18">
                  <a:moveTo>
                    <a:pt x="0" y="10"/>
                  </a:moveTo>
                  <a:lnTo>
                    <a:pt x="0" y="10"/>
                  </a:lnTo>
                  <a:lnTo>
                    <a:pt x="46" y="18"/>
                  </a:lnTo>
                  <a:lnTo>
                    <a:pt x="38" y="10"/>
                  </a:lnTo>
                  <a:lnTo>
                    <a:pt x="28" y="0"/>
                  </a:lnTo>
                  <a:lnTo>
                    <a:pt x="10" y="0"/>
                  </a:lnTo>
                  <a:lnTo>
                    <a:pt x="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78" name="Freeform 293"/>
            <p:cNvSpPr>
              <a:spLocks/>
            </p:cNvSpPr>
            <p:nvPr/>
          </p:nvSpPr>
          <p:spPr bwMode="auto">
            <a:xfrm>
              <a:off x="7899825" y="4722815"/>
              <a:ext cx="17465" cy="14287"/>
            </a:xfrm>
            <a:custGeom>
              <a:avLst/>
              <a:gdLst>
                <a:gd name="T0" fmla="*/ 0 w 10"/>
                <a:gd name="T1" fmla="*/ 0 h 8"/>
                <a:gd name="T2" fmla="*/ 0 w 10"/>
                <a:gd name="T3" fmla="*/ 0 h 8"/>
                <a:gd name="T4" fmla="*/ 2147483647 w 10"/>
                <a:gd name="T5" fmla="*/ 2147483647 h 8"/>
                <a:gd name="T6" fmla="*/ 2147483647 w 10"/>
                <a:gd name="T7" fmla="*/ 0 h 8"/>
                <a:gd name="T8" fmla="*/ 0 w 10"/>
                <a:gd name="T9" fmla="*/ 0 h 8"/>
                <a:gd name="T10" fmla="*/ 0 w 10"/>
                <a:gd name="T11" fmla="*/ 0 h 8"/>
                <a:gd name="T12" fmla="*/ 0 60000 65536"/>
                <a:gd name="T13" fmla="*/ 0 60000 65536"/>
                <a:gd name="T14" fmla="*/ 0 60000 65536"/>
                <a:gd name="T15" fmla="*/ 0 60000 65536"/>
                <a:gd name="T16" fmla="*/ 0 60000 65536"/>
                <a:gd name="T17" fmla="*/ 0 60000 65536"/>
                <a:gd name="T18" fmla="*/ 0 w 10"/>
                <a:gd name="T19" fmla="*/ 0 h 8"/>
                <a:gd name="T20" fmla="*/ 10 w 10"/>
                <a:gd name="T21" fmla="*/ 8 h 8"/>
              </a:gdLst>
              <a:ahLst/>
              <a:cxnLst>
                <a:cxn ang="T12">
                  <a:pos x="T0" y="T1"/>
                </a:cxn>
                <a:cxn ang="T13">
                  <a:pos x="T2" y="T3"/>
                </a:cxn>
                <a:cxn ang="T14">
                  <a:pos x="T4" y="T5"/>
                </a:cxn>
                <a:cxn ang="T15">
                  <a:pos x="T6" y="T7"/>
                </a:cxn>
                <a:cxn ang="T16">
                  <a:pos x="T8" y="T9"/>
                </a:cxn>
                <a:cxn ang="T17">
                  <a:pos x="T10" y="T11"/>
                </a:cxn>
              </a:cxnLst>
              <a:rect l="T18" t="T19" r="T20" b="T21"/>
              <a:pathLst>
                <a:path w="10" h="8">
                  <a:moveTo>
                    <a:pt x="0" y="0"/>
                  </a:moveTo>
                  <a:lnTo>
                    <a:pt x="0" y="0"/>
                  </a:lnTo>
                  <a:lnTo>
                    <a:pt x="10" y="8"/>
                  </a:lnTo>
                  <a:lnTo>
                    <a:pt x="10"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79" name="Freeform 294"/>
            <p:cNvSpPr>
              <a:spLocks/>
            </p:cNvSpPr>
            <p:nvPr/>
          </p:nvSpPr>
          <p:spPr bwMode="auto">
            <a:xfrm>
              <a:off x="7220310" y="4527552"/>
              <a:ext cx="266726" cy="147638"/>
            </a:xfrm>
            <a:custGeom>
              <a:avLst/>
              <a:gdLst>
                <a:gd name="T0" fmla="*/ 2147483647 w 148"/>
                <a:gd name="T1" fmla="*/ 2147483647 h 80"/>
                <a:gd name="T2" fmla="*/ 2147483647 w 148"/>
                <a:gd name="T3" fmla="*/ 2147483647 h 80"/>
                <a:gd name="T4" fmla="*/ 2147483647 w 148"/>
                <a:gd name="T5" fmla="*/ 2147483647 h 80"/>
                <a:gd name="T6" fmla="*/ 2147483647 w 148"/>
                <a:gd name="T7" fmla="*/ 2147483647 h 80"/>
                <a:gd name="T8" fmla="*/ 2147483647 w 148"/>
                <a:gd name="T9" fmla="*/ 2147483647 h 80"/>
                <a:gd name="T10" fmla="*/ 2147483647 w 148"/>
                <a:gd name="T11" fmla="*/ 2147483647 h 80"/>
                <a:gd name="T12" fmla="*/ 2147483647 w 148"/>
                <a:gd name="T13" fmla="*/ 2147483647 h 80"/>
                <a:gd name="T14" fmla="*/ 2147483647 w 148"/>
                <a:gd name="T15" fmla="*/ 2147483647 h 80"/>
                <a:gd name="T16" fmla="*/ 2147483647 w 148"/>
                <a:gd name="T17" fmla="*/ 2147483647 h 80"/>
                <a:gd name="T18" fmla="*/ 0 w 148"/>
                <a:gd name="T19" fmla="*/ 2147483647 h 80"/>
                <a:gd name="T20" fmla="*/ 2147483647 w 148"/>
                <a:gd name="T21" fmla="*/ 2147483647 h 80"/>
                <a:gd name="T22" fmla="*/ 2147483647 w 148"/>
                <a:gd name="T23" fmla="*/ 2147483647 h 80"/>
                <a:gd name="T24" fmla="*/ 2147483647 w 148"/>
                <a:gd name="T25" fmla="*/ 2147483647 h 80"/>
                <a:gd name="T26" fmla="*/ 2147483647 w 148"/>
                <a:gd name="T27" fmla="*/ 2147483647 h 80"/>
                <a:gd name="T28" fmla="*/ 2147483647 w 148"/>
                <a:gd name="T29" fmla="*/ 2147483647 h 80"/>
                <a:gd name="T30" fmla="*/ 2147483647 w 148"/>
                <a:gd name="T31" fmla="*/ 2147483647 h 80"/>
                <a:gd name="T32" fmla="*/ 2147483647 w 148"/>
                <a:gd name="T33" fmla="*/ 2147483647 h 80"/>
                <a:gd name="T34" fmla="*/ 2147483647 w 148"/>
                <a:gd name="T35" fmla="*/ 2147483647 h 80"/>
                <a:gd name="T36" fmla="*/ 2147483647 w 148"/>
                <a:gd name="T37" fmla="*/ 2147483647 h 80"/>
                <a:gd name="T38" fmla="*/ 2147483647 w 148"/>
                <a:gd name="T39" fmla="*/ 2147483647 h 80"/>
                <a:gd name="T40" fmla="*/ 2147483647 w 148"/>
                <a:gd name="T41" fmla="*/ 2147483647 h 80"/>
                <a:gd name="T42" fmla="*/ 2147483647 w 148"/>
                <a:gd name="T43" fmla="*/ 2147483647 h 80"/>
                <a:gd name="T44" fmla="*/ 2147483647 w 148"/>
                <a:gd name="T45" fmla="*/ 0 h 80"/>
                <a:gd name="T46" fmla="*/ 2147483647 w 148"/>
                <a:gd name="T47" fmla="*/ 2147483647 h 80"/>
                <a:gd name="T48" fmla="*/ 2147483647 w 148"/>
                <a:gd name="T49" fmla="*/ 2147483647 h 80"/>
                <a:gd name="T50" fmla="*/ 2147483647 w 148"/>
                <a:gd name="T51" fmla="*/ 2147483647 h 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8"/>
                <a:gd name="T79" fmla="*/ 0 h 80"/>
                <a:gd name="T80" fmla="*/ 148 w 148"/>
                <a:gd name="T81" fmla="*/ 80 h 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8" h="80">
                  <a:moveTo>
                    <a:pt x="84" y="26"/>
                  </a:moveTo>
                  <a:lnTo>
                    <a:pt x="84" y="26"/>
                  </a:lnTo>
                  <a:lnTo>
                    <a:pt x="94" y="26"/>
                  </a:lnTo>
                  <a:lnTo>
                    <a:pt x="84" y="34"/>
                  </a:lnTo>
                  <a:lnTo>
                    <a:pt x="74" y="34"/>
                  </a:lnTo>
                  <a:lnTo>
                    <a:pt x="66" y="34"/>
                  </a:lnTo>
                  <a:lnTo>
                    <a:pt x="48" y="52"/>
                  </a:lnTo>
                  <a:lnTo>
                    <a:pt x="28" y="52"/>
                  </a:lnTo>
                  <a:lnTo>
                    <a:pt x="28" y="70"/>
                  </a:lnTo>
                  <a:lnTo>
                    <a:pt x="0" y="70"/>
                  </a:lnTo>
                  <a:lnTo>
                    <a:pt x="18" y="80"/>
                  </a:lnTo>
                  <a:lnTo>
                    <a:pt x="36" y="80"/>
                  </a:lnTo>
                  <a:lnTo>
                    <a:pt x="48" y="70"/>
                  </a:lnTo>
                  <a:lnTo>
                    <a:pt x="66" y="80"/>
                  </a:lnTo>
                  <a:lnTo>
                    <a:pt x="74" y="70"/>
                  </a:lnTo>
                  <a:lnTo>
                    <a:pt x="102" y="34"/>
                  </a:lnTo>
                  <a:lnTo>
                    <a:pt x="130" y="34"/>
                  </a:lnTo>
                  <a:lnTo>
                    <a:pt x="138" y="34"/>
                  </a:lnTo>
                  <a:lnTo>
                    <a:pt x="130" y="26"/>
                  </a:lnTo>
                  <a:lnTo>
                    <a:pt x="148" y="26"/>
                  </a:lnTo>
                  <a:lnTo>
                    <a:pt x="120" y="16"/>
                  </a:lnTo>
                  <a:lnTo>
                    <a:pt x="120" y="8"/>
                  </a:lnTo>
                  <a:lnTo>
                    <a:pt x="112" y="0"/>
                  </a:lnTo>
                  <a:lnTo>
                    <a:pt x="94" y="16"/>
                  </a:lnTo>
                  <a:lnTo>
                    <a:pt x="84"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80" name="Freeform 295"/>
            <p:cNvSpPr>
              <a:spLocks/>
            </p:cNvSpPr>
            <p:nvPr/>
          </p:nvSpPr>
          <p:spPr bwMode="auto">
            <a:xfrm>
              <a:off x="7340972" y="4575177"/>
              <a:ext cx="46042" cy="14288"/>
            </a:xfrm>
            <a:custGeom>
              <a:avLst/>
              <a:gdLst>
                <a:gd name="T0" fmla="*/ 0 w 26"/>
                <a:gd name="T1" fmla="*/ 2147483647 h 8"/>
                <a:gd name="T2" fmla="*/ 0 w 26"/>
                <a:gd name="T3" fmla="*/ 2147483647 h 8"/>
                <a:gd name="T4" fmla="*/ 2147483647 w 26"/>
                <a:gd name="T5" fmla="*/ 2147483647 h 8"/>
                <a:gd name="T6" fmla="*/ 2147483647 w 26"/>
                <a:gd name="T7" fmla="*/ 2147483647 h 8"/>
                <a:gd name="T8" fmla="*/ 2147483647 w 26"/>
                <a:gd name="T9" fmla="*/ 0 h 8"/>
                <a:gd name="T10" fmla="*/ 2147483647 w 26"/>
                <a:gd name="T11" fmla="*/ 0 h 8"/>
                <a:gd name="T12" fmla="*/ 0 w 26"/>
                <a:gd name="T13" fmla="*/ 2147483647 h 8"/>
                <a:gd name="T14" fmla="*/ 0 w 26"/>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8"/>
                <a:gd name="T26" fmla="*/ 26 w 26"/>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8">
                  <a:moveTo>
                    <a:pt x="0" y="8"/>
                  </a:moveTo>
                  <a:lnTo>
                    <a:pt x="0" y="8"/>
                  </a:lnTo>
                  <a:lnTo>
                    <a:pt x="8" y="8"/>
                  </a:lnTo>
                  <a:lnTo>
                    <a:pt x="18" y="8"/>
                  </a:lnTo>
                  <a:lnTo>
                    <a:pt x="26" y="0"/>
                  </a:lnTo>
                  <a:lnTo>
                    <a:pt x="18"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81" name="Freeform 296"/>
            <p:cNvSpPr>
              <a:spLocks/>
            </p:cNvSpPr>
            <p:nvPr/>
          </p:nvSpPr>
          <p:spPr bwMode="auto">
            <a:xfrm>
              <a:off x="7207609" y="4589465"/>
              <a:ext cx="261963" cy="214312"/>
            </a:xfrm>
            <a:custGeom>
              <a:avLst/>
              <a:gdLst>
                <a:gd name="T0" fmla="*/ 2147483647 w 146"/>
                <a:gd name="T1" fmla="*/ 2147483647 h 116"/>
                <a:gd name="T2" fmla="*/ 2147483647 w 146"/>
                <a:gd name="T3" fmla="*/ 2147483647 h 116"/>
                <a:gd name="T4" fmla="*/ 2147483647 w 146"/>
                <a:gd name="T5" fmla="*/ 2147483647 h 116"/>
                <a:gd name="T6" fmla="*/ 2147483647 w 146"/>
                <a:gd name="T7" fmla="*/ 2147483647 h 116"/>
                <a:gd name="T8" fmla="*/ 2147483647 w 146"/>
                <a:gd name="T9" fmla="*/ 2147483647 h 116"/>
                <a:gd name="T10" fmla="*/ 2147483647 w 146"/>
                <a:gd name="T11" fmla="*/ 2147483647 h 116"/>
                <a:gd name="T12" fmla="*/ 2147483647 w 146"/>
                <a:gd name="T13" fmla="*/ 2147483647 h 116"/>
                <a:gd name="T14" fmla="*/ 2147483647 w 146"/>
                <a:gd name="T15" fmla="*/ 0 h 116"/>
                <a:gd name="T16" fmla="*/ 2147483647 w 146"/>
                <a:gd name="T17" fmla="*/ 0 h 116"/>
                <a:gd name="T18" fmla="*/ 2147483647 w 146"/>
                <a:gd name="T19" fmla="*/ 2147483647 h 116"/>
                <a:gd name="T20" fmla="*/ 2147483647 w 146"/>
                <a:gd name="T21" fmla="*/ 2147483647 h 116"/>
                <a:gd name="T22" fmla="*/ 2147483647 w 146"/>
                <a:gd name="T23" fmla="*/ 2147483647 h 116"/>
                <a:gd name="T24" fmla="*/ 2147483647 w 146"/>
                <a:gd name="T25" fmla="*/ 2147483647 h 116"/>
                <a:gd name="T26" fmla="*/ 2147483647 w 146"/>
                <a:gd name="T27" fmla="*/ 2147483647 h 116"/>
                <a:gd name="T28" fmla="*/ 2147483647 w 146"/>
                <a:gd name="T29" fmla="*/ 2147483647 h 116"/>
                <a:gd name="T30" fmla="*/ 2147483647 w 146"/>
                <a:gd name="T31" fmla="*/ 2147483647 h 116"/>
                <a:gd name="T32" fmla="*/ 2147483647 w 146"/>
                <a:gd name="T33" fmla="*/ 2147483647 h 116"/>
                <a:gd name="T34" fmla="*/ 2147483647 w 146"/>
                <a:gd name="T35" fmla="*/ 2147483647 h 116"/>
                <a:gd name="T36" fmla="*/ 2147483647 w 146"/>
                <a:gd name="T37" fmla="*/ 2147483647 h 116"/>
                <a:gd name="T38" fmla="*/ 2147483647 w 146"/>
                <a:gd name="T39" fmla="*/ 2147483647 h 116"/>
                <a:gd name="T40" fmla="*/ 2147483647 w 146"/>
                <a:gd name="T41" fmla="*/ 2147483647 h 116"/>
                <a:gd name="T42" fmla="*/ 2147483647 w 146"/>
                <a:gd name="T43" fmla="*/ 2147483647 h 116"/>
                <a:gd name="T44" fmla="*/ 2147483647 w 146"/>
                <a:gd name="T45" fmla="*/ 2147483647 h 116"/>
                <a:gd name="T46" fmla="*/ 2147483647 w 146"/>
                <a:gd name="T47" fmla="*/ 2147483647 h 116"/>
                <a:gd name="T48" fmla="*/ 2147483647 w 146"/>
                <a:gd name="T49" fmla="*/ 2147483647 h 116"/>
                <a:gd name="T50" fmla="*/ 2147483647 w 146"/>
                <a:gd name="T51" fmla="*/ 2147483647 h 116"/>
                <a:gd name="T52" fmla="*/ 0 w 146"/>
                <a:gd name="T53" fmla="*/ 2147483647 h 116"/>
                <a:gd name="T54" fmla="*/ 2147483647 w 146"/>
                <a:gd name="T55" fmla="*/ 2147483647 h 116"/>
                <a:gd name="T56" fmla="*/ 2147483647 w 146"/>
                <a:gd name="T57" fmla="*/ 2147483647 h 1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6"/>
                <a:gd name="T88" fmla="*/ 0 h 116"/>
                <a:gd name="T89" fmla="*/ 146 w 146"/>
                <a:gd name="T90" fmla="*/ 116 h 1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6" h="116">
                  <a:moveTo>
                    <a:pt x="8" y="36"/>
                  </a:moveTo>
                  <a:lnTo>
                    <a:pt x="8" y="36"/>
                  </a:lnTo>
                  <a:lnTo>
                    <a:pt x="26" y="46"/>
                  </a:lnTo>
                  <a:lnTo>
                    <a:pt x="44" y="46"/>
                  </a:lnTo>
                  <a:lnTo>
                    <a:pt x="54" y="36"/>
                  </a:lnTo>
                  <a:lnTo>
                    <a:pt x="72" y="46"/>
                  </a:lnTo>
                  <a:lnTo>
                    <a:pt x="82" y="36"/>
                  </a:lnTo>
                  <a:lnTo>
                    <a:pt x="110" y="0"/>
                  </a:lnTo>
                  <a:lnTo>
                    <a:pt x="138" y="0"/>
                  </a:lnTo>
                  <a:lnTo>
                    <a:pt x="128" y="18"/>
                  </a:lnTo>
                  <a:lnTo>
                    <a:pt x="138" y="28"/>
                  </a:lnTo>
                  <a:lnTo>
                    <a:pt x="128" y="36"/>
                  </a:lnTo>
                  <a:lnTo>
                    <a:pt x="146" y="46"/>
                  </a:lnTo>
                  <a:lnTo>
                    <a:pt x="138" y="54"/>
                  </a:lnTo>
                  <a:lnTo>
                    <a:pt x="118" y="72"/>
                  </a:lnTo>
                  <a:lnTo>
                    <a:pt x="110" y="90"/>
                  </a:lnTo>
                  <a:lnTo>
                    <a:pt x="118" y="90"/>
                  </a:lnTo>
                  <a:lnTo>
                    <a:pt x="110" y="108"/>
                  </a:lnTo>
                  <a:lnTo>
                    <a:pt x="92" y="116"/>
                  </a:lnTo>
                  <a:lnTo>
                    <a:pt x="82" y="108"/>
                  </a:lnTo>
                  <a:lnTo>
                    <a:pt x="64" y="108"/>
                  </a:lnTo>
                  <a:lnTo>
                    <a:pt x="44" y="108"/>
                  </a:lnTo>
                  <a:lnTo>
                    <a:pt x="44" y="100"/>
                  </a:lnTo>
                  <a:lnTo>
                    <a:pt x="26" y="100"/>
                  </a:lnTo>
                  <a:lnTo>
                    <a:pt x="18" y="82"/>
                  </a:lnTo>
                  <a:lnTo>
                    <a:pt x="8" y="62"/>
                  </a:lnTo>
                  <a:lnTo>
                    <a:pt x="0" y="46"/>
                  </a:lnTo>
                  <a:lnTo>
                    <a:pt x="8"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82" name="Freeform 297"/>
            <p:cNvSpPr>
              <a:spLocks/>
            </p:cNvSpPr>
            <p:nvPr/>
          </p:nvSpPr>
          <p:spPr bwMode="auto">
            <a:xfrm>
              <a:off x="6909130" y="4656140"/>
              <a:ext cx="19052" cy="33337"/>
            </a:xfrm>
            <a:custGeom>
              <a:avLst/>
              <a:gdLst>
                <a:gd name="T0" fmla="*/ 0 w 10"/>
                <a:gd name="T1" fmla="*/ 2147483647 h 18"/>
                <a:gd name="T2" fmla="*/ 0 w 10"/>
                <a:gd name="T3" fmla="*/ 2147483647 h 18"/>
                <a:gd name="T4" fmla="*/ 2147483647 w 10"/>
                <a:gd name="T5" fmla="*/ 2147483647 h 18"/>
                <a:gd name="T6" fmla="*/ 0 w 10"/>
                <a:gd name="T7" fmla="*/ 0 h 18"/>
                <a:gd name="T8" fmla="*/ 0 w 10"/>
                <a:gd name="T9" fmla="*/ 2147483647 h 18"/>
                <a:gd name="T10" fmla="*/ 0 w 10"/>
                <a:gd name="T11" fmla="*/ 2147483647 h 18"/>
                <a:gd name="T12" fmla="*/ 0 60000 65536"/>
                <a:gd name="T13" fmla="*/ 0 60000 65536"/>
                <a:gd name="T14" fmla="*/ 0 60000 65536"/>
                <a:gd name="T15" fmla="*/ 0 60000 65536"/>
                <a:gd name="T16" fmla="*/ 0 60000 65536"/>
                <a:gd name="T17" fmla="*/ 0 60000 65536"/>
                <a:gd name="T18" fmla="*/ 0 w 10"/>
                <a:gd name="T19" fmla="*/ 0 h 18"/>
                <a:gd name="T20" fmla="*/ 10 w 1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0" h="18">
                  <a:moveTo>
                    <a:pt x="0" y="10"/>
                  </a:moveTo>
                  <a:lnTo>
                    <a:pt x="0" y="10"/>
                  </a:lnTo>
                  <a:lnTo>
                    <a:pt x="10" y="18"/>
                  </a:lnTo>
                  <a:lnTo>
                    <a:pt x="0" y="0"/>
                  </a:lnTo>
                  <a:lnTo>
                    <a:pt x="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83" name="Freeform 298"/>
            <p:cNvSpPr>
              <a:spLocks/>
            </p:cNvSpPr>
            <p:nvPr/>
          </p:nvSpPr>
          <p:spPr bwMode="auto">
            <a:xfrm>
              <a:off x="7207609" y="4178302"/>
              <a:ext cx="65094" cy="52388"/>
            </a:xfrm>
            <a:custGeom>
              <a:avLst/>
              <a:gdLst>
                <a:gd name="T0" fmla="*/ 0 w 36"/>
                <a:gd name="T1" fmla="*/ 2147483647 h 28"/>
                <a:gd name="T2" fmla="*/ 0 w 36"/>
                <a:gd name="T3" fmla="*/ 2147483647 h 28"/>
                <a:gd name="T4" fmla="*/ 0 w 36"/>
                <a:gd name="T5" fmla="*/ 2147483647 h 28"/>
                <a:gd name="T6" fmla="*/ 2147483647 w 36"/>
                <a:gd name="T7" fmla="*/ 2147483647 h 28"/>
                <a:gd name="T8" fmla="*/ 2147483647 w 36"/>
                <a:gd name="T9" fmla="*/ 2147483647 h 28"/>
                <a:gd name="T10" fmla="*/ 2147483647 w 36"/>
                <a:gd name="T11" fmla="*/ 0 h 28"/>
                <a:gd name="T12" fmla="*/ 2147483647 w 36"/>
                <a:gd name="T13" fmla="*/ 0 h 28"/>
                <a:gd name="T14" fmla="*/ 0 w 36"/>
                <a:gd name="T15" fmla="*/ 2147483647 h 28"/>
                <a:gd name="T16" fmla="*/ 0 w 36"/>
                <a:gd name="T17" fmla="*/ 2147483647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28"/>
                <a:gd name="T29" fmla="*/ 36 w 36"/>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28">
                  <a:moveTo>
                    <a:pt x="0" y="8"/>
                  </a:moveTo>
                  <a:lnTo>
                    <a:pt x="0" y="8"/>
                  </a:lnTo>
                  <a:lnTo>
                    <a:pt x="0" y="18"/>
                  </a:lnTo>
                  <a:lnTo>
                    <a:pt x="18" y="28"/>
                  </a:lnTo>
                  <a:lnTo>
                    <a:pt x="28" y="18"/>
                  </a:lnTo>
                  <a:lnTo>
                    <a:pt x="36" y="0"/>
                  </a:lnTo>
                  <a:lnTo>
                    <a:pt x="8" y="0"/>
                  </a:lnTo>
                  <a:lnTo>
                    <a:pt x="0" y="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84" name="Freeform 299"/>
            <p:cNvSpPr>
              <a:spLocks/>
            </p:cNvSpPr>
            <p:nvPr/>
          </p:nvSpPr>
          <p:spPr bwMode="auto">
            <a:xfrm>
              <a:off x="7502912" y="4211640"/>
              <a:ext cx="101610" cy="149225"/>
            </a:xfrm>
            <a:custGeom>
              <a:avLst/>
              <a:gdLst>
                <a:gd name="T0" fmla="*/ 0 w 57"/>
                <a:gd name="T1" fmla="*/ 2147483647 h 81"/>
                <a:gd name="T2" fmla="*/ 0 w 57"/>
                <a:gd name="T3" fmla="*/ 2147483647 h 81"/>
                <a:gd name="T4" fmla="*/ 0 w 57"/>
                <a:gd name="T5" fmla="*/ 2147483647 h 81"/>
                <a:gd name="T6" fmla="*/ 2147483647 w 57"/>
                <a:gd name="T7" fmla="*/ 2147483647 h 81"/>
                <a:gd name="T8" fmla="*/ 2147483647 w 57"/>
                <a:gd name="T9" fmla="*/ 2147483647 h 81"/>
                <a:gd name="T10" fmla="*/ 2147483647 w 57"/>
                <a:gd name="T11" fmla="*/ 2147483647 h 81"/>
                <a:gd name="T12" fmla="*/ 2147483647 w 57"/>
                <a:gd name="T13" fmla="*/ 2147483647 h 81"/>
                <a:gd name="T14" fmla="*/ 2147483647 w 57"/>
                <a:gd name="T15" fmla="*/ 2147483647 h 81"/>
                <a:gd name="T16" fmla="*/ 2147483647 w 57"/>
                <a:gd name="T17" fmla="*/ 2147483647 h 81"/>
                <a:gd name="T18" fmla="*/ 2147483647 w 57"/>
                <a:gd name="T19" fmla="*/ 2147483647 h 81"/>
                <a:gd name="T20" fmla="*/ 2147483647 w 57"/>
                <a:gd name="T21" fmla="*/ 2147483647 h 81"/>
                <a:gd name="T22" fmla="*/ 2147483647 w 57"/>
                <a:gd name="T23" fmla="*/ 2147483647 h 81"/>
                <a:gd name="T24" fmla="*/ 2147483647 w 57"/>
                <a:gd name="T25" fmla="*/ 2147483647 h 81"/>
                <a:gd name="T26" fmla="*/ 2147483647 w 57"/>
                <a:gd name="T27" fmla="*/ 2147483647 h 81"/>
                <a:gd name="T28" fmla="*/ 2147483647 w 57"/>
                <a:gd name="T29" fmla="*/ 2147483647 h 81"/>
                <a:gd name="T30" fmla="*/ 2147483647 w 57"/>
                <a:gd name="T31" fmla="*/ 2147483647 h 81"/>
                <a:gd name="T32" fmla="*/ 2147483647 w 57"/>
                <a:gd name="T33" fmla="*/ 2147483647 h 81"/>
                <a:gd name="T34" fmla="*/ 2147483647 w 57"/>
                <a:gd name="T35" fmla="*/ 2147483647 h 81"/>
                <a:gd name="T36" fmla="*/ 2147483647 w 57"/>
                <a:gd name="T37" fmla="*/ 0 h 81"/>
                <a:gd name="T38" fmla="*/ 2147483647 w 57"/>
                <a:gd name="T39" fmla="*/ 2147483647 h 81"/>
                <a:gd name="T40" fmla="*/ 2147483647 w 57"/>
                <a:gd name="T41" fmla="*/ 0 h 81"/>
                <a:gd name="T42" fmla="*/ 0 w 57"/>
                <a:gd name="T43" fmla="*/ 2147483647 h 81"/>
                <a:gd name="T44" fmla="*/ 0 w 57"/>
                <a:gd name="T45" fmla="*/ 2147483647 h 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7"/>
                <a:gd name="T70" fmla="*/ 0 h 81"/>
                <a:gd name="T71" fmla="*/ 57 w 57"/>
                <a:gd name="T72" fmla="*/ 81 h 8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7" h="81">
                  <a:moveTo>
                    <a:pt x="0" y="36"/>
                  </a:moveTo>
                  <a:lnTo>
                    <a:pt x="0" y="36"/>
                  </a:lnTo>
                  <a:lnTo>
                    <a:pt x="0" y="55"/>
                  </a:lnTo>
                  <a:lnTo>
                    <a:pt x="8" y="65"/>
                  </a:lnTo>
                  <a:lnTo>
                    <a:pt x="8" y="73"/>
                  </a:lnTo>
                  <a:lnTo>
                    <a:pt x="18" y="73"/>
                  </a:lnTo>
                  <a:lnTo>
                    <a:pt x="28" y="73"/>
                  </a:lnTo>
                  <a:lnTo>
                    <a:pt x="36" y="81"/>
                  </a:lnTo>
                  <a:lnTo>
                    <a:pt x="36" y="73"/>
                  </a:lnTo>
                  <a:lnTo>
                    <a:pt x="46" y="81"/>
                  </a:lnTo>
                  <a:lnTo>
                    <a:pt x="57" y="81"/>
                  </a:lnTo>
                  <a:lnTo>
                    <a:pt x="46" y="73"/>
                  </a:lnTo>
                  <a:lnTo>
                    <a:pt x="57" y="73"/>
                  </a:lnTo>
                  <a:lnTo>
                    <a:pt x="36" y="65"/>
                  </a:lnTo>
                  <a:lnTo>
                    <a:pt x="28" y="73"/>
                  </a:lnTo>
                  <a:lnTo>
                    <a:pt x="18" y="55"/>
                  </a:lnTo>
                  <a:lnTo>
                    <a:pt x="36" y="28"/>
                  </a:lnTo>
                  <a:lnTo>
                    <a:pt x="28" y="18"/>
                  </a:lnTo>
                  <a:lnTo>
                    <a:pt x="36" y="0"/>
                  </a:lnTo>
                  <a:lnTo>
                    <a:pt x="28" y="10"/>
                  </a:lnTo>
                  <a:lnTo>
                    <a:pt x="8" y="0"/>
                  </a:lnTo>
                  <a:lnTo>
                    <a:pt x="0"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85" name="Freeform 300"/>
            <p:cNvSpPr>
              <a:spLocks/>
            </p:cNvSpPr>
            <p:nvPr/>
          </p:nvSpPr>
          <p:spPr bwMode="auto">
            <a:xfrm>
              <a:off x="7421943" y="4413252"/>
              <a:ext cx="65093" cy="80963"/>
            </a:xfrm>
            <a:custGeom>
              <a:avLst/>
              <a:gdLst>
                <a:gd name="T0" fmla="*/ 0 w 36"/>
                <a:gd name="T1" fmla="*/ 2147483647 h 44"/>
                <a:gd name="T2" fmla="*/ 0 w 36"/>
                <a:gd name="T3" fmla="*/ 2147483647 h 44"/>
                <a:gd name="T4" fmla="*/ 2147483647 w 36"/>
                <a:gd name="T5" fmla="*/ 2147483647 h 44"/>
                <a:gd name="T6" fmla="*/ 2147483647 w 36"/>
                <a:gd name="T7" fmla="*/ 0 h 44"/>
                <a:gd name="T8" fmla="*/ 0 w 36"/>
                <a:gd name="T9" fmla="*/ 2147483647 h 44"/>
                <a:gd name="T10" fmla="*/ 0 w 36"/>
                <a:gd name="T11" fmla="*/ 2147483647 h 44"/>
                <a:gd name="T12" fmla="*/ 0 60000 65536"/>
                <a:gd name="T13" fmla="*/ 0 60000 65536"/>
                <a:gd name="T14" fmla="*/ 0 60000 65536"/>
                <a:gd name="T15" fmla="*/ 0 60000 65536"/>
                <a:gd name="T16" fmla="*/ 0 60000 65536"/>
                <a:gd name="T17" fmla="*/ 0 60000 65536"/>
                <a:gd name="T18" fmla="*/ 0 w 36"/>
                <a:gd name="T19" fmla="*/ 0 h 44"/>
                <a:gd name="T20" fmla="*/ 36 w 36"/>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36" h="44">
                  <a:moveTo>
                    <a:pt x="0" y="44"/>
                  </a:moveTo>
                  <a:lnTo>
                    <a:pt x="0" y="44"/>
                  </a:lnTo>
                  <a:lnTo>
                    <a:pt x="36" y="10"/>
                  </a:lnTo>
                  <a:lnTo>
                    <a:pt x="36" y="0"/>
                  </a:lnTo>
                  <a:lnTo>
                    <a:pt x="0" y="4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86" name="Freeform 301"/>
            <p:cNvSpPr>
              <a:spLocks/>
            </p:cNvSpPr>
            <p:nvPr/>
          </p:nvSpPr>
          <p:spPr bwMode="auto">
            <a:xfrm>
              <a:off x="7502912" y="4360865"/>
              <a:ext cx="31753" cy="33337"/>
            </a:xfrm>
            <a:custGeom>
              <a:avLst/>
              <a:gdLst>
                <a:gd name="T0" fmla="*/ 0 w 18"/>
                <a:gd name="T1" fmla="*/ 0 h 18"/>
                <a:gd name="T2" fmla="*/ 0 w 18"/>
                <a:gd name="T3" fmla="*/ 0 h 18"/>
                <a:gd name="T4" fmla="*/ 2147483647 w 18"/>
                <a:gd name="T5" fmla="*/ 2147483647 h 18"/>
                <a:gd name="T6" fmla="*/ 2147483647 w 18"/>
                <a:gd name="T7" fmla="*/ 2147483647 h 18"/>
                <a:gd name="T8" fmla="*/ 2147483647 w 18"/>
                <a:gd name="T9" fmla="*/ 0 h 18"/>
                <a:gd name="T10" fmla="*/ 0 w 18"/>
                <a:gd name="T11" fmla="*/ 0 h 18"/>
                <a:gd name="T12" fmla="*/ 0 w 18"/>
                <a:gd name="T13" fmla="*/ 0 h 18"/>
                <a:gd name="T14" fmla="*/ 0 60000 65536"/>
                <a:gd name="T15" fmla="*/ 0 60000 65536"/>
                <a:gd name="T16" fmla="*/ 0 60000 65536"/>
                <a:gd name="T17" fmla="*/ 0 60000 65536"/>
                <a:gd name="T18" fmla="*/ 0 60000 65536"/>
                <a:gd name="T19" fmla="*/ 0 60000 65536"/>
                <a:gd name="T20" fmla="*/ 0 60000 65536"/>
                <a:gd name="T21" fmla="*/ 0 w 18"/>
                <a:gd name="T22" fmla="*/ 0 h 18"/>
                <a:gd name="T23" fmla="*/ 18 w 1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8">
                  <a:moveTo>
                    <a:pt x="0" y="0"/>
                  </a:moveTo>
                  <a:lnTo>
                    <a:pt x="0" y="0"/>
                  </a:lnTo>
                  <a:lnTo>
                    <a:pt x="18" y="18"/>
                  </a:lnTo>
                  <a:lnTo>
                    <a:pt x="18" y="10"/>
                  </a:lnTo>
                  <a:lnTo>
                    <a:pt x="18"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87" name="Freeform 302"/>
            <p:cNvSpPr>
              <a:spLocks/>
            </p:cNvSpPr>
            <p:nvPr/>
          </p:nvSpPr>
          <p:spPr bwMode="auto">
            <a:xfrm>
              <a:off x="7552130" y="4394202"/>
              <a:ext cx="66681" cy="80963"/>
            </a:xfrm>
            <a:custGeom>
              <a:avLst/>
              <a:gdLst>
                <a:gd name="T0" fmla="*/ 0 w 37"/>
                <a:gd name="T1" fmla="*/ 2147483647 h 44"/>
                <a:gd name="T2" fmla="*/ 0 w 37"/>
                <a:gd name="T3" fmla="*/ 2147483647 h 44"/>
                <a:gd name="T4" fmla="*/ 2147483647 w 37"/>
                <a:gd name="T5" fmla="*/ 2147483647 h 44"/>
                <a:gd name="T6" fmla="*/ 2147483647 w 37"/>
                <a:gd name="T7" fmla="*/ 2147483647 h 44"/>
                <a:gd name="T8" fmla="*/ 2147483647 w 37"/>
                <a:gd name="T9" fmla="*/ 2147483647 h 44"/>
                <a:gd name="T10" fmla="*/ 2147483647 w 37"/>
                <a:gd name="T11" fmla="*/ 2147483647 h 44"/>
                <a:gd name="T12" fmla="*/ 2147483647 w 37"/>
                <a:gd name="T13" fmla="*/ 2147483647 h 44"/>
                <a:gd name="T14" fmla="*/ 2147483647 w 37"/>
                <a:gd name="T15" fmla="*/ 2147483647 h 44"/>
                <a:gd name="T16" fmla="*/ 2147483647 w 37"/>
                <a:gd name="T17" fmla="*/ 2147483647 h 44"/>
                <a:gd name="T18" fmla="*/ 2147483647 w 37"/>
                <a:gd name="T19" fmla="*/ 2147483647 h 44"/>
                <a:gd name="T20" fmla="*/ 2147483647 w 37"/>
                <a:gd name="T21" fmla="*/ 2147483647 h 44"/>
                <a:gd name="T22" fmla="*/ 2147483647 w 37"/>
                <a:gd name="T23" fmla="*/ 2147483647 h 44"/>
                <a:gd name="T24" fmla="*/ 2147483647 w 37"/>
                <a:gd name="T25" fmla="*/ 2147483647 h 44"/>
                <a:gd name="T26" fmla="*/ 2147483647 w 37"/>
                <a:gd name="T27" fmla="*/ 0 h 44"/>
                <a:gd name="T28" fmla="*/ 0 w 37"/>
                <a:gd name="T29" fmla="*/ 0 h 44"/>
                <a:gd name="T30" fmla="*/ 0 w 37"/>
                <a:gd name="T31" fmla="*/ 2147483647 h 44"/>
                <a:gd name="T32" fmla="*/ 0 w 37"/>
                <a:gd name="T33" fmla="*/ 2147483647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44"/>
                <a:gd name="T53" fmla="*/ 37 w 37"/>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44">
                  <a:moveTo>
                    <a:pt x="0" y="18"/>
                  </a:moveTo>
                  <a:lnTo>
                    <a:pt x="0" y="18"/>
                  </a:lnTo>
                  <a:lnTo>
                    <a:pt x="10" y="18"/>
                  </a:lnTo>
                  <a:lnTo>
                    <a:pt x="10" y="26"/>
                  </a:lnTo>
                  <a:lnTo>
                    <a:pt x="18" y="44"/>
                  </a:lnTo>
                  <a:lnTo>
                    <a:pt x="18" y="34"/>
                  </a:lnTo>
                  <a:lnTo>
                    <a:pt x="18" y="26"/>
                  </a:lnTo>
                  <a:lnTo>
                    <a:pt x="37" y="34"/>
                  </a:lnTo>
                  <a:lnTo>
                    <a:pt x="37" y="26"/>
                  </a:lnTo>
                  <a:lnTo>
                    <a:pt x="29" y="26"/>
                  </a:lnTo>
                  <a:lnTo>
                    <a:pt x="29" y="8"/>
                  </a:lnTo>
                  <a:lnTo>
                    <a:pt x="18" y="18"/>
                  </a:lnTo>
                  <a:lnTo>
                    <a:pt x="18" y="8"/>
                  </a:lnTo>
                  <a:lnTo>
                    <a:pt x="10" y="0"/>
                  </a:lnTo>
                  <a:lnTo>
                    <a:pt x="0" y="0"/>
                  </a:lnTo>
                  <a:lnTo>
                    <a:pt x="0"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88" name="Freeform 303"/>
            <p:cNvSpPr>
              <a:spLocks/>
            </p:cNvSpPr>
            <p:nvPr/>
          </p:nvSpPr>
          <p:spPr bwMode="auto">
            <a:xfrm>
              <a:off x="7552130" y="4441827"/>
              <a:ext cx="117486" cy="119063"/>
            </a:xfrm>
            <a:custGeom>
              <a:avLst/>
              <a:gdLst>
                <a:gd name="T0" fmla="*/ 0 w 65"/>
                <a:gd name="T1" fmla="*/ 2147483647 h 64"/>
                <a:gd name="T2" fmla="*/ 0 w 65"/>
                <a:gd name="T3" fmla="*/ 2147483647 h 64"/>
                <a:gd name="T4" fmla="*/ 2147483647 w 65"/>
                <a:gd name="T5" fmla="*/ 2147483647 h 64"/>
                <a:gd name="T6" fmla="*/ 2147483647 w 65"/>
                <a:gd name="T7" fmla="*/ 2147483647 h 64"/>
                <a:gd name="T8" fmla="*/ 2147483647 w 65"/>
                <a:gd name="T9" fmla="*/ 2147483647 h 64"/>
                <a:gd name="T10" fmla="*/ 2147483647 w 65"/>
                <a:gd name="T11" fmla="*/ 2147483647 h 64"/>
                <a:gd name="T12" fmla="*/ 2147483647 w 65"/>
                <a:gd name="T13" fmla="*/ 2147483647 h 64"/>
                <a:gd name="T14" fmla="*/ 2147483647 w 65"/>
                <a:gd name="T15" fmla="*/ 2147483647 h 64"/>
                <a:gd name="T16" fmla="*/ 2147483647 w 65"/>
                <a:gd name="T17" fmla="*/ 2147483647 h 64"/>
                <a:gd name="T18" fmla="*/ 2147483647 w 65"/>
                <a:gd name="T19" fmla="*/ 2147483647 h 64"/>
                <a:gd name="T20" fmla="*/ 2147483647 w 65"/>
                <a:gd name="T21" fmla="*/ 2147483647 h 64"/>
                <a:gd name="T22" fmla="*/ 2147483647 w 65"/>
                <a:gd name="T23" fmla="*/ 2147483647 h 64"/>
                <a:gd name="T24" fmla="*/ 2147483647 w 65"/>
                <a:gd name="T25" fmla="*/ 2147483647 h 64"/>
                <a:gd name="T26" fmla="*/ 2147483647 w 65"/>
                <a:gd name="T27" fmla="*/ 2147483647 h 64"/>
                <a:gd name="T28" fmla="*/ 2147483647 w 65"/>
                <a:gd name="T29" fmla="*/ 0 h 64"/>
                <a:gd name="T30" fmla="*/ 2147483647 w 65"/>
                <a:gd name="T31" fmla="*/ 2147483647 h 64"/>
                <a:gd name="T32" fmla="*/ 2147483647 w 65"/>
                <a:gd name="T33" fmla="*/ 2147483647 h 64"/>
                <a:gd name="T34" fmla="*/ 2147483647 w 65"/>
                <a:gd name="T35" fmla="*/ 2147483647 h 64"/>
                <a:gd name="T36" fmla="*/ 2147483647 w 65"/>
                <a:gd name="T37" fmla="*/ 2147483647 h 64"/>
                <a:gd name="T38" fmla="*/ 0 w 65"/>
                <a:gd name="T39" fmla="*/ 2147483647 h 64"/>
                <a:gd name="T40" fmla="*/ 0 w 65"/>
                <a:gd name="T41" fmla="*/ 2147483647 h 64"/>
                <a:gd name="T42" fmla="*/ 0 w 65"/>
                <a:gd name="T43" fmla="*/ 2147483647 h 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
                <a:gd name="T67" fmla="*/ 0 h 64"/>
                <a:gd name="T68" fmla="*/ 65 w 65"/>
                <a:gd name="T69" fmla="*/ 64 h 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 h="64">
                  <a:moveTo>
                    <a:pt x="0" y="46"/>
                  </a:moveTo>
                  <a:lnTo>
                    <a:pt x="0" y="46"/>
                  </a:lnTo>
                  <a:lnTo>
                    <a:pt x="10" y="36"/>
                  </a:lnTo>
                  <a:lnTo>
                    <a:pt x="18" y="36"/>
                  </a:lnTo>
                  <a:lnTo>
                    <a:pt x="29" y="36"/>
                  </a:lnTo>
                  <a:lnTo>
                    <a:pt x="37" y="36"/>
                  </a:lnTo>
                  <a:lnTo>
                    <a:pt x="29" y="56"/>
                  </a:lnTo>
                  <a:lnTo>
                    <a:pt x="47" y="64"/>
                  </a:lnTo>
                  <a:lnTo>
                    <a:pt x="55" y="56"/>
                  </a:lnTo>
                  <a:lnTo>
                    <a:pt x="47" y="46"/>
                  </a:lnTo>
                  <a:lnTo>
                    <a:pt x="55" y="36"/>
                  </a:lnTo>
                  <a:lnTo>
                    <a:pt x="65" y="56"/>
                  </a:lnTo>
                  <a:lnTo>
                    <a:pt x="65" y="36"/>
                  </a:lnTo>
                  <a:lnTo>
                    <a:pt x="65" y="20"/>
                  </a:lnTo>
                  <a:lnTo>
                    <a:pt x="47" y="0"/>
                  </a:lnTo>
                  <a:lnTo>
                    <a:pt x="47" y="20"/>
                  </a:lnTo>
                  <a:lnTo>
                    <a:pt x="37" y="20"/>
                  </a:lnTo>
                  <a:lnTo>
                    <a:pt x="29" y="28"/>
                  </a:lnTo>
                  <a:lnTo>
                    <a:pt x="18" y="20"/>
                  </a:lnTo>
                  <a:lnTo>
                    <a:pt x="0" y="36"/>
                  </a:lnTo>
                  <a:lnTo>
                    <a:pt x="0" y="4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89" name="Freeform 304"/>
            <p:cNvSpPr>
              <a:spLocks/>
            </p:cNvSpPr>
            <p:nvPr/>
          </p:nvSpPr>
          <p:spPr bwMode="auto">
            <a:xfrm>
              <a:off x="7618811" y="4379915"/>
              <a:ext cx="34928" cy="61912"/>
            </a:xfrm>
            <a:custGeom>
              <a:avLst/>
              <a:gdLst>
                <a:gd name="T0" fmla="*/ 0 w 20"/>
                <a:gd name="T1" fmla="*/ 0 h 34"/>
                <a:gd name="T2" fmla="*/ 0 w 20"/>
                <a:gd name="T3" fmla="*/ 0 h 34"/>
                <a:gd name="T4" fmla="*/ 2147483647 w 20"/>
                <a:gd name="T5" fmla="*/ 2147483647 h 34"/>
                <a:gd name="T6" fmla="*/ 0 w 20"/>
                <a:gd name="T7" fmla="*/ 2147483647 h 34"/>
                <a:gd name="T8" fmla="*/ 0 w 20"/>
                <a:gd name="T9" fmla="*/ 2147483647 h 34"/>
                <a:gd name="T10" fmla="*/ 0 w 20"/>
                <a:gd name="T11" fmla="*/ 2147483647 h 34"/>
                <a:gd name="T12" fmla="*/ 2147483647 w 20"/>
                <a:gd name="T13" fmla="*/ 2147483647 h 34"/>
                <a:gd name="T14" fmla="*/ 2147483647 w 20"/>
                <a:gd name="T15" fmla="*/ 2147483647 h 34"/>
                <a:gd name="T16" fmla="*/ 2147483647 w 20"/>
                <a:gd name="T17" fmla="*/ 2147483647 h 34"/>
                <a:gd name="T18" fmla="*/ 2147483647 w 20"/>
                <a:gd name="T19" fmla="*/ 2147483647 h 34"/>
                <a:gd name="T20" fmla="*/ 2147483647 w 20"/>
                <a:gd name="T21" fmla="*/ 0 h 34"/>
                <a:gd name="T22" fmla="*/ 0 w 20"/>
                <a:gd name="T23" fmla="*/ 0 h 34"/>
                <a:gd name="T24" fmla="*/ 0 w 20"/>
                <a:gd name="T25" fmla="*/ 0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4"/>
                <a:gd name="T41" fmla="*/ 20 w 20"/>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4">
                  <a:moveTo>
                    <a:pt x="0" y="0"/>
                  </a:moveTo>
                  <a:lnTo>
                    <a:pt x="0" y="0"/>
                  </a:lnTo>
                  <a:lnTo>
                    <a:pt x="10" y="8"/>
                  </a:lnTo>
                  <a:lnTo>
                    <a:pt x="0" y="16"/>
                  </a:lnTo>
                  <a:lnTo>
                    <a:pt x="0" y="26"/>
                  </a:lnTo>
                  <a:lnTo>
                    <a:pt x="0" y="34"/>
                  </a:lnTo>
                  <a:lnTo>
                    <a:pt x="10" y="34"/>
                  </a:lnTo>
                  <a:lnTo>
                    <a:pt x="10" y="16"/>
                  </a:lnTo>
                  <a:lnTo>
                    <a:pt x="20" y="16"/>
                  </a:lnTo>
                  <a:lnTo>
                    <a:pt x="10" y="8"/>
                  </a:lnTo>
                  <a:lnTo>
                    <a:pt x="10"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90" name="Freeform 305"/>
            <p:cNvSpPr>
              <a:spLocks/>
            </p:cNvSpPr>
            <p:nvPr/>
          </p:nvSpPr>
          <p:spPr bwMode="auto">
            <a:xfrm>
              <a:off x="7618811" y="3495677"/>
              <a:ext cx="165116" cy="161925"/>
            </a:xfrm>
            <a:custGeom>
              <a:avLst/>
              <a:gdLst>
                <a:gd name="T0" fmla="*/ 2147483647 w 92"/>
                <a:gd name="T1" fmla="*/ 0 h 88"/>
                <a:gd name="T2" fmla="*/ 2147483647 w 92"/>
                <a:gd name="T3" fmla="*/ 0 h 88"/>
                <a:gd name="T4" fmla="*/ 2147483647 w 92"/>
                <a:gd name="T5" fmla="*/ 0 h 88"/>
                <a:gd name="T6" fmla="*/ 2147483647 w 92"/>
                <a:gd name="T7" fmla="*/ 2147483647 h 88"/>
                <a:gd name="T8" fmla="*/ 2147483647 w 92"/>
                <a:gd name="T9" fmla="*/ 2147483647 h 88"/>
                <a:gd name="T10" fmla="*/ 2147483647 w 92"/>
                <a:gd name="T11" fmla="*/ 2147483647 h 88"/>
                <a:gd name="T12" fmla="*/ 2147483647 w 92"/>
                <a:gd name="T13" fmla="*/ 2147483647 h 88"/>
                <a:gd name="T14" fmla="*/ 0 w 92"/>
                <a:gd name="T15" fmla="*/ 2147483647 h 88"/>
                <a:gd name="T16" fmla="*/ 0 w 92"/>
                <a:gd name="T17" fmla="*/ 2147483647 h 88"/>
                <a:gd name="T18" fmla="*/ 2147483647 w 92"/>
                <a:gd name="T19" fmla="*/ 2147483647 h 88"/>
                <a:gd name="T20" fmla="*/ 0 w 92"/>
                <a:gd name="T21" fmla="*/ 2147483647 h 88"/>
                <a:gd name="T22" fmla="*/ 2147483647 w 92"/>
                <a:gd name="T23" fmla="*/ 2147483647 h 88"/>
                <a:gd name="T24" fmla="*/ 2147483647 w 92"/>
                <a:gd name="T25" fmla="*/ 2147483647 h 88"/>
                <a:gd name="T26" fmla="*/ 2147483647 w 92"/>
                <a:gd name="T27" fmla="*/ 2147483647 h 88"/>
                <a:gd name="T28" fmla="*/ 2147483647 w 92"/>
                <a:gd name="T29" fmla="*/ 2147483647 h 88"/>
                <a:gd name="T30" fmla="*/ 2147483647 w 92"/>
                <a:gd name="T31" fmla="*/ 2147483647 h 88"/>
                <a:gd name="T32" fmla="*/ 2147483647 w 92"/>
                <a:gd name="T33" fmla="*/ 2147483647 h 88"/>
                <a:gd name="T34" fmla="*/ 2147483647 w 92"/>
                <a:gd name="T35" fmla="*/ 2147483647 h 88"/>
                <a:gd name="T36" fmla="*/ 2147483647 w 92"/>
                <a:gd name="T37" fmla="*/ 2147483647 h 88"/>
                <a:gd name="T38" fmla="*/ 2147483647 w 92"/>
                <a:gd name="T39" fmla="*/ 0 h 88"/>
                <a:gd name="T40" fmla="*/ 2147483647 w 92"/>
                <a:gd name="T41" fmla="*/ 0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2"/>
                <a:gd name="T64" fmla="*/ 0 h 88"/>
                <a:gd name="T65" fmla="*/ 92 w 92"/>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2" h="88">
                  <a:moveTo>
                    <a:pt x="92" y="0"/>
                  </a:moveTo>
                  <a:lnTo>
                    <a:pt x="92" y="0"/>
                  </a:lnTo>
                  <a:lnTo>
                    <a:pt x="84" y="0"/>
                  </a:lnTo>
                  <a:lnTo>
                    <a:pt x="66" y="8"/>
                  </a:lnTo>
                  <a:lnTo>
                    <a:pt x="56" y="8"/>
                  </a:lnTo>
                  <a:lnTo>
                    <a:pt x="46" y="16"/>
                  </a:lnTo>
                  <a:lnTo>
                    <a:pt x="38" y="16"/>
                  </a:lnTo>
                  <a:lnTo>
                    <a:pt x="0" y="42"/>
                  </a:lnTo>
                  <a:lnTo>
                    <a:pt x="0" y="52"/>
                  </a:lnTo>
                  <a:lnTo>
                    <a:pt x="10" y="52"/>
                  </a:lnTo>
                  <a:lnTo>
                    <a:pt x="0" y="78"/>
                  </a:lnTo>
                  <a:lnTo>
                    <a:pt x="10" y="88"/>
                  </a:lnTo>
                  <a:lnTo>
                    <a:pt x="18" y="88"/>
                  </a:lnTo>
                  <a:lnTo>
                    <a:pt x="28" y="88"/>
                  </a:lnTo>
                  <a:lnTo>
                    <a:pt x="56" y="70"/>
                  </a:lnTo>
                  <a:lnTo>
                    <a:pt x="38" y="62"/>
                  </a:lnTo>
                  <a:lnTo>
                    <a:pt x="38" y="52"/>
                  </a:lnTo>
                  <a:lnTo>
                    <a:pt x="74" y="34"/>
                  </a:lnTo>
                  <a:lnTo>
                    <a:pt x="74" y="16"/>
                  </a:lnTo>
                  <a:lnTo>
                    <a:pt x="92"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91" name="Freeform 306"/>
            <p:cNvSpPr>
              <a:spLocks/>
            </p:cNvSpPr>
            <p:nvPr/>
          </p:nvSpPr>
          <p:spPr bwMode="auto">
            <a:xfrm>
              <a:off x="5686638" y="4016377"/>
              <a:ext cx="31753" cy="47625"/>
            </a:xfrm>
            <a:custGeom>
              <a:avLst/>
              <a:gdLst>
                <a:gd name="T0" fmla="*/ 2147483647 w 18"/>
                <a:gd name="T1" fmla="*/ 2147483647 h 26"/>
                <a:gd name="T2" fmla="*/ 2147483647 w 18"/>
                <a:gd name="T3" fmla="*/ 2147483647 h 26"/>
                <a:gd name="T4" fmla="*/ 0 w 18"/>
                <a:gd name="T5" fmla="*/ 2147483647 h 26"/>
                <a:gd name="T6" fmla="*/ 2147483647 w 18"/>
                <a:gd name="T7" fmla="*/ 0 h 26"/>
                <a:gd name="T8" fmla="*/ 2147483647 w 18"/>
                <a:gd name="T9" fmla="*/ 0 h 26"/>
                <a:gd name="T10" fmla="*/ 2147483647 w 18"/>
                <a:gd name="T11" fmla="*/ 2147483647 h 26"/>
                <a:gd name="T12" fmla="*/ 2147483647 w 18"/>
                <a:gd name="T13" fmla="*/ 2147483647 h 26"/>
                <a:gd name="T14" fmla="*/ 0 60000 65536"/>
                <a:gd name="T15" fmla="*/ 0 60000 65536"/>
                <a:gd name="T16" fmla="*/ 0 60000 65536"/>
                <a:gd name="T17" fmla="*/ 0 60000 65536"/>
                <a:gd name="T18" fmla="*/ 0 60000 65536"/>
                <a:gd name="T19" fmla="*/ 0 60000 65536"/>
                <a:gd name="T20" fmla="*/ 0 60000 65536"/>
                <a:gd name="T21" fmla="*/ 0 w 18"/>
                <a:gd name="T22" fmla="*/ 0 h 26"/>
                <a:gd name="T23" fmla="*/ 18 w 1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6">
                  <a:moveTo>
                    <a:pt x="10" y="26"/>
                  </a:moveTo>
                  <a:lnTo>
                    <a:pt x="10" y="26"/>
                  </a:lnTo>
                  <a:lnTo>
                    <a:pt x="0" y="10"/>
                  </a:lnTo>
                  <a:lnTo>
                    <a:pt x="10" y="0"/>
                  </a:lnTo>
                  <a:lnTo>
                    <a:pt x="18" y="0"/>
                  </a:lnTo>
                  <a:lnTo>
                    <a:pt x="10"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92" name="Freeform 307"/>
            <p:cNvSpPr>
              <a:spLocks/>
            </p:cNvSpPr>
            <p:nvPr/>
          </p:nvSpPr>
          <p:spPr bwMode="auto">
            <a:xfrm>
              <a:off x="5585028" y="3902077"/>
              <a:ext cx="50805" cy="33338"/>
            </a:xfrm>
            <a:custGeom>
              <a:avLst/>
              <a:gdLst>
                <a:gd name="T0" fmla="*/ 0 w 28"/>
                <a:gd name="T1" fmla="*/ 2147483647 h 18"/>
                <a:gd name="T2" fmla="*/ 0 w 28"/>
                <a:gd name="T3" fmla="*/ 2147483647 h 18"/>
                <a:gd name="T4" fmla="*/ 2147483647 w 28"/>
                <a:gd name="T5" fmla="*/ 0 h 18"/>
                <a:gd name="T6" fmla="*/ 2147483647 w 28"/>
                <a:gd name="T7" fmla="*/ 0 h 18"/>
                <a:gd name="T8" fmla="*/ 2147483647 w 28"/>
                <a:gd name="T9" fmla="*/ 2147483647 h 18"/>
                <a:gd name="T10" fmla="*/ 2147483647 w 28"/>
                <a:gd name="T11" fmla="*/ 2147483647 h 18"/>
                <a:gd name="T12" fmla="*/ 0 w 28"/>
                <a:gd name="T13" fmla="*/ 2147483647 h 18"/>
                <a:gd name="T14" fmla="*/ 0 w 28"/>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8"/>
                <a:gd name="T26" fmla="*/ 28 w 2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8">
                  <a:moveTo>
                    <a:pt x="0" y="10"/>
                  </a:moveTo>
                  <a:lnTo>
                    <a:pt x="0" y="10"/>
                  </a:lnTo>
                  <a:lnTo>
                    <a:pt x="10" y="0"/>
                  </a:lnTo>
                  <a:lnTo>
                    <a:pt x="28" y="0"/>
                  </a:lnTo>
                  <a:lnTo>
                    <a:pt x="18" y="10"/>
                  </a:lnTo>
                  <a:lnTo>
                    <a:pt x="28" y="18"/>
                  </a:lnTo>
                  <a:lnTo>
                    <a:pt x="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93" name="Freeform 308"/>
            <p:cNvSpPr>
              <a:spLocks/>
            </p:cNvSpPr>
            <p:nvPr/>
          </p:nvSpPr>
          <p:spPr bwMode="auto">
            <a:xfrm>
              <a:off x="5472305" y="4379915"/>
              <a:ext cx="33340" cy="47625"/>
            </a:xfrm>
            <a:custGeom>
              <a:avLst/>
              <a:gdLst>
                <a:gd name="T0" fmla="*/ 2147483647 w 18"/>
                <a:gd name="T1" fmla="*/ 2147483647 h 26"/>
                <a:gd name="T2" fmla="*/ 2147483647 w 18"/>
                <a:gd name="T3" fmla="*/ 2147483647 h 26"/>
                <a:gd name="T4" fmla="*/ 0 w 18"/>
                <a:gd name="T5" fmla="*/ 2147483647 h 26"/>
                <a:gd name="T6" fmla="*/ 0 w 18"/>
                <a:gd name="T7" fmla="*/ 2147483647 h 26"/>
                <a:gd name="T8" fmla="*/ 0 w 18"/>
                <a:gd name="T9" fmla="*/ 0 h 26"/>
                <a:gd name="T10" fmla="*/ 2147483647 w 18"/>
                <a:gd name="T11" fmla="*/ 0 h 26"/>
                <a:gd name="T12" fmla="*/ 2147483647 w 18"/>
                <a:gd name="T13" fmla="*/ 0 h 26"/>
                <a:gd name="T14" fmla="*/ 2147483647 w 18"/>
                <a:gd name="T15" fmla="*/ 2147483647 h 26"/>
                <a:gd name="T16" fmla="*/ 2147483647 w 18"/>
                <a:gd name="T17" fmla="*/ 2147483647 h 26"/>
                <a:gd name="T18" fmla="*/ 2147483647 w 18"/>
                <a:gd name="T19" fmla="*/ 2147483647 h 26"/>
                <a:gd name="T20" fmla="*/ 2147483647 w 18"/>
                <a:gd name="T21" fmla="*/ 2147483647 h 26"/>
                <a:gd name="T22" fmla="*/ 2147483647 w 18"/>
                <a:gd name="T23" fmla="*/ 2147483647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26"/>
                <a:gd name="T38" fmla="*/ 18 w 18"/>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26">
                  <a:moveTo>
                    <a:pt x="10" y="26"/>
                  </a:moveTo>
                  <a:lnTo>
                    <a:pt x="10" y="26"/>
                  </a:lnTo>
                  <a:lnTo>
                    <a:pt x="0" y="26"/>
                  </a:lnTo>
                  <a:lnTo>
                    <a:pt x="0" y="16"/>
                  </a:lnTo>
                  <a:lnTo>
                    <a:pt x="0" y="0"/>
                  </a:lnTo>
                  <a:lnTo>
                    <a:pt x="10" y="0"/>
                  </a:lnTo>
                  <a:lnTo>
                    <a:pt x="18" y="0"/>
                  </a:lnTo>
                  <a:lnTo>
                    <a:pt x="18" y="8"/>
                  </a:lnTo>
                  <a:lnTo>
                    <a:pt x="10" y="8"/>
                  </a:lnTo>
                  <a:lnTo>
                    <a:pt x="18" y="16"/>
                  </a:lnTo>
                  <a:lnTo>
                    <a:pt x="10"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94" name="Freeform 309"/>
            <p:cNvSpPr>
              <a:spLocks/>
            </p:cNvSpPr>
            <p:nvPr/>
          </p:nvSpPr>
          <p:spPr bwMode="auto">
            <a:xfrm>
              <a:off x="1765136" y="2771776"/>
              <a:ext cx="100023" cy="65088"/>
            </a:xfrm>
            <a:custGeom>
              <a:avLst/>
              <a:gdLst>
                <a:gd name="T0" fmla="*/ 0 w 56"/>
                <a:gd name="T1" fmla="*/ 2147483647 h 36"/>
                <a:gd name="T2" fmla="*/ 0 w 56"/>
                <a:gd name="T3" fmla="*/ 2147483647 h 36"/>
                <a:gd name="T4" fmla="*/ 2147483647 w 56"/>
                <a:gd name="T5" fmla="*/ 2147483647 h 36"/>
                <a:gd name="T6" fmla="*/ 2147483647 w 56"/>
                <a:gd name="T7" fmla="*/ 2147483647 h 36"/>
                <a:gd name="T8" fmla="*/ 2147483647 w 56"/>
                <a:gd name="T9" fmla="*/ 2147483647 h 36"/>
                <a:gd name="T10" fmla="*/ 2147483647 w 56"/>
                <a:gd name="T11" fmla="*/ 0 h 36"/>
                <a:gd name="T12" fmla="*/ 0 w 56"/>
                <a:gd name="T13" fmla="*/ 2147483647 h 36"/>
                <a:gd name="T14" fmla="*/ 0 w 56"/>
                <a:gd name="T15" fmla="*/ 2147483647 h 36"/>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36"/>
                <a:gd name="T26" fmla="*/ 56 w 56"/>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36">
                  <a:moveTo>
                    <a:pt x="0" y="28"/>
                  </a:moveTo>
                  <a:lnTo>
                    <a:pt x="0" y="28"/>
                  </a:lnTo>
                  <a:lnTo>
                    <a:pt x="10" y="36"/>
                  </a:lnTo>
                  <a:lnTo>
                    <a:pt x="20" y="28"/>
                  </a:lnTo>
                  <a:lnTo>
                    <a:pt x="56" y="20"/>
                  </a:lnTo>
                  <a:lnTo>
                    <a:pt x="20" y="0"/>
                  </a:lnTo>
                  <a:lnTo>
                    <a:pt x="0" y="2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95" name="Freeform 310"/>
            <p:cNvSpPr>
              <a:spLocks/>
            </p:cNvSpPr>
            <p:nvPr/>
          </p:nvSpPr>
          <p:spPr bwMode="auto">
            <a:xfrm>
              <a:off x="1976294" y="2855914"/>
              <a:ext cx="36516" cy="77787"/>
            </a:xfrm>
            <a:custGeom>
              <a:avLst/>
              <a:gdLst>
                <a:gd name="T0" fmla="*/ 0 w 20"/>
                <a:gd name="T1" fmla="*/ 2147483647 h 42"/>
                <a:gd name="T2" fmla="*/ 0 w 20"/>
                <a:gd name="T3" fmla="*/ 2147483647 h 42"/>
                <a:gd name="T4" fmla="*/ 2147483647 w 20"/>
                <a:gd name="T5" fmla="*/ 2147483647 h 42"/>
                <a:gd name="T6" fmla="*/ 2147483647 w 20"/>
                <a:gd name="T7" fmla="*/ 2147483647 h 42"/>
                <a:gd name="T8" fmla="*/ 2147483647 w 20"/>
                <a:gd name="T9" fmla="*/ 2147483647 h 42"/>
                <a:gd name="T10" fmla="*/ 2147483647 w 20"/>
                <a:gd name="T11" fmla="*/ 0 h 42"/>
                <a:gd name="T12" fmla="*/ 0 w 20"/>
                <a:gd name="T13" fmla="*/ 2147483647 h 42"/>
                <a:gd name="T14" fmla="*/ 2147483647 w 20"/>
                <a:gd name="T15" fmla="*/ 2147483647 h 42"/>
                <a:gd name="T16" fmla="*/ 0 w 20"/>
                <a:gd name="T17" fmla="*/ 2147483647 h 42"/>
                <a:gd name="T18" fmla="*/ 0 w 20"/>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42"/>
                <a:gd name="T32" fmla="*/ 20 w 20"/>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42">
                  <a:moveTo>
                    <a:pt x="0" y="42"/>
                  </a:moveTo>
                  <a:lnTo>
                    <a:pt x="0" y="42"/>
                  </a:lnTo>
                  <a:lnTo>
                    <a:pt x="10" y="42"/>
                  </a:lnTo>
                  <a:lnTo>
                    <a:pt x="10" y="16"/>
                  </a:lnTo>
                  <a:lnTo>
                    <a:pt x="20" y="8"/>
                  </a:lnTo>
                  <a:lnTo>
                    <a:pt x="10" y="0"/>
                  </a:lnTo>
                  <a:lnTo>
                    <a:pt x="0" y="16"/>
                  </a:lnTo>
                  <a:lnTo>
                    <a:pt x="10" y="26"/>
                  </a:lnTo>
                  <a:lnTo>
                    <a:pt x="0" y="42"/>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96" name="Freeform 311"/>
            <p:cNvSpPr>
              <a:spLocks/>
            </p:cNvSpPr>
            <p:nvPr/>
          </p:nvSpPr>
          <p:spPr bwMode="auto">
            <a:xfrm>
              <a:off x="2079491" y="3051176"/>
              <a:ext cx="82558" cy="147638"/>
            </a:xfrm>
            <a:custGeom>
              <a:avLst/>
              <a:gdLst>
                <a:gd name="T0" fmla="*/ 0 w 46"/>
                <a:gd name="T1" fmla="*/ 2147483647 h 80"/>
                <a:gd name="T2" fmla="*/ 0 w 46"/>
                <a:gd name="T3" fmla="*/ 2147483647 h 80"/>
                <a:gd name="T4" fmla="*/ 2147483647 w 46"/>
                <a:gd name="T5" fmla="*/ 2147483647 h 80"/>
                <a:gd name="T6" fmla="*/ 2147483647 w 46"/>
                <a:gd name="T7" fmla="*/ 2147483647 h 80"/>
                <a:gd name="T8" fmla="*/ 2147483647 w 46"/>
                <a:gd name="T9" fmla="*/ 2147483647 h 80"/>
                <a:gd name="T10" fmla="*/ 2147483647 w 46"/>
                <a:gd name="T11" fmla="*/ 2147483647 h 80"/>
                <a:gd name="T12" fmla="*/ 2147483647 w 46"/>
                <a:gd name="T13" fmla="*/ 2147483647 h 80"/>
                <a:gd name="T14" fmla="*/ 2147483647 w 46"/>
                <a:gd name="T15" fmla="*/ 2147483647 h 80"/>
                <a:gd name="T16" fmla="*/ 2147483647 w 46"/>
                <a:gd name="T17" fmla="*/ 2147483647 h 80"/>
                <a:gd name="T18" fmla="*/ 2147483647 w 46"/>
                <a:gd name="T19" fmla="*/ 2147483647 h 80"/>
                <a:gd name="T20" fmla="*/ 2147483647 w 46"/>
                <a:gd name="T21" fmla="*/ 2147483647 h 80"/>
                <a:gd name="T22" fmla="*/ 0 w 46"/>
                <a:gd name="T23" fmla="*/ 0 h 80"/>
                <a:gd name="T24" fmla="*/ 0 w 46"/>
                <a:gd name="T25" fmla="*/ 2147483647 h 80"/>
                <a:gd name="T26" fmla="*/ 0 w 46"/>
                <a:gd name="T27" fmla="*/ 2147483647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80"/>
                <a:gd name="T44" fmla="*/ 46 w 46"/>
                <a:gd name="T45" fmla="*/ 80 h 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80">
                  <a:moveTo>
                    <a:pt x="0" y="10"/>
                  </a:moveTo>
                  <a:lnTo>
                    <a:pt x="0" y="10"/>
                  </a:lnTo>
                  <a:lnTo>
                    <a:pt x="18" y="36"/>
                  </a:lnTo>
                  <a:lnTo>
                    <a:pt x="18" y="44"/>
                  </a:lnTo>
                  <a:lnTo>
                    <a:pt x="28" y="44"/>
                  </a:lnTo>
                  <a:lnTo>
                    <a:pt x="28" y="54"/>
                  </a:lnTo>
                  <a:lnTo>
                    <a:pt x="36" y="54"/>
                  </a:lnTo>
                  <a:lnTo>
                    <a:pt x="28" y="80"/>
                  </a:lnTo>
                  <a:lnTo>
                    <a:pt x="36" y="80"/>
                  </a:lnTo>
                  <a:lnTo>
                    <a:pt x="46" y="62"/>
                  </a:lnTo>
                  <a:lnTo>
                    <a:pt x="18" y="10"/>
                  </a:lnTo>
                  <a:lnTo>
                    <a:pt x="0" y="0"/>
                  </a:lnTo>
                  <a:lnTo>
                    <a:pt x="0" y="1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97" name="Freeform 312"/>
            <p:cNvSpPr>
              <a:spLocks/>
            </p:cNvSpPr>
            <p:nvPr/>
          </p:nvSpPr>
          <p:spPr bwMode="auto">
            <a:xfrm>
              <a:off x="2027099" y="3081339"/>
              <a:ext cx="84145" cy="131762"/>
            </a:xfrm>
            <a:custGeom>
              <a:avLst/>
              <a:gdLst>
                <a:gd name="T0" fmla="*/ 0 w 47"/>
                <a:gd name="T1" fmla="*/ 0 h 72"/>
                <a:gd name="T2" fmla="*/ 0 w 47"/>
                <a:gd name="T3" fmla="*/ 0 h 72"/>
                <a:gd name="T4" fmla="*/ 0 w 47"/>
                <a:gd name="T5" fmla="*/ 2147483647 h 72"/>
                <a:gd name="T6" fmla="*/ 2147483647 w 47"/>
                <a:gd name="T7" fmla="*/ 2147483647 h 72"/>
                <a:gd name="T8" fmla="*/ 2147483647 w 47"/>
                <a:gd name="T9" fmla="*/ 2147483647 h 72"/>
                <a:gd name="T10" fmla="*/ 2147483647 w 47"/>
                <a:gd name="T11" fmla="*/ 2147483647 h 72"/>
                <a:gd name="T12" fmla="*/ 2147483647 w 47"/>
                <a:gd name="T13" fmla="*/ 2147483647 h 72"/>
                <a:gd name="T14" fmla="*/ 2147483647 w 47"/>
                <a:gd name="T15" fmla="*/ 2147483647 h 72"/>
                <a:gd name="T16" fmla="*/ 2147483647 w 47"/>
                <a:gd name="T17" fmla="*/ 2147483647 h 72"/>
                <a:gd name="T18" fmla="*/ 2147483647 w 47"/>
                <a:gd name="T19" fmla="*/ 2147483647 h 72"/>
                <a:gd name="T20" fmla="*/ 2147483647 w 47"/>
                <a:gd name="T21" fmla="*/ 2147483647 h 72"/>
                <a:gd name="T22" fmla="*/ 2147483647 w 47"/>
                <a:gd name="T23" fmla="*/ 2147483647 h 72"/>
                <a:gd name="T24" fmla="*/ 2147483647 w 47"/>
                <a:gd name="T25" fmla="*/ 2147483647 h 72"/>
                <a:gd name="T26" fmla="*/ 2147483647 w 47"/>
                <a:gd name="T27" fmla="*/ 0 h 72"/>
                <a:gd name="T28" fmla="*/ 0 w 47"/>
                <a:gd name="T29" fmla="*/ 0 h 72"/>
                <a:gd name="T30" fmla="*/ 0 w 47"/>
                <a:gd name="T31" fmla="*/ 0 h 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
                <a:gd name="T49" fmla="*/ 0 h 72"/>
                <a:gd name="T50" fmla="*/ 47 w 47"/>
                <a:gd name="T51" fmla="*/ 72 h 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 h="72">
                  <a:moveTo>
                    <a:pt x="0" y="0"/>
                  </a:moveTo>
                  <a:lnTo>
                    <a:pt x="0" y="0"/>
                  </a:lnTo>
                  <a:lnTo>
                    <a:pt x="0" y="10"/>
                  </a:lnTo>
                  <a:lnTo>
                    <a:pt x="9" y="10"/>
                  </a:lnTo>
                  <a:lnTo>
                    <a:pt x="19" y="10"/>
                  </a:lnTo>
                  <a:lnTo>
                    <a:pt x="9" y="28"/>
                  </a:lnTo>
                  <a:lnTo>
                    <a:pt x="29" y="46"/>
                  </a:lnTo>
                  <a:lnTo>
                    <a:pt x="39" y="72"/>
                  </a:lnTo>
                  <a:lnTo>
                    <a:pt x="47" y="64"/>
                  </a:lnTo>
                  <a:lnTo>
                    <a:pt x="39" y="46"/>
                  </a:lnTo>
                  <a:lnTo>
                    <a:pt x="39" y="36"/>
                  </a:lnTo>
                  <a:lnTo>
                    <a:pt x="19" y="36"/>
                  </a:lnTo>
                  <a:lnTo>
                    <a:pt x="19" y="10"/>
                  </a:lnTo>
                  <a:lnTo>
                    <a:pt x="9" y="0"/>
                  </a:lnTo>
                  <a:lnTo>
                    <a:pt x="0"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98" name="Freeform 313"/>
            <p:cNvSpPr>
              <a:spLocks/>
            </p:cNvSpPr>
            <p:nvPr/>
          </p:nvSpPr>
          <p:spPr bwMode="auto">
            <a:xfrm>
              <a:off x="2377970" y="3360740"/>
              <a:ext cx="209570" cy="165100"/>
            </a:xfrm>
            <a:custGeom>
              <a:avLst/>
              <a:gdLst>
                <a:gd name="T0" fmla="*/ 2147483647 w 116"/>
                <a:gd name="T1" fmla="*/ 0 h 89"/>
                <a:gd name="T2" fmla="*/ 2147483647 w 116"/>
                <a:gd name="T3" fmla="*/ 0 h 89"/>
                <a:gd name="T4" fmla="*/ 2147483647 w 116"/>
                <a:gd name="T5" fmla="*/ 2147483647 h 89"/>
                <a:gd name="T6" fmla="*/ 2147483647 w 116"/>
                <a:gd name="T7" fmla="*/ 2147483647 h 89"/>
                <a:gd name="T8" fmla="*/ 0 w 116"/>
                <a:gd name="T9" fmla="*/ 2147483647 h 89"/>
                <a:gd name="T10" fmla="*/ 2147483647 w 116"/>
                <a:gd name="T11" fmla="*/ 2147483647 h 89"/>
                <a:gd name="T12" fmla="*/ 0 w 116"/>
                <a:gd name="T13" fmla="*/ 2147483647 h 89"/>
                <a:gd name="T14" fmla="*/ 0 w 116"/>
                <a:gd name="T15" fmla="*/ 2147483647 h 89"/>
                <a:gd name="T16" fmla="*/ 0 w 116"/>
                <a:gd name="T17" fmla="*/ 2147483647 h 89"/>
                <a:gd name="T18" fmla="*/ 2147483647 w 116"/>
                <a:gd name="T19" fmla="*/ 2147483647 h 89"/>
                <a:gd name="T20" fmla="*/ 2147483647 w 116"/>
                <a:gd name="T21" fmla="*/ 2147483647 h 89"/>
                <a:gd name="T22" fmla="*/ 2147483647 w 116"/>
                <a:gd name="T23" fmla="*/ 2147483647 h 89"/>
                <a:gd name="T24" fmla="*/ 2147483647 w 116"/>
                <a:gd name="T25" fmla="*/ 2147483647 h 89"/>
                <a:gd name="T26" fmla="*/ 2147483647 w 116"/>
                <a:gd name="T27" fmla="*/ 2147483647 h 89"/>
                <a:gd name="T28" fmla="*/ 2147483647 w 116"/>
                <a:gd name="T29" fmla="*/ 2147483647 h 89"/>
                <a:gd name="T30" fmla="*/ 2147483647 w 116"/>
                <a:gd name="T31" fmla="*/ 2147483647 h 89"/>
                <a:gd name="T32" fmla="*/ 2147483647 w 116"/>
                <a:gd name="T33" fmla="*/ 2147483647 h 89"/>
                <a:gd name="T34" fmla="*/ 2147483647 w 116"/>
                <a:gd name="T35" fmla="*/ 2147483647 h 89"/>
                <a:gd name="T36" fmla="*/ 2147483647 w 116"/>
                <a:gd name="T37" fmla="*/ 2147483647 h 89"/>
                <a:gd name="T38" fmla="*/ 2147483647 w 116"/>
                <a:gd name="T39" fmla="*/ 2147483647 h 89"/>
                <a:gd name="T40" fmla="*/ 2147483647 w 116"/>
                <a:gd name="T41" fmla="*/ 2147483647 h 89"/>
                <a:gd name="T42" fmla="*/ 2147483647 w 116"/>
                <a:gd name="T43" fmla="*/ 2147483647 h 89"/>
                <a:gd name="T44" fmla="*/ 2147483647 w 116"/>
                <a:gd name="T45" fmla="*/ 2147483647 h 89"/>
                <a:gd name="T46" fmla="*/ 2147483647 w 116"/>
                <a:gd name="T47" fmla="*/ 2147483647 h 89"/>
                <a:gd name="T48" fmla="*/ 2147483647 w 116"/>
                <a:gd name="T49" fmla="*/ 2147483647 h 89"/>
                <a:gd name="T50" fmla="*/ 2147483647 w 116"/>
                <a:gd name="T51" fmla="*/ 0 h 89"/>
                <a:gd name="T52" fmla="*/ 2147483647 w 116"/>
                <a:gd name="T53" fmla="*/ 0 h 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6"/>
                <a:gd name="T82" fmla="*/ 0 h 89"/>
                <a:gd name="T83" fmla="*/ 116 w 116"/>
                <a:gd name="T84" fmla="*/ 89 h 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6" h="89">
                  <a:moveTo>
                    <a:pt x="54" y="0"/>
                  </a:moveTo>
                  <a:lnTo>
                    <a:pt x="54" y="0"/>
                  </a:lnTo>
                  <a:lnTo>
                    <a:pt x="54" y="8"/>
                  </a:lnTo>
                  <a:lnTo>
                    <a:pt x="10" y="8"/>
                  </a:lnTo>
                  <a:lnTo>
                    <a:pt x="0" y="36"/>
                  </a:lnTo>
                  <a:lnTo>
                    <a:pt x="10" y="26"/>
                  </a:lnTo>
                  <a:lnTo>
                    <a:pt x="0" y="63"/>
                  </a:lnTo>
                  <a:lnTo>
                    <a:pt x="0" y="81"/>
                  </a:lnTo>
                  <a:lnTo>
                    <a:pt x="0" y="89"/>
                  </a:lnTo>
                  <a:lnTo>
                    <a:pt x="10" y="89"/>
                  </a:lnTo>
                  <a:lnTo>
                    <a:pt x="18" y="81"/>
                  </a:lnTo>
                  <a:lnTo>
                    <a:pt x="18" y="45"/>
                  </a:lnTo>
                  <a:lnTo>
                    <a:pt x="28" y="26"/>
                  </a:lnTo>
                  <a:lnTo>
                    <a:pt x="36" y="18"/>
                  </a:lnTo>
                  <a:lnTo>
                    <a:pt x="36" y="8"/>
                  </a:lnTo>
                  <a:lnTo>
                    <a:pt x="64" y="18"/>
                  </a:lnTo>
                  <a:lnTo>
                    <a:pt x="64" y="36"/>
                  </a:lnTo>
                  <a:lnTo>
                    <a:pt x="54" y="55"/>
                  </a:lnTo>
                  <a:lnTo>
                    <a:pt x="72" y="45"/>
                  </a:lnTo>
                  <a:lnTo>
                    <a:pt x="72" y="63"/>
                  </a:lnTo>
                  <a:lnTo>
                    <a:pt x="90" y="55"/>
                  </a:lnTo>
                  <a:lnTo>
                    <a:pt x="90" y="18"/>
                  </a:lnTo>
                  <a:lnTo>
                    <a:pt x="108" y="36"/>
                  </a:lnTo>
                  <a:lnTo>
                    <a:pt x="116" y="26"/>
                  </a:lnTo>
                  <a:lnTo>
                    <a:pt x="100" y="8"/>
                  </a:lnTo>
                  <a:lnTo>
                    <a:pt x="54" y="0"/>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299" name="Freeform 314"/>
            <p:cNvSpPr>
              <a:spLocks/>
            </p:cNvSpPr>
            <p:nvPr/>
          </p:nvSpPr>
          <p:spPr bwMode="auto">
            <a:xfrm>
              <a:off x="2258897" y="3246439"/>
              <a:ext cx="198456" cy="100012"/>
            </a:xfrm>
            <a:custGeom>
              <a:avLst/>
              <a:gdLst>
                <a:gd name="T0" fmla="*/ 2147483647 w 110"/>
                <a:gd name="T1" fmla="*/ 2147483647 h 54"/>
                <a:gd name="T2" fmla="*/ 2147483647 w 110"/>
                <a:gd name="T3" fmla="*/ 2147483647 h 54"/>
                <a:gd name="T4" fmla="*/ 2147483647 w 110"/>
                <a:gd name="T5" fmla="*/ 2147483647 h 54"/>
                <a:gd name="T6" fmla="*/ 2147483647 w 110"/>
                <a:gd name="T7" fmla="*/ 2147483647 h 54"/>
                <a:gd name="T8" fmla="*/ 2147483647 w 110"/>
                <a:gd name="T9" fmla="*/ 2147483647 h 54"/>
                <a:gd name="T10" fmla="*/ 2147483647 w 110"/>
                <a:gd name="T11" fmla="*/ 2147483647 h 54"/>
                <a:gd name="T12" fmla="*/ 2147483647 w 110"/>
                <a:gd name="T13" fmla="*/ 2147483647 h 54"/>
                <a:gd name="T14" fmla="*/ 2147483647 w 110"/>
                <a:gd name="T15" fmla="*/ 2147483647 h 54"/>
                <a:gd name="T16" fmla="*/ 2147483647 w 110"/>
                <a:gd name="T17" fmla="*/ 2147483647 h 54"/>
                <a:gd name="T18" fmla="*/ 0 w 110"/>
                <a:gd name="T19" fmla="*/ 2147483647 h 54"/>
                <a:gd name="T20" fmla="*/ 2147483647 w 110"/>
                <a:gd name="T21" fmla="*/ 2147483647 h 54"/>
                <a:gd name="T22" fmla="*/ 2147483647 w 110"/>
                <a:gd name="T23" fmla="*/ 0 h 54"/>
                <a:gd name="T24" fmla="*/ 2147483647 w 110"/>
                <a:gd name="T25" fmla="*/ 2147483647 h 54"/>
                <a:gd name="T26" fmla="*/ 2147483647 w 110"/>
                <a:gd name="T27" fmla="*/ 2147483647 h 54"/>
                <a:gd name="T28" fmla="*/ 2147483647 w 110"/>
                <a:gd name="T29" fmla="*/ 2147483647 h 54"/>
                <a:gd name="T30" fmla="*/ 2147483647 w 110"/>
                <a:gd name="T31" fmla="*/ 2147483647 h 54"/>
                <a:gd name="T32" fmla="*/ 2147483647 w 110"/>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54"/>
                <a:gd name="T53" fmla="*/ 110 w 110"/>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54">
                  <a:moveTo>
                    <a:pt x="110" y="54"/>
                  </a:moveTo>
                  <a:lnTo>
                    <a:pt x="110" y="54"/>
                  </a:lnTo>
                  <a:lnTo>
                    <a:pt x="102" y="54"/>
                  </a:lnTo>
                  <a:lnTo>
                    <a:pt x="74" y="54"/>
                  </a:lnTo>
                  <a:lnTo>
                    <a:pt x="64" y="44"/>
                  </a:lnTo>
                  <a:lnTo>
                    <a:pt x="54" y="54"/>
                  </a:lnTo>
                  <a:lnTo>
                    <a:pt x="54" y="44"/>
                  </a:lnTo>
                  <a:lnTo>
                    <a:pt x="26" y="54"/>
                  </a:lnTo>
                  <a:lnTo>
                    <a:pt x="18" y="44"/>
                  </a:lnTo>
                  <a:lnTo>
                    <a:pt x="0" y="54"/>
                  </a:lnTo>
                  <a:lnTo>
                    <a:pt x="36" y="28"/>
                  </a:lnTo>
                  <a:lnTo>
                    <a:pt x="64" y="0"/>
                  </a:lnTo>
                  <a:lnTo>
                    <a:pt x="84" y="10"/>
                  </a:lnTo>
                  <a:lnTo>
                    <a:pt x="92" y="28"/>
                  </a:lnTo>
                  <a:lnTo>
                    <a:pt x="102" y="28"/>
                  </a:lnTo>
                  <a:lnTo>
                    <a:pt x="110" y="5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00" name="Freeform 315"/>
            <p:cNvSpPr>
              <a:spLocks/>
            </p:cNvSpPr>
            <p:nvPr/>
          </p:nvSpPr>
          <p:spPr bwMode="auto">
            <a:xfrm>
              <a:off x="2590715" y="3427415"/>
              <a:ext cx="77795" cy="31750"/>
            </a:xfrm>
            <a:custGeom>
              <a:avLst/>
              <a:gdLst>
                <a:gd name="T0" fmla="*/ 2147483647 w 44"/>
                <a:gd name="T1" fmla="*/ 2147483647 h 17"/>
                <a:gd name="T2" fmla="*/ 2147483647 w 44"/>
                <a:gd name="T3" fmla="*/ 2147483647 h 17"/>
                <a:gd name="T4" fmla="*/ 0 w 44"/>
                <a:gd name="T5" fmla="*/ 2147483647 h 17"/>
                <a:gd name="T6" fmla="*/ 2147483647 w 44"/>
                <a:gd name="T7" fmla="*/ 2147483647 h 17"/>
                <a:gd name="T8" fmla="*/ 2147483647 w 44"/>
                <a:gd name="T9" fmla="*/ 0 h 17"/>
                <a:gd name="T10" fmla="*/ 2147483647 w 44"/>
                <a:gd name="T11" fmla="*/ 2147483647 h 17"/>
                <a:gd name="T12" fmla="*/ 2147483647 w 44"/>
                <a:gd name="T13" fmla="*/ 2147483647 h 17"/>
                <a:gd name="T14" fmla="*/ 2147483647 w 44"/>
                <a:gd name="T15" fmla="*/ 2147483647 h 17"/>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7"/>
                <a:gd name="T26" fmla="*/ 44 w 4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7">
                  <a:moveTo>
                    <a:pt x="8" y="17"/>
                  </a:moveTo>
                  <a:lnTo>
                    <a:pt x="8" y="17"/>
                  </a:lnTo>
                  <a:lnTo>
                    <a:pt x="0" y="17"/>
                  </a:lnTo>
                  <a:lnTo>
                    <a:pt x="36" y="9"/>
                  </a:lnTo>
                  <a:lnTo>
                    <a:pt x="44" y="0"/>
                  </a:lnTo>
                  <a:lnTo>
                    <a:pt x="44" y="17"/>
                  </a:lnTo>
                  <a:lnTo>
                    <a:pt x="8" y="17"/>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01" name="Freeform 316"/>
            <p:cNvSpPr>
              <a:spLocks/>
            </p:cNvSpPr>
            <p:nvPr/>
          </p:nvSpPr>
          <p:spPr bwMode="auto">
            <a:xfrm>
              <a:off x="2489106" y="3478215"/>
              <a:ext cx="114311" cy="47625"/>
            </a:xfrm>
            <a:custGeom>
              <a:avLst/>
              <a:gdLst>
                <a:gd name="T0" fmla="*/ 0 w 64"/>
                <a:gd name="T1" fmla="*/ 2147483647 h 26"/>
                <a:gd name="T2" fmla="*/ 2147483647 w 64"/>
                <a:gd name="T3" fmla="*/ 2147483647 h 26"/>
                <a:gd name="T4" fmla="*/ 2147483647 w 64"/>
                <a:gd name="T5" fmla="*/ 2147483647 h 26"/>
                <a:gd name="T6" fmla="*/ 2147483647 w 64"/>
                <a:gd name="T7" fmla="*/ 0 h 26"/>
                <a:gd name="T8" fmla="*/ 2147483647 w 64"/>
                <a:gd name="T9" fmla="*/ 2147483647 h 26"/>
                <a:gd name="T10" fmla="*/ 2147483647 w 64"/>
                <a:gd name="T11" fmla="*/ 2147483647 h 26"/>
                <a:gd name="T12" fmla="*/ 0 w 64"/>
                <a:gd name="T13" fmla="*/ 2147483647 h 26"/>
                <a:gd name="T14" fmla="*/ 0 w 64"/>
                <a:gd name="T15" fmla="*/ 2147483647 h 26"/>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26"/>
                <a:gd name="T26" fmla="*/ 64 w 64"/>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26">
                  <a:moveTo>
                    <a:pt x="0" y="26"/>
                  </a:moveTo>
                  <a:lnTo>
                    <a:pt x="18" y="18"/>
                  </a:lnTo>
                  <a:lnTo>
                    <a:pt x="28" y="10"/>
                  </a:lnTo>
                  <a:lnTo>
                    <a:pt x="64" y="0"/>
                  </a:lnTo>
                  <a:lnTo>
                    <a:pt x="28" y="26"/>
                  </a:lnTo>
                  <a:lnTo>
                    <a:pt x="10" y="26"/>
                  </a:lnTo>
                  <a:lnTo>
                    <a:pt x="0" y="2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02" name="Freeform 317"/>
            <p:cNvSpPr>
              <a:spLocks/>
            </p:cNvSpPr>
            <p:nvPr/>
          </p:nvSpPr>
          <p:spPr bwMode="auto">
            <a:xfrm>
              <a:off x="5883507" y="3346452"/>
              <a:ext cx="101610" cy="112713"/>
            </a:xfrm>
            <a:custGeom>
              <a:avLst/>
              <a:gdLst>
                <a:gd name="T0" fmla="*/ 0 w 56"/>
                <a:gd name="T1" fmla="*/ 2147483647 h 61"/>
                <a:gd name="T2" fmla="*/ 0 w 56"/>
                <a:gd name="T3" fmla="*/ 2147483647 h 61"/>
                <a:gd name="T4" fmla="*/ 2147483647 w 56"/>
                <a:gd name="T5" fmla="*/ 2147483647 h 61"/>
                <a:gd name="T6" fmla="*/ 2147483647 w 56"/>
                <a:gd name="T7" fmla="*/ 2147483647 h 61"/>
                <a:gd name="T8" fmla="*/ 2147483647 w 56"/>
                <a:gd name="T9" fmla="*/ 2147483647 h 61"/>
                <a:gd name="T10" fmla="*/ 2147483647 w 56"/>
                <a:gd name="T11" fmla="*/ 2147483647 h 61"/>
                <a:gd name="T12" fmla="*/ 2147483647 w 56"/>
                <a:gd name="T13" fmla="*/ 2147483647 h 61"/>
                <a:gd name="T14" fmla="*/ 2147483647 w 56"/>
                <a:gd name="T15" fmla="*/ 2147483647 h 61"/>
                <a:gd name="T16" fmla="*/ 2147483647 w 56"/>
                <a:gd name="T17" fmla="*/ 2147483647 h 61"/>
                <a:gd name="T18" fmla="*/ 2147483647 w 56"/>
                <a:gd name="T19" fmla="*/ 0 h 61"/>
                <a:gd name="T20" fmla="*/ 2147483647 w 56"/>
                <a:gd name="T21" fmla="*/ 0 h 61"/>
                <a:gd name="T22" fmla="*/ 2147483647 w 56"/>
                <a:gd name="T23" fmla="*/ 2147483647 h 61"/>
                <a:gd name="T24" fmla="*/ 2147483647 w 56"/>
                <a:gd name="T25" fmla="*/ 2147483647 h 61"/>
                <a:gd name="T26" fmla="*/ 2147483647 w 56"/>
                <a:gd name="T27" fmla="*/ 2147483647 h 61"/>
                <a:gd name="T28" fmla="*/ 0 w 56"/>
                <a:gd name="T29" fmla="*/ 2147483647 h 61"/>
                <a:gd name="T30" fmla="*/ 0 w 56"/>
                <a:gd name="T31" fmla="*/ 2147483647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61"/>
                <a:gd name="T50" fmla="*/ 56 w 56"/>
                <a:gd name="T51" fmla="*/ 61 h 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61">
                  <a:moveTo>
                    <a:pt x="0" y="34"/>
                  </a:moveTo>
                  <a:lnTo>
                    <a:pt x="0" y="34"/>
                  </a:lnTo>
                  <a:lnTo>
                    <a:pt x="10" y="61"/>
                  </a:lnTo>
                  <a:lnTo>
                    <a:pt x="28" y="61"/>
                  </a:lnTo>
                  <a:lnTo>
                    <a:pt x="38" y="61"/>
                  </a:lnTo>
                  <a:lnTo>
                    <a:pt x="46" y="42"/>
                  </a:lnTo>
                  <a:lnTo>
                    <a:pt x="46" y="34"/>
                  </a:lnTo>
                  <a:lnTo>
                    <a:pt x="56" y="34"/>
                  </a:lnTo>
                  <a:lnTo>
                    <a:pt x="46" y="16"/>
                  </a:lnTo>
                  <a:lnTo>
                    <a:pt x="56" y="0"/>
                  </a:lnTo>
                  <a:lnTo>
                    <a:pt x="28" y="0"/>
                  </a:lnTo>
                  <a:lnTo>
                    <a:pt x="28" y="8"/>
                  </a:lnTo>
                  <a:lnTo>
                    <a:pt x="20" y="16"/>
                  </a:lnTo>
                  <a:lnTo>
                    <a:pt x="10" y="16"/>
                  </a:lnTo>
                  <a:lnTo>
                    <a:pt x="0" y="34"/>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03" name="Freeform 318"/>
            <p:cNvSpPr>
              <a:spLocks/>
            </p:cNvSpPr>
            <p:nvPr/>
          </p:nvSpPr>
          <p:spPr bwMode="auto">
            <a:xfrm>
              <a:off x="6285183" y="3346452"/>
              <a:ext cx="165116" cy="63500"/>
            </a:xfrm>
            <a:custGeom>
              <a:avLst/>
              <a:gdLst>
                <a:gd name="T0" fmla="*/ 0 w 92"/>
                <a:gd name="T1" fmla="*/ 2147483647 h 34"/>
                <a:gd name="T2" fmla="*/ 0 w 92"/>
                <a:gd name="T3" fmla="*/ 2147483647 h 34"/>
                <a:gd name="T4" fmla="*/ 2147483647 w 92"/>
                <a:gd name="T5" fmla="*/ 2147483647 h 34"/>
                <a:gd name="T6" fmla="*/ 2147483647 w 92"/>
                <a:gd name="T7" fmla="*/ 2147483647 h 34"/>
                <a:gd name="T8" fmla="*/ 2147483647 w 92"/>
                <a:gd name="T9" fmla="*/ 0 h 34"/>
                <a:gd name="T10" fmla="*/ 2147483647 w 92"/>
                <a:gd name="T11" fmla="*/ 0 h 34"/>
                <a:gd name="T12" fmla="*/ 2147483647 w 92"/>
                <a:gd name="T13" fmla="*/ 2147483647 h 34"/>
                <a:gd name="T14" fmla="*/ 2147483647 w 92"/>
                <a:gd name="T15" fmla="*/ 0 h 34"/>
                <a:gd name="T16" fmla="*/ 2147483647 w 92"/>
                <a:gd name="T17" fmla="*/ 0 h 34"/>
                <a:gd name="T18" fmla="*/ 2147483647 w 92"/>
                <a:gd name="T19" fmla="*/ 0 h 34"/>
                <a:gd name="T20" fmla="*/ 2147483647 w 92"/>
                <a:gd name="T21" fmla="*/ 2147483647 h 34"/>
                <a:gd name="T22" fmla="*/ 0 w 92"/>
                <a:gd name="T23" fmla="*/ 2147483647 h 34"/>
                <a:gd name="T24" fmla="*/ 0 w 92"/>
                <a:gd name="T25" fmla="*/ 2147483647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34"/>
                <a:gd name="T41" fmla="*/ 92 w 92"/>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34">
                  <a:moveTo>
                    <a:pt x="0" y="16"/>
                  </a:moveTo>
                  <a:lnTo>
                    <a:pt x="0" y="16"/>
                  </a:lnTo>
                  <a:lnTo>
                    <a:pt x="10" y="34"/>
                  </a:lnTo>
                  <a:lnTo>
                    <a:pt x="18" y="8"/>
                  </a:lnTo>
                  <a:lnTo>
                    <a:pt x="28" y="0"/>
                  </a:lnTo>
                  <a:lnTo>
                    <a:pt x="64" y="0"/>
                  </a:lnTo>
                  <a:lnTo>
                    <a:pt x="74" y="8"/>
                  </a:lnTo>
                  <a:lnTo>
                    <a:pt x="92" y="0"/>
                  </a:lnTo>
                  <a:lnTo>
                    <a:pt x="64" y="0"/>
                  </a:lnTo>
                  <a:lnTo>
                    <a:pt x="18" y="0"/>
                  </a:lnTo>
                  <a:lnTo>
                    <a:pt x="10" y="8"/>
                  </a:lnTo>
                  <a:lnTo>
                    <a:pt x="0" y="1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04" name="Freeform 319"/>
            <p:cNvSpPr>
              <a:spLocks/>
            </p:cNvSpPr>
            <p:nvPr/>
          </p:nvSpPr>
          <p:spPr bwMode="auto">
            <a:xfrm>
              <a:off x="7074246" y="2967039"/>
              <a:ext cx="168291" cy="198437"/>
            </a:xfrm>
            <a:custGeom>
              <a:avLst/>
              <a:gdLst>
                <a:gd name="T0" fmla="*/ 0 w 94"/>
                <a:gd name="T1" fmla="*/ 2147483647 h 108"/>
                <a:gd name="T2" fmla="*/ 0 w 94"/>
                <a:gd name="T3" fmla="*/ 2147483647 h 108"/>
                <a:gd name="T4" fmla="*/ 2147483647 w 94"/>
                <a:gd name="T5" fmla="*/ 2147483647 h 108"/>
                <a:gd name="T6" fmla="*/ 2147483647 w 94"/>
                <a:gd name="T7" fmla="*/ 2147483647 h 108"/>
                <a:gd name="T8" fmla="*/ 2147483647 w 94"/>
                <a:gd name="T9" fmla="*/ 2147483647 h 108"/>
                <a:gd name="T10" fmla="*/ 2147483647 w 94"/>
                <a:gd name="T11" fmla="*/ 2147483647 h 108"/>
                <a:gd name="T12" fmla="*/ 2147483647 w 94"/>
                <a:gd name="T13" fmla="*/ 2147483647 h 108"/>
                <a:gd name="T14" fmla="*/ 2147483647 w 94"/>
                <a:gd name="T15" fmla="*/ 0 h 108"/>
                <a:gd name="T16" fmla="*/ 2147483647 w 94"/>
                <a:gd name="T17" fmla="*/ 0 h 108"/>
                <a:gd name="T18" fmla="*/ 2147483647 w 94"/>
                <a:gd name="T19" fmla="*/ 2147483647 h 108"/>
                <a:gd name="T20" fmla="*/ 2147483647 w 94"/>
                <a:gd name="T21" fmla="*/ 2147483647 h 108"/>
                <a:gd name="T22" fmla="*/ 0 w 94"/>
                <a:gd name="T23" fmla="*/ 2147483647 h 108"/>
                <a:gd name="T24" fmla="*/ 0 w 94"/>
                <a:gd name="T25" fmla="*/ 2147483647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4"/>
                <a:gd name="T40" fmla="*/ 0 h 108"/>
                <a:gd name="T41" fmla="*/ 94 w 94"/>
                <a:gd name="T42" fmla="*/ 108 h 10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4" h="108">
                  <a:moveTo>
                    <a:pt x="0" y="98"/>
                  </a:moveTo>
                  <a:lnTo>
                    <a:pt x="0" y="98"/>
                  </a:lnTo>
                  <a:lnTo>
                    <a:pt x="10" y="108"/>
                  </a:lnTo>
                  <a:lnTo>
                    <a:pt x="38" y="98"/>
                  </a:lnTo>
                  <a:lnTo>
                    <a:pt x="38" y="90"/>
                  </a:lnTo>
                  <a:lnTo>
                    <a:pt x="66" y="72"/>
                  </a:lnTo>
                  <a:lnTo>
                    <a:pt x="86" y="46"/>
                  </a:lnTo>
                  <a:lnTo>
                    <a:pt x="94" y="0"/>
                  </a:lnTo>
                  <a:lnTo>
                    <a:pt x="86" y="0"/>
                  </a:lnTo>
                  <a:lnTo>
                    <a:pt x="66" y="46"/>
                  </a:lnTo>
                  <a:lnTo>
                    <a:pt x="28" y="90"/>
                  </a:lnTo>
                  <a:lnTo>
                    <a:pt x="0" y="9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05" name="Freeform 320"/>
            <p:cNvSpPr>
              <a:spLocks/>
            </p:cNvSpPr>
            <p:nvPr/>
          </p:nvSpPr>
          <p:spPr bwMode="auto">
            <a:xfrm>
              <a:off x="5161125" y="2674939"/>
              <a:ext cx="68269" cy="96837"/>
            </a:xfrm>
            <a:custGeom>
              <a:avLst/>
              <a:gdLst>
                <a:gd name="T0" fmla="*/ 0 w 38"/>
                <a:gd name="T1" fmla="*/ 2147483647 h 52"/>
                <a:gd name="T2" fmla="*/ 0 w 38"/>
                <a:gd name="T3" fmla="*/ 2147483647 h 52"/>
                <a:gd name="T4" fmla="*/ 2147483647 w 38"/>
                <a:gd name="T5" fmla="*/ 2147483647 h 52"/>
                <a:gd name="T6" fmla="*/ 2147483647 w 38"/>
                <a:gd name="T7" fmla="*/ 2147483647 h 52"/>
                <a:gd name="T8" fmla="*/ 2147483647 w 38"/>
                <a:gd name="T9" fmla="*/ 2147483647 h 52"/>
                <a:gd name="T10" fmla="*/ 2147483647 w 38"/>
                <a:gd name="T11" fmla="*/ 2147483647 h 52"/>
                <a:gd name="T12" fmla="*/ 2147483647 w 38"/>
                <a:gd name="T13" fmla="*/ 2147483647 h 52"/>
                <a:gd name="T14" fmla="*/ 2147483647 w 38"/>
                <a:gd name="T15" fmla="*/ 0 h 52"/>
                <a:gd name="T16" fmla="*/ 2147483647 w 38"/>
                <a:gd name="T17" fmla="*/ 0 h 52"/>
                <a:gd name="T18" fmla="*/ 0 w 38"/>
                <a:gd name="T19" fmla="*/ 2147483647 h 52"/>
                <a:gd name="T20" fmla="*/ 0 w 38"/>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52"/>
                <a:gd name="T35" fmla="*/ 38 w 38"/>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52">
                  <a:moveTo>
                    <a:pt x="0" y="18"/>
                  </a:moveTo>
                  <a:lnTo>
                    <a:pt x="0" y="18"/>
                  </a:lnTo>
                  <a:lnTo>
                    <a:pt x="10" y="26"/>
                  </a:lnTo>
                  <a:lnTo>
                    <a:pt x="18" y="52"/>
                  </a:lnTo>
                  <a:lnTo>
                    <a:pt x="28" y="44"/>
                  </a:lnTo>
                  <a:lnTo>
                    <a:pt x="38" y="44"/>
                  </a:lnTo>
                  <a:lnTo>
                    <a:pt x="38" y="26"/>
                  </a:lnTo>
                  <a:lnTo>
                    <a:pt x="18" y="0"/>
                  </a:lnTo>
                  <a:lnTo>
                    <a:pt x="10" y="0"/>
                  </a:lnTo>
                  <a:lnTo>
                    <a:pt x="0" y="18"/>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06" name="Freeform 321"/>
            <p:cNvSpPr>
              <a:spLocks/>
            </p:cNvSpPr>
            <p:nvPr/>
          </p:nvSpPr>
          <p:spPr bwMode="auto">
            <a:xfrm>
              <a:off x="5278612" y="2608264"/>
              <a:ext cx="50805" cy="100012"/>
            </a:xfrm>
            <a:custGeom>
              <a:avLst/>
              <a:gdLst>
                <a:gd name="T0" fmla="*/ 0 w 28"/>
                <a:gd name="T1" fmla="*/ 2147483647 h 54"/>
                <a:gd name="T2" fmla="*/ 0 w 28"/>
                <a:gd name="T3" fmla="*/ 2147483647 h 54"/>
                <a:gd name="T4" fmla="*/ 2147483647 w 28"/>
                <a:gd name="T5" fmla="*/ 2147483647 h 54"/>
                <a:gd name="T6" fmla="*/ 2147483647 w 28"/>
                <a:gd name="T7" fmla="*/ 2147483647 h 54"/>
                <a:gd name="T8" fmla="*/ 2147483647 w 28"/>
                <a:gd name="T9" fmla="*/ 2147483647 h 54"/>
                <a:gd name="T10" fmla="*/ 2147483647 w 28"/>
                <a:gd name="T11" fmla="*/ 2147483647 h 54"/>
                <a:gd name="T12" fmla="*/ 2147483647 w 28"/>
                <a:gd name="T13" fmla="*/ 2147483647 h 54"/>
                <a:gd name="T14" fmla="*/ 2147483647 w 28"/>
                <a:gd name="T15" fmla="*/ 2147483647 h 54"/>
                <a:gd name="T16" fmla="*/ 0 w 28"/>
                <a:gd name="T17" fmla="*/ 0 h 54"/>
                <a:gd name="T18" fmla="*/ 2147483647 w 28"/>
                <a:gd name="T19" fmla="*/ 2147483647 h 54"/>
                <a:gd name="T20" fmla="*/ 2147483647 w 28"/>
                <a:gd name="T21" fmla="*/ 2147483647 h 54"/>
                <a:gd name="T22" fmla="*/ 0 w 28"/>
                <a:gd name="T23" fmla="*/ 2147483647 h 54"/>
                <a:gd name="T24" fmla="*/ 0 w 28"/>
                <a:gd name="T25" fmla="*/ 2147483647 h 54"/>
                <a:gd name="T26" fmla="*/ 0 w 28"/>
                <a:gd name="T27" fmla="*/ 2147483647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54"/>
                <a:gd name="T44" fmla="*/ 28 w 28"/>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54">
                  <a:moveTo>
                    <a:pt x="0" y="36"/>
                  </a:moveTo>
                  <a:lnTo>
                    <a:pt x="0" y="36"/>
                  </a:lnTo>
                  <a:lnTo>
                    <a:pt x="18" y="44"/>
                  </a:lnTo>
                  <a:lnTo>
                    <a:pt x="18" y="54"/>
                  </a:lnTo>
                  <a:lnTo>
                    <a:pt x="28" y="54"/>
                  </a:lnTo>
                  <a:lnTo>
                    <a:pt x="18" y="28"/>
                  </a:lnTo>
                  <a:lnTo>
                    <a:pt x="18" y="10"/>
                  </a:lnTo>
                  <a:lnTo>
                    <a:pt x="10" y="10"/>
                  </a:lnTo>
                  <a:lnTo>
                    <a:pt x="0" y="0"/>
                  </a:lnTo>
                  <a:lnTo>
                    <a:pt x="10" y="10"/>
                  </a:lnTo>
                  <a:lnTo>
                    <a:pt x="10" y="18"/>
                  </a:lnTo>
                  <a:lnTo>
                    <a:pt x="0" y="18"/>
                  </a:lnTo>
                  <a:lnTo>
                    <a:pt x="0" y="36"/>
                  </a:lnTo>
                  <a:close/>
                </a:path>
              </a:pathLst>
            </a:custGeom>
            <a:solidFill>
              <a:schemeClr val="accent6">
                <a:lumMod val="20000"/>
                <a:lumOff val="80000"/>
              </a:schemeClr>
            </a:solidFill>
            <a:ln w="6350">
              <a:solidFill>
                <a:schemeClr val="accent6">
                  <a:lumMod val="60000"/>
                  <a:lumOff val="40000"/>
                </a:schemeClr>
              </a:solidFill>
              <a:miter lim="800000"/>
              <a:headEnd/>
              <a:tailEnd/>
            </a:ln>
          </p:spPr>
          <p:txBody>
            <a:bodyPr/>
            <a:lstStyle/>
            <a:p>
              <a:pPr>
                <a:defRPr/>
              </a:pPr>
              <a:endParaRPr lang="en-US" sz="1800" b="0">
                <a:solidFill>
                  <a:prstClr val="black"/>
                </a:solidFill>
              </a:endParaRPr>
            </a:p>
          </p:txBody>
        </p:sp>
        <p:sp>
          <p:nvSpPr>
            <p:cNvPr id="307" name="5-Point Star 306"/>
            <p:cNvSpPr/>
            <p:nvPr/>
          </p:nvSpPr>
          <p:spPr bwMode="auto">
            <a:xfrm>
              <a:off x="7088536" y="4084640"/>
              <a:ext cx="154002" cy="158750"/>
            </a:xfrm>
            <a:prstGeom prst="star5">
              <a:avLst/>
            </a:prstGeom>
            <a:solidFill>
              <a:schemeClr val="accent6">
                <a:lumMod val="20000"/>
                <a:lumOff val="80000"/>
              </a:schemeClr>
            </a:solidFill>
            <a:ln w="9525" cap="flat" cmpd="sng" algn="ctr">
              <a:solidFill>
                <a:schemeClr val="accent6">
                  <a:lumMod val="60000"/>
                  <a:lumOff val="40000"/>
                </a:schemeClr>
              </a:solidFill>
              <a:prstDash val="solid"/>
              <a:round/>
              <a:headEnd type="none" w="med" len="med"/>
              <a:tailEnd type="none" w="med" len="med"/>
            </a:ln>
            <a:effectLst/>
          </p:spPr>
          <p:txBody>
            <a:bodyPr/>
            <a:lstStyle/>
            <a:p>
              <a:pPr eaLnBrk="0" fontAlgn="auto" hangingPunct="0">
                <a:spcBef>
                  <a:spcPts val="0"/>
                </a:spcBef>
                <a:spcAft>
                  <a:spcPts val="0"/>
                </a:spcAft>
                <a:defRPr/>
              </a:pPr>
              <a:endParaRPr lang="en-US" sz="1800" b="0" dirty="0">
                <a:solidFill>
                  <a:prstClr val="black">
                    <a:lumMod val="50000"/>
                  </a:prstClr>
                </a:solidFill>
                <a:latin typeface="Calibri"/>
                <a:ea typeface="ＭＳ Ｐゴシック" pitchFamily="28" charset="-128"/>
              </a:endParaRPr>
            </a:p>
          </p:txBody>
        </p:sp>
        <p:sp>
          <p:nvSpPr>
            <p:cNvPr id="1772874" name="Picture 11" descr="http://www.healthreformwatch.com/wp-content/uploads/2009/04/phrma2.jpg"/>
            <p:cNvSpPr>
              <a:spLocks noChangeAspect="1" noChangeArrowheads="1"/>
            </p:cNvSpPr>
            <p:nvPr/>
          </p:nvSpPr>
          <p:spPr bwMode="auto">
            <a:xfrm>
              <a:off x="418835" y="6071100"/>
              <a:ext cx="1121531" cy="339409"/>
            </a:xfrm>
            <a:prstGeom prst="rect">
              <a:avLst/>
            </a:prstGeom>
            <a:noFill/>
            <a:ln w="9525">
              <a:noFill/>
              <a:miter lim="800000"/>
              <a:headEnd/>
              <a:tailEnd/>
            </a:ln>
          </p:spPr>
          <p:txBody>
            <a:bodyPr/>
            <a:lstStyle/>
            <a:p>
              <a:endParaRPr lang="ru-RU" sz="1800" b="0">
                <a:solidFill>
                  <a:srgbClr val="000000"/>
                </a:solidFill>
              </a:endParaRPr>
            </a:p>
          </p:txBody>
        </p:sp>
        <p:sp>
          <p:nvSpPr>
            <p:cNvPr id="1772875" name="Picture 9" descr="Bill &amp; Melinda Gates Foundation">
              <a:hlinkClick r:id="rId2"/>
            </p:cNvPr>
            <p:cNvSpPr>
              <a:spLocks noChangeAspect="1" noChangeArrowheads="1"/>
            </p:cNvSpPr>
            <p:nvPr/>
          </p:nvSpPr>
          <p:spPr bwMode="auto">
            <a:xfrm>
              <a:off x="246292" y="3680484"/>
              <a:ext cx="1466618" cy="302517"/>
            </a:xfrm>
            <a:prstGeom prst="rect">
              <a:avLst/>
            </a:prstGeom>
            <a:noFill/>
            <a:ln w="9525">
              <a:noFill/>
              <a:miter lim="800000"/>
              <a:headEnd/>
              <a:tailEnd/>
            </a:ln>
          </p:spPr>
          <p:txBody>
            <a:bodyPr/>
            <a:lstStyle/>
            <a:p>
              <a:endParaRPr lang="ru-RU" sz="1800" b="0">
                <a:solidFill>
                  <a:srgbClr val="000000"/>
                </a:solidFill>
              </a:endParaRPr>
            </a:p>
          </p:txBody>
        </p:sp>
        <p:sp>
          <p:nvSpPr>
            <p:cNvPr id="1772876" name="Picture 14" descr="http://seeker401.files.wordpress.com/2009/07/clintonfoundation.jpg"/>
            <p:cNvSpPr>
              <a:spLocks noChangeAspect="1" noChangeArrowheads="1"/>
            </p:cNvSpPr>
            <p:nvPr/>
          </p:nvSpPr>
          <p:spPr bwMode="auto">
            <a:xfrm>
              <a:off x="160020" y="4034649"/>
              <a:ext cx="913042" cy="739688"/>
            </a:xfrm>
            <a:prstGeom prst="rect">
              <a:avLst/>
            </a:prstGeom>
            <a:noFill/>
            <a:ln w="9525">
              <a:noFill/>
              <a:miter lim="800000"/>
              <a:headEnd/>
              <a:tailEnd/>
            </a:ln>
          </p:spPr>
          <p:txBody>
            <a:bodyPr/>
            <a:lstStyle/>
            <a:p>
              <a:endParaRPr lang="ru-RU" sz="1800" b="0">
                <a:solidFill>
                  <a:srgbClr val="000000"/>
                </a:solidFill>
              </a:endParaRPr>
            </a:p>
          </p:txBody>
        </p:sp>
        <p:sp>
          <p:nvSpPr>
            <p:cNvPr id="1772877" name="Rectangle 6"/>
            <p:cNvSpPr txBox="1">
              <a:spLocks noChangeArrowheads="1"/>
            </p:cNvSpPr>
            <p:nvPr/>
          </p:nvSpPr>
          <p:spPr bwMode="auto">
            <a:xfrm>
              <a:off x="160025" y="685800"/>
              <a:ext cx="6022415" cy="430213"/>
            </a:xfrm>
            <a:prstGeom prst="rect">
              <a:avLst/>
            </a:prstGeom>
            <a:noFill/>
            <a:ln w="9525">
              <a:noFill/>
              <a:miter lim="800000"/>
              <a:headEnd/>
              <a:tailEnd/>
            </a:ln>
          </p:spPr>
          <p:txBody>
            <a:bodyPr anchor="b"/>
            <a:lstStyle/>
            <a:p>
              <a:pPr eaLnBrk="0" hangingPunct="0"/>
              <a:r>
                <a:rPr lang="en-US" sz="2800">
                  <a:solidFill>
                    <a:srgbClr val="FFFFFF"/>
                  </a:solidFill>
                </a:rPr>
                <a:t>Pfizer WRD Footprint</a:t>
              </a:r>
            </a:p>
            <a:p>
              <a:pPr eaLnBrk="0" hangingPunct="0"/>
              <a:r>
                <a:rPr lang="en-US" sz="2800">
                  <a:solidFill>
                    <a:srgbClr val="FFFFFF"/>
                  </a:solidFill>
                </a:rPr>
                <a:t>- Aligned with Scientific Hubs -</a:t>
              </a:r>
            </a:p>
          </p:txBody>
        </p:sp>
        <p:sp>
          <p:nvSpPr>
            <p:cNvPr id="1772878" name="Rectangle 13"/>
            <p:cNvSpPr>
              <a:spLocks noChangeArrowheads="1"/>
            </p:cNvSpPr>
            <p:nvPr/>
          </p:nvSpPr>
          <p:spPr bwMode="white">
            <a:xfrm>
              <a:off x="4400562" y="1143004"/>
              <a:ext cx="2858691" cy="1177925"/>
            </a:xfrm>
            <a:prstGeom prst="rect">
              <a:avLst/>
            </a:prstGeom>
            <a:noFill/>
            <a:ln w="28575">
              <a:noFill/>
              <a:miter lim="800000"/>
              <a:headEnd/>
              <a:tailEnd/>
            </a:ln>
          </p:spPr>
          <p:txBody>
            <a:bodyPr wrap="none" anchor="ctr"/>
            <a:lstStyle/>
            <a:p>
              <a:endParaRPr lang="ru-RU" sz="1800" b="0">
                <a:solidFill>
                  <a:srgbClr val="000000"/>
                </a:solidFill>
              </a:endParaRPr>
            </a:p>
          </p:txBody>
        </p:sp>
      </p:grpSp>
      <p:sp>
        <p:nvSpPr>
          <p:cNvPr id="351" name="Rectangle 17"/>
          <p:cNvSpPr>
            <a:spLocks noChangeArrowheads="1"/>
          </p:cNvSpPr>
          <p:nvPr/>
        </p:nvSpPr>
        <p:spPr bwMode="auto">
          <a:xfrm>
            <a:off x="3789363" y="4268788"/>
            <a:ext cx="5548312" cy="1751012"/>
          </a:xfrm>
          <a:prstGeom prst="roundRect">
            <a:avLst/>
          </a:prstGeom>
          <a:ln w="19050">
            <a:solidFill>
              <a:schemeClr val="accent1"/>
            </a:solidFill>
          </a:ln>
        </p:spPr>
        <p:style>
          <a:lnRef idx="2">
            <a:schemeClr val="accent4"/>
          </a:lnRef>
          <a:fillRef idx="1">
            <a:schemeClr val="lt1"/>
          </a:fillRef>
          <a:effectRef idx="0">
            <a:schemeClr val="accent4"/>
          </a:effectRef>
          <a:fontRef idx="minor">
            <a:schemeClr val="dk1"/>
          </a:fontRef>
        </p:style>
        <p:txBody>
          <a:bodyPr anchor="ctr"/>
          <a:lstStyle/>
          <a:p>
            <a:pPr marL="176213" lvl="2" indent="-120650" eaLnBrk="0" hangingPunct="0">
              <a:lnSpc>
                <a:spcPct val="90000"/>
              </a:lnSpc>
              <a:buClr>
                <a:srgbClr val="C0504D"/>
              </a:buClr>
              <a:buFont typeface="Wingdings" pitchFamily="2" charset="2"/>
              <a:buChar char="§"/>
              <a:defRPr/>
            </a:pPr>
            <a:endParaRPr lang="en-US" sz="1200" b="0" dirty="0">
              <a:solidFill>
                <a:srgbClr val="595959"/>
              </a:solidFill>
            </a:endParaRPr>
          </a:p>
        </p:txBody>
      </p:sp>
      <p:sp>
        <p:nvSpPr>
          <p:cNvPr id="352" name="Rectangle 18"/>
          <p:cNvSpPr>
            <a:spLocks noChangeArrowheads="1"/>
          </p:cNvSpPr>
          <p:nvPr/>
        </p:nvSpPr>
        <p:spPr bwMode="auto">
          <a:xfrm>
            <a:off x="4619625" y="4318000"/>
            <a:ext cx="4433888" cy="1631950"/>
          </a:xfrm>
          <a:prstGeom prst="rect">
            <a:avLst/>
          </a:prstGeom>
          <a:ln w="9525">
            <a:noFill/>
          </a:ln>
        </p:spPr>
        <p:style>
          <a:lnRef idx="2">
            <a:schemeClr val="accent4"/>
          </a:lnRef>
          <a:fillRef idx="1">
            <a:schemeClr val="lt1"/>
          </a:fillRef>
          <a:effectRef idx="0">
            <a:schemeClr val="accent4"/>
          </a:effectRef>
          <a:fontRef idx="minor">
            <a:schemeClr val="dk1"/>
          </a:fontRef>
        </p:style>
        <p:txBody>
          <a:bodyPr anchor="ctr"/>
          <a:lstStyle/>
          <a:p>
            <a:pPr marL="176213" indent="-120650" eaLnBrk="0" hangingPunct="0">
              <a:lnSpc>
                <a:spcPct val="90000"/>
              </a:lnSpc>
              <a:buClr>
                <a:srgbClr val="C0504D"/>
              </a:buClr>
              <a:buFont typeface="Arial" pitchFamily="34" charset="0"/>
              <a:buChar char="•"/>
              <a:defRPr/>
            </a:pPr>
            <a:r>
              <a:rPr lang="en-US" sz="1600" dirty="0">
                <a:solidFill>
                  <a:srgbClr val="595959"/>
                </a:solidFill>
              </a:rPr>
              <a:t>Groton, </a:t>
            </a:r>
            <a:r>
              <a:rPr lang="en-US" sz="1600" dirty="0">
                <a:solidFill>
                  <a:srgbClr val="595959"/>
                </a:solidFill>
              </a:rPr>
              <a:t>CT (</a:t>
            </a:r>
            <a:r>
              <a:rPr lang="en-US" sz="1600" dirty="0" err="1">
                <a:solidFill>
                  <a:srgbClr val="595959"/>
                </a:solidFill>
              </a:rPr>
              <a:t>CoE</a:t>
            </a:r>
            <a:r>
              <a:rPr lang="en-US" sz="1600" dirty="0">
                <a:solidFill>
                  <a:srgbClr val="595959"/>
                </a:solidFill>
              </a:rPr>
              <a:t>, Med Chem, Pharm Sci, DSRD)</a:t>
            </a:r>
            <a:endParaRPr lang="en-US" sz="1600" dirty="0">
              <a:solidFill>
                <a:srgbClr val="595959"/>
              </a:solidFill>
            </a:endParaRPr>
          </a:p>
          <a:p>
            <a:pPr marL="176213" indent="-120650" eaLnBrk="0" hangingPunct="0">
              <a:lnSpc>
                <a:spcPct val="90000"/>
              </a:lnSpc>
              <a:buClr>
                <a:srgbClr val="C0504D"/>
              </a:buClr>
              <a:buFont typeface="Arial" pitchFamily="34" charset="0"/>
              <a:buChar char="•"/>
              <a:defRPr/>
            </a:pPr>
            <a:endParaRPr lang="en-US" sz="1600" dirty="0">
              <a:solidFill>
                <a:srgbClr val="595959"/>
              </a:solidFill>
            </a:endParaRPr>
          </a:p>
          <a:p>
            <a:pPr marL="176213" indent="-120650" eaLnBrk="0" hangingPunct="0">
              <a:lnSpc>
                <a:spcPct val="90000"/>
              </a:lnSpc>
              <a:buClr>
                <a:srgbClr val="C0504D"/>
              </a:buClr>
              <a:buFont typeface="Arial" pitchFamily="34" charset="0"/>
              <a:buChar char="•"/>
              <a:defRPr/>
            </a:pPr>
            <a:r>
              <a:rPr lang="en-US" sz="1600" dirty="0">
                <a:solidFill>
                  <a:srgbClr val="595959"/>
                </a:solidFill>
              </a:rPr>
              <a:t>Andover, </a:t>
            </a:r>
            <a:r>
              <a:rPr lang="en-US" sz="1600" dirty="0">
                <a:solidFill>
                  <a:srgbClr val="595959"/>
                </a:solidFill>
              </a:rPr>
              <a:t>MA (GBT)</a:t>
            </a:r>
            <a:endParaRPr lang="en-US" sz="1600" dirty="0">
              <a:solidFill>
                <a:srgbClr val="595959"/>
              </a:solidFill>
            </a:endParaRPr>
          </a:p>
          <a:p>
            <a:pPr marL="176213" indent="-120650" eaLnBrk="0" hangingPunct="0">
              <a:lnSpc>
                <a:spcPct val="90000"/>
              </a:lnSpc>
              <a:buClr>
                <a:srgbClr val="C0504D"/>
              </a:buClr>
              <a:buFont typeface="Arial" pitchFamily="34" charset="0"/>
              <a:buChar char="•"/>
              <a:defRPr/>
            </a:pPr>
            <a:endParaRPr lang="en-US" sz="1600" dirty="0">
              <a:solidFill>
                <a:srgbClr val="595959"/>
              </a:solidFill>
            </a:endParaRPr>
          </a:p>
          <a:p>
            <a:pPr marL="176213" indent="-120650" eaLnBrk="0" hangingPunct="0">
              <a:lnSpc>
                <a:spcPct val="90000"/>
              </a:lnSpc>
              <a:buClr>
                <a:srgbClr val="C0504D"/>
              </a:buClr>
              <a:buFont typeface="Arial" pitchFamily="34" charset="0"/>
              <a:buChar char="•"/>
              <a:defRPr/>
            </a:pPr>
            <a:r>
              <a:rPr lang="en-US" sz="1600" dirty="0">
                <a:solidFill>
                  <a:srgbClr val="595959"/>
                </a:solidFill>
              </a:rPr>
              <a:t>Cambridge, </a:t>
            </a:r>
            <a:r>
              <a:rPr lang="en-US" sz="1600" dirty="0">
                <a:solidFill>
                  <a:srgbClr val="595959"/>
                </a:solidFill>
              </a:rPr>
              <a:t>MA (I&amp;I, CNS, CVMED, OGD)</a:t>
            </a:r>
            <a:endParaRPr lang="en-US" sz="1600" dirty="0">
              <a:solidFill>
                <a:srgbClr val="595959"/>
              </a:solidFill>
            </a:endParaRPr>
          </a:p>
          <a:p>
            <a:pPr marL="176213" indent="-120650" eaLnBrk="0" hangingPunct="0">
              <a:lnSpc>
                <a:spcPct val="90000"/>
              </a:lnSpc>
              <a:buClr>
                <a:srgbClr val="C0504D"/>
              </a:buClr>
              <a:buFont typeface="Arial" charset="0"/>
              <a:buNone/>
              <a:defRPr/>
            </a:pPr>
            <a:endParaRPr lang="en-US" sz="1600" dirty="0">
              <a:solidFill>
                <a:srgbClr val="595959"/>
              </a:solidFill>
            </a:endParaRPr>
          </a:p>
          <a:p>
            <a:pPr marL="176213" indent="-120650" eaLnBrk="0" hangingPunct="0">
              <a:lnSpc>
                <a:spcPct val="90000"/>
              </a:lnSpc>
              <a:buClr>
                <a:srgbClr val="C0504D"/>
              </a:buClr>
              <a:buFont typeface="Arial" pitchFamily="34" charset="0"/>
              <a:buChar char="•"/>
              <a:defRPr/>
            </a:pPr>
            <a:r>
              <a:rPr lang="en-US" sz="1600" dirty="0">
                <a:solidFill>
                  <a:srgbClr val="595959"/>
                </a:solidFill>
              </a:rPr>
              <a:t>Pearl River, </a:t>
            </a:r>
            <a:r>
              <a:rPr lang="en-US" sz="1600" dirty="0">
                <a:solidFill>
                  <a:srgbClr val="595959"/>
                </a:solidFill>
              </a:rPr>
              <a:t>NY (Onc, </a:t>
            </a:r>
            <a:r>
              <a:rPr lang="en-US" sz="1600" dirty="0" err="1">
                <a:solidFill>
                  <a:srgbClr val="595959"/>
                </a:solidFill>
              </a:rPr>
              <a:t>Vac</a:t>
            </a:r>
            <a:r>
              <a:rPr lang="en-US" sz="1600" dirty="0">
                <a:solidFill>
                  <a:srgbClr val="595959"/>
                </a:solidFill>
              </a:rPr>
              <a:t>) </a:t>
            </a:r>
            <a:endParaRPr lang="en-US" sz="1600" dirty="0">
              <a:solidFill>
                <a:srgbClr val="595959"/>
              </a:solidFill>
            </a:endParaRPr>
          </a:p>
        </p:txBody>
      </p:sp>
      <p:pic>
        <p:nvPicPr>
          <p:cNvPr id="1772548" name="Picture 75" descr="S51CAJ6U3G8CAK32U3QCAMBZWHKCA7X4NGKCACWMS7RCAW1N705CAG1FBSSCA0M7ITMCAC7XTBHCAT4EO3QCAOF0TJPCASKJIB1CA8RVX5ICABHFHFHCAC3WQ72CAV28N2VCARMQE48CA7W5IDWCAOR6BCT.jpg"/>
          <p:cNvPicPr>
            <a:picLocks noChangeAspect="1"/>
          </p:cNvPicPr>
          <p:nvPr/>
        </p:nvPicPr>
        <p:blipFill>
          <a:blip r:embed="rId3"/>
          <a:srcRect t="11195" b="16383"/>
          <a:stretch>
            <a:fillRect/>
          </a:stretch>
        </p:blipFill>
        <p:spPr bwMode="auto">
          <a:xfrm>
            <a:off x="3932238" y="5530850"/>
            <a:ext cx="720725" cy="439738"/>
          </a:xfrm>
          <a:prstGeom prst="rect">
            <a:avLst/>
          </a:prstGeom>
          <a:noFill/>
          <a:ln w="9525">
            <a:noFill/>
            <a:miter lim="800000"/>
            <a:headEnd/>
            <a:tailEnd/>
          </a:ln>
        </p:spPr>
      </p:pic>
      <p:pic>
        <p:nvPicPr>
          <p:cNvPr id="1772549" name="Picture 86" descr="resized_Cambridgepark.jpg"/>
          <p:cNvPicPr>
            <a:picLocks noChangeAspect="1"/>
          </p:cNvPicPr>
          <p:nvPr/>
        </p:nvPicPr>
        <p:blipFill>
          <a:blip r:embed="rId4"/>
          <a:srcRect t="3194"/>
          <a:stretch>
            <a:fillRect/>
          </a:stretch>
        </p:blipFill>
        <p:spPr bwMode="auto">
          <a:xfrm>
            <a:off x="3932238" y="4929188"/>
            <a:ext cx="720725" cy="584200"/>
          </a:xfrm>
          <a:prstGeom prst="rect">
            <a:avLst/>
          </a:prstGeom>
          <a:noFill/>
          <a:ln w="9525">
            <a:noFill/>
            <a:miter lim="800000"/>
            <a:headEnd/>
            <a:tailEnd/>
          </a:ln>
        </p:spPr>
      </p:pic>
      <p:pic>
        <p:nvPicPr>
          <p:cNvPr id="1772550" name="Picture 113" descr="220.jpg"/>
          <p:cNvPicPr>
            <a:picLocks noChangeAspect="1"/>
          </p:cNvPicPr>
          <p:nvPr/>
        </p:nvPicPr>
        <p:blipFill>
          <a:blip r:embed="rId5"/>
          <a:srcRect t="12808"/>
          <a:stretch>
            <a:fillRect/>
          </a:stretch>
        </p:blipFill>
        <p:spPr bwMode="auto">
          <a:xfrm>
            <a:off x="3932238" y="4327525"/>
            <a:ext cx="720725" cy="533400"/>
          </a:xfrm>
          <a:prstGeom prst="rect">
            <a:avLst/>
          </a:prstGeom>
          <a:noFill/>
          <a:ln w="9525">
            <a:noFill/>
            <a:miter lim="800000"/>
            <a:headEnd/>
            <a:tailEnd/>
          </a:ln>
        </p:spPr>
      </p:pic>
      <p:grpSp>
        <p:nvGrpSpPr>
          <p:cNvPr id="1772551" name="Group 357"/>
          <p:cNvGrpSpPr>
            <a:grpSpLocks/>
          </p:cNvGrpSpPr>
          <p:nvPr/>
        </p:nvGrpSpPr>
        <p:grpSpPr bwMode="auto">
          <a:xfrm>
            <a:off x="152400" y="4275138"/>
            <a:ext cx="3565525" cy="1060450"/>
            <a:chOff x="196695" y="3938589"/>
            <a:chExt cx="2920361" cy="1060450"/>
          </a:xfrm>
        </p:grpSpPr>
        <p:sp>
          <p:nvSpPr>
            <p:cNvPr id="359" name="Rectangle 17"/>
            <p:cNvSpPr>
              <a:spLocks noChangeArrowheads="1"/>
            </p:cNvSpPr>
            <p:nvPr/>
          </p:nvSpPr>
          <p:spPr bwMode="auto">
            <a:xfrm>
              <a:off x="196695" y="3938589"/>
              <a:ext cx="2920361" cy="1060450"/>
            </a:xfrm>
            <a:prstGeom prst="roundRect">
              <a:avLst/>
            </a:prstGeom>
            <a:ln w="19050">
              <a:solidFill>
                <a:schemeClr val="accent1"/>
              </a:solidFill>
            </a:ln>
          </p:spPr>
          <p:style>
            <a:lnRef idx="2">
              <a:schemeClr val="accent4"/>
            </a:lnRef>
            <a:fillRef idx="1">
              <a:schemeClr val="lt1"/>
            </a:fillRef>
            <a:effectRef idx="0">
              <a:schemeClr val="accent4"/>
            </a:effectRef>
            <a:fontRef idx="minor">
              <a:schemeClr val="dk1"/>
            </a:fontRef>
          </p:style>
          <p:txBody>
            <a:bodyPr anchor="ctr"/>
            <a:lstStyle/>
            <a:p>
              <a:pPr marL="176213" indent="-120650" eaLnBrk="0" hangingPunct="0">
                <a:lnSpc>
                  <a:spcPct val="90000"/>
                </a:lnSpc>
                <a:buFont typeface="Wingdings" pitchFamily="2" charset="2"/>
                <a:buChar char="§"/>
                <a:defRPr/>
              </a:pPr>
              <a:endParaRPr lang="en-US" sz="1600">
                <a:solidFill>
                  <a:srgbClr val="595959"/>
                </a:solidFill>
              </a:endParaRPr>
            </a:p>
          </p:txBody>
        </p:sp>
        <p:pic>
          <p:nvPicPr>
            <p:cNvPr id="1772566" name="Picture 86" descr="rinat.jpg"/>
            <p:cNvPicPr>
              <a:picLocks noChangeAspect="1"/>
            </p:cNvPicPr>
            <p:nvPr/>
          </p:nvPicPr>
          <p:blipFill>
            <a:blip r:embed="rId6"/>
            <a:srcRect/>
            <a:stretch>
              <a:fillRect/>
            </a:stretch>
          </p:blipFill>
          <p:spPr bwMode="auto">
            <a:xfrm>
              <a:off x="304800" y="3979862"/>
              <a:ext cx="720090" cy="431800"/>
            </a:xfrm>
            <a:prstGeom prst="rect">
              <a:avLst/>
            </a:prstGeom>
            <a:noFill/>
            <a:ln w="19050">
              <a:solidFill>
                <a:schemeClr val="accent1"/>
              </a:solidFill>
              <a:miter lim="800000"/>
              <a:headEnd/>
              <a:tailEnd/>
            </a:ln>
          </p:spPr>
        </p:pic>
        <p:sp>
          <p:nvSpPr>
            <p:cNvPr id="361" name="Rectangle 18"/>
            <p:cNvSpPr>
              <a:spLocks noChangeArrowheads="1"/>
            </p:cNvSpPr>
            <p:nvPr/>
          </p:nvSpPr>
          <p:spPr bwMode="auto">
            <a:xfrm>
              <a:off x="1024955" y="4132264"/>
              <a:ext cx="2023189" cy="708025"/>
            </a:xfrm>
            <a:prstGeom prst="rect">
              <a:avLst/>
            </a:prstGeom>
            <a:ln w="19050">
              <a:noFill/>
            </a:ln>
          </p:spPr>
          <p:style>
            <a:lnRef idx="2">
              <a:schemeClr val="accent4"/>
            </a:lnRef>
            <a:fillRef idx="1">
              <a:schemeClr val="lt1"/>
            </a:fillRef>
            <a:effectRef idx="0">
              <a:schemeClr val="accent4"/>
            </a:effectRef>
            <a:fontRef idx="minor">
              <a:schemeClr val="dk1"/>
            </a:fontRef>
          </p:style>
          <p:txBody>
            <a:bodyPr anchor="ctr"/>
            <a:lstStyle/>
            <a:p>
              <a:pPr marL="120650" indent="-120650" eaLnBrk="0" hangingPunct="0">
                <a:lnSpc>
                  <a:spcPct val="90000"/>
                </a:lnSpc>
                <a:buClr>
                  <a:srgbClr val="C0504D"/>
                </a:buClr>
                <a:buFont typeface="Arial" pitchFamily="34" charset="0"/>
                <a:buChar char="•"/>
                <a:defRPr/>
              </a:pPr>
              <a:r>
                <a:rPr lang="en-US" sz="1600" dirty="0">
                  <a:solidFill>
                    <a:srgbClr val="595959"/>
                  </a:solidFill>
                </a:rPr>
                <a:t>San Francisco  (Rinat)</a:t>
              </a:r>
            </a:p>
            <a:p>
              <a:pPr marL="120650" indent="-120650" eaLnBrk="0" hangingPunct="0">
                <a:lnSpc>
                  <a:spcPct val="90000"/>
                </a:lnSpc>
                <a:buClr>
                  <a:srgbClr val="C0504D"/>
                </a:buClr>
                <a:buFont typeface="Arial" charset="0"/>
                <a:buNone/>
                <a:defRPr/>
              </a:pPr>
              <a:endParaRPr lang="en-US" sz="1600" dirty="0">
                <a:solidFill>
                  <a:srgbClr val="595959"/>
                </a:solidFill>
              </a:endParaRPr>
            </a:p>
            <a:p>
              <a:pPr marL="120650" indent="-120650" eaLnBrk="0" hangingPunct="0">
                <a:lnSpc>
                  <a:spcPct val="90000"/>
                </a:lnSpc>
                <a:buClr>
                  <a:srgbClr val="C0504D"/>
                </a:buClr>
                <a:buFont typeface="Arial" pitchFamily="34" charset="0"/>
                <a:buChar char="•"/>
                <a:defRPr/>
              </a:pPr>
              <a:r>
                <a:rPr lang="en-US" sz="1600" dirty="0">
                  <a:solidFill>
                    <a:srgbClr val="595959"/>
                  </a:solidFill>
                </a:rPr>
                <a:t>La Jolla, (CovX, Onc, </a:t>
              </a:r>
              <a:r>
                <a:rPr lang="en-US" sz="1600" dirty="0" err="1">
                  <a:solidFill>
                    <a:srgbClr val="595959"/>
                  </a:solidFill>
                </a:rPr>
                <a:t>Vac</a:t>
              </a:r>
              <a:r>
                <a:rPr lang="en-US" sz="1600" dirty="0">
                  <a:solidFill>
                    <a:srgbClr val="595959"/>
                  </a:solidFill>
                </a:rPr>
                <a:t>)</a:t>
              </a:r>
            </a:p>
          </p:txBody>
        </p:sp>
        <p:pic>
          <p:nvPicPr>
            <p:cNvPr id="1772568" name="Picture 143" descr="image001"/>
            <p:cNvPicPr>
              <a:picLocks noChangeAspect="1" noChangeArrowheads="1"/>
            </p:cNvPicPr>
            <p:nvPr/>
          </p:nvPicPr>
          <p:blipFill>
            <a:blip r:embed="rId7"/>
            <a:srcRect/>
            <a:stretch>
              <a:fillRect/>
            </a:stretch>
          </p:blipFill>
          <p:spPr bwMode="auto">
            <a:xfrm>
              <a:off x="304800" y="4438673"/>
              <a:ext cx="708422" cy="477837"/>
            </a:xfrm>
            <a:prstGeom prst="rect">
              <a:avLst/>
            </a:prstGeom>
            <a:noFill/>
            <a:ln w="19050">
              <a:solidFill>
                <a:schemeClr val="accent1"/>
              </a:solidFill>
              <a:miter lim="800000"/>
              <a:headEnd/>
              <a:tailEnd/>
            </a:ln>
          </p:spPr>
        </p:pic>
      </p:grpSp>
      <p:grpSp>
        <p:nvGrpSpPr>
          <p:cNvPr id="1772552" name="Group 362"/>
          <p:cNvGrpSpPr>
            <a:grpSpLocks/>
          </p:cNvGrpSpPr>
          <p:nvPr/>
        </p:nvGrpSpPr>
        <p:grpSpPr bwMode="auto">
          <a:xfrm>
            <a:off x="5343525" y="2273300"/>
            <a:ext cx="3648075" cy="530225"/>
            <a:chOff x="4648200" y="2273302"/>
            <a:chExt cx="2689119" cy="530223"/>
          </a:xfrm>
        </p:grpSpPr>
        <p:sp>
          <p:nvSpPr>
            <p:cNvPr id="364" name="Rectangle 17"/>
            <p:cNvSpPr>
              <a:spLocks noChangeArrowheads="1"/>
            </p:cNvSpPr>
            <p:nvPr/>
          </p:nvSpPr>
          <p:spPr bwMode="auto">
            <a:xfrm>
              <a:off x="4648200" y="2273302"/>
              <a:ext cx="2689119" cy="530223"/>
            </a:xfrm>
            <a:prstGeom prst="roundRect">
              <a:avLst/>
            </a:prstGeom>
            <a:ln w="19050">
              <a:solidFill>
                <a:schemeClr val="accent1"/>
              </a:solidFill>
            </a:ln>
          </p:spPr>
          <p:style>
            <a:lnRef idx="2">
              <a:schemeClr val="accent4"/>
            </a:lnRef>
            <a:fillRef idx="1">
              <a:schemeClr val="lt1"/>
            </a:fillRef>
            <a:effectRef idx="0">
              <a:schemeClr val="accent4"/>
            </a:effectRef>
            <a:fontRef idx="minor">
              <a:schemeClr val="dk1"/>
            </a:fontRef>
          </p:style>
          <p:txBody>
            <a:bodyPr anchor="ctr"/>
            <a:lstStyle/>
            <a:p>
              <a:pPr marL="1090613" lvl="4" indent="-120650" eaLnBrk="0" hangingPunct="0">
                <a:lnSpc>
                  <a:spcPct val="90000"/>
                </a:lnSpc>
                <a:buClr>
                  <a:srgbClr val="C0504D"/>
                </a:buClr>
                <a:buFont typeface="Wingdings" pitchFamily="2" charset="2"/>
                <a:buChar char="§"/>
                <a:defRPr/>
              </a:pPr>
              <a:endParaRPr lang="en-US" sz="1600" b="0" dirty="0">
                <a:solidFill>
                  <a:srgbClr val="595959"/>
                </a:solidFill>
              </a:endParaRPr>
            </a:p>
          </p:txBody>
        </p:sp>
        <p:sp>
          <p:nvSpPr>
            <p:cNvPr id="365" name="Rectangle 18"/>
            <p:cNvSpPr>
              <a:spLocks noChangeArrowheads="1"/>
            </p:cNvSpPr>
            <p:nvPr/>
          </p:nvSpPr>
          <p:spPr bwMode="auto">
            <a:xfrm>
              <a:off x="5300002" y="2338390"/>
              <a:ext cx="1949553" cy="433385"/>
            </a:xfrm>
            <a:prstGeom prst="rect">
              <a:avLst/>
            </a:prstGeom>
            <a:ln w="19050">
              <a:noFill/>
            </a:ln>
          </p:spPr>
          <p:style>
            <a:lnRef idx="2">
              <a:schemeClr val="accent4"/>
            </a:lnRef>
            <a:fillRef idx="1">
              <a:schemeClr val="lt1"/>
            </a:fillRef>
            <a:effectRef idx="0">
              <a:schemeClr val="accent4"/>
            </a:effectRef>
            <a:fontRef idx="minor">
              <a:schemeClr val="dk1"/>
            </a:fontRef>
          </p:style>
          <p:txBody>
            <a:bodyPr anchor="ctr"/>
            <a:lstStyle/>
            <a:p>
              <a:pPr marL="176213" indent="-120650" eaLnBrk="0" hangingPunct="0">
                <a:lnSpc>
                  <a:spcPct val="50000"/>
                </a:lnSpc>
                <a:buFont typeface="Arial" pitchFamily="34" charset="0"/>
                <a:buChar char="•"/>
                <a:defRPr/>
              </a:pPr>
              <a:r>
                <a:rPr lang="en-US" sz="1600" b="0" dirty="0">
                  <a:solidFill>
                    <a:srgbClr val="595959"/>
                  </a:solidFill>
                </a:rPr>
                <a:t>Cambridge, UK (Neusentis)</a:t>
              </a:r>
              <a:endParaRPr lang="en-US" sz="1600" b="0" i="1" dirty="0">
                <a:solidFill>
                  <a:srgbClr val="595959"/>
                </a:solidFill>
              </a:endParaRPr>
            </a:p>
          </p:txBody>
        </p:sp>
        <p:pic>
          <p:nvPicPr>
            <p:cNvPr id="1772564" name="Picture 76" descr="Granta_Park,_Cambridge.jpg"/>
            <p:cNvPicPr>
              <a:picLocks noChangeAspect="1"/>
            </p:cNvPicPr>
            <p:nvPr/>
          </p:nvPicPr>
          <p:blipFill>
            <a:blip r:embed="rId8"/>
            <a:srcRect/>
            <a:stretch>
              <a:fillRect/>
            </a:stretch>
          </p:blipFill>
          <p:spPr bwMode="auto">
            <a:xfrm>
              <a:off x="4689622" y="2322513"/>
              <a:ext cx="720090" cy="457200"/>
            </a:xfrm>
            <a:prstGeom prst="rect">
              <a:avLst/>
            </a:prstGeom>
            <a:noFill/>
            <a:ln w="19050">
              <a:noFill/>
              <a:miter lim="800000"/>
              <a:headEnd/>
              <a:tailEnd/>
            </a:ln>
          </p:spPr>
        </p:pic>
      </p:grpSp>
      <p:cxnSp>
        <p:nvCxnSpPr>
          <p:cNvPr id="328" name="Straight Connector 327"/>
          <p:cNvCxnSpPr/>
          <p:nvPr/>
        </p:nvCxnSpPr>
        <p:spPr>
          <a:xfrm rot="5400000" flipH="1" flipV="1">
            <a:off x="915988" y="3773488"/>
            <a:ext cx="752475" cy="2571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0" name="Straight Connector 329"/>
          <p:cNvCxnSpPr>
            <a:endCxn id="1772875" idx="3"/>
          </p:cNvCxnSpPr>
          <p:nvPr/>
        </p:nvCxnSpPr>
        <p:spPr>
          <a:xfrm flipV="1">
            <a:off x="1163638" y="3832225"/>
            <a:ext cx="549275" cy="4460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a:off x="2701925" y="3625850"/>
            <a:ext cx="1222375" cy="6842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a:off x="2616200" y="3708400"/>
            <a:ext cx="1308100" cy="5810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a:off x="2616200" y="3797300"/>
            <a:ext cx="1308100" cy="4921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8" name="Straight Connector 337"/>
          <p:cNvCxnSpPr>
            <a:endCxn id="364" idx="1"/>
          </p:cNvCxnSpPr>
          <p:nvPr/>
        </p:nvCxnSpPr>
        <p:spPr>
          <a:xfrm flipV="1">
            <a:off x="4364038" y="2538413"/>
            <a:ext cx="979487" cy="4953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0" name="Oval 349"/>
          <p:cNvSpPr/>
          <p:nvPr/>
        </p:nvSpPr>
        <p:spPr>
          <a:xfrm rot="19803930">
            <a:off x="1419225" y="3317875"/>
            <a:ext cx="306388" cy="803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9900"/>
              </a:buClr>
              <a:buFont typeface="Arial" charset="0"/>
              <a:buChar char="–"/>
              <a:defRPr/>
            </a:pPr>
            <a:endParaRPr lang="en-US"/>
          </a:p>
        </p:txBody>
      </p:sp>
      <p:sp>
        <p:nvSpPr>
          <p:cNvPr id="356" name="Oval 355"/>
          <p:cNvSpPr/>
          <p:nvPr/>
        </p:nvSpPr>
        <p:spPr>
          <a:xfrm rot="18654980">
            <a:off x="4209256" y="2909094"/>
            <a:ext cx="271463" cy="3143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9900"/>
              </a:buClr>
              <a:buFont typeface="Arial" charset="0"/>
              <a:buChar char="–"/>
              <a:defRPr/>
            </a:pPr>
            <a:endParaRPr lang="en-US"/>
          </a:p>
        </p:txBody>
      </p:sp>
      <p:sp>
        <p:nvSpPr>
          <p:cNvPr id="357" name="Oval 356"/>
          <p:cNvSpPr/>
          <p:nvPr/>
        </p:nvSpPr>
        <p:spPr>
          <a:xfrm rot="1796070" flipH="1">
            <a:off x="2486025" y="3298825"/>
            <a:ext cx="306388" cy="803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9900"/>
              </a:buClr>
              <a:buFont typeface="Arial" charset="0"/>
              <a:buChar char="–"/>
              <a:defRPr/>
            </a:pPr>
            <a:endParaRPr lang="en-US"/>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818431" y="4267200"/>
            <a:ext cx="5596406" cy="823080"/>
          </a:xfrm>
          <a:prstGeom prst="round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9900"/>
              </a:buClr>
              <a:buFont typeface="Arial" charset="0"/>
              <a:buChar char="–"/>
              <a:defRPr/>
            </a:pPr>
            <a:endParaRPr lang="en-US" dirty="0">
              <a:solidFill>
                <a:schemeClr val="bg1"/>
              </a:solidFill>
            </a:endParaRPr>
          </a:p>
        </p:txBody>
      </p:sp>
      <p:sp>
        <p:nvSpPr>
          <p:cNvPr id="1773572" name="TextBox 1"/>
          <p:cNvSpPr txBox="1">
            <a:spLocks noChangeArrowheads="1"/>
          </p:cNvSpPr>
          <p:nvPr/>
        </p:nvSpPr>
        <p:spPr bwMode="auto">
          <a:xfrm>
            <a:off x="352425" y="1598613"/>
            <a:ext cx="9248775" cy="2770187"/>
          </a:xfrm>
          <a:prstGeom prst="rect">
            <a:avLst/>
          </a:prstGeom>
          <a:noFill/>
          <a:ln w="9525">
            <a:noFill/>
            <a:miter lim="800000"/>
            <a:headEnd/>
            <a:tailEnd/>
          </a:ln>
        </p:spPr>
        <p:txBody>
          <a:bodyPr>
            <a:spAutoFit/>
          </a:bodyPr>
          <a:lstStyle/>
          <a:p>
            <a:pPr marL="228600" indent="-228600">
              <a:spcAft>
                <a:spcPts val="1200"/>
              </a:spcAft>
              <a:buFont typeface="Arial" charset="0"/>
              <a:buChar char="•"/>
            </a:pPr>
            <a:r>
              <a:rPr lang="en-US" sz="2400"/>
              <a:t>“</a:t>
            </a:r>
            <a:r>
              <a:rPr lang="en-US" sz="2400" i="1"/>
              <a:t>Not invented here</a:t>
            </a:r>
            <a:r>
              <a:rPr lang="en-US" sz="2400"/>
              <a:t>” mentality no longer viable</a:t>
            </a:r>
          </a:p>
          <a:p>
            <a:pPr marL="228600" indent="-228600">
              <a:spcAft>
                <a:spcPts val="1200"/>
              </a:spcAft>
              <a:buFont typeface="Arial" charset="0"/>
              <a:buChar char="•"/>
            </a:pPr>
            <a:r>
              <a:rPr lang="en-US" sz="2400"/>
              <a:t>Key challenge: identify &amp; harness external innovation with the right quality and strategic fit (bi-directional)</a:t>
            </a:r>
          </a:p>
          <a:p>
            <a:pPr marL="228600" indent="-228600">
              <a:spcAft>
                <a:spcPts val="1200"/>
              </a:spcAft>
              <a:buFont typeface="Arial" charset="0"/>
              <a:buChar char="•"/>
            </a:pPr>
            <a:r>
              <a:rPr lang="en-US" sz="2400"/>
              <a:t>Dedicated efforts to identify, assess, and integrate top quality external assets, technologies &amp; scientific know how</a:t>
            </a:r>
          </a:p>
          <a:p>
            <a:pPr marL="228600" indent="-228600">
              <a:spcAft>
                <a:spcPts val="1200"/>
              </a:spcAft>
              <a:buFont typeface="Arial" charset="0"/>
              <a:buChar char="•"/>
            </a:pPr>
            <a:endParaRPr lang="en-US" sz="2400"/>
          </a:p>
        </p:txBody>
      </p:sp>
      <p:sp>
        <p:nvSpPr>
          <p:cNvPr id="1773573" name="TextBox 2"/>
          <p:cNvSpPr txBox="1">
            <a:spLocks noChangeArrowheads="1"/>
          </p:cNvSpPr>
          <p:nvPr/>
        </p:nvSpPr>
        <p:spPr bwMode="auto">
          <a:xfrm>
            <a:off x="1817688" y="4371975"/>
            <a:ext cx="5597525" cy="522288"/>
          </a:xfrm>
          <a:prstGeom prst="rect">
            <a:avLst/>
          </a:prstGeom>
          <a:noFill/>
          <a:ln w="9525">
            <a:noFill/>
            <a:miter lim="800000"/>
            <a:headEnd/>
            <a:tailEnd/>
          </a:ln>
        </p:spPr>
        <p:txBody>
          <a:bodyPr wrap="none">
            <a:spAutoFit/>
          </a:bodyPr>
          <a:lstStyle/>
          <a:p>
            <a:pPr algn="ctr">
              <a:buClr>
                <a:srgbClr val="009900"/>
              </a:buClr>
              <a:buFont typeface="Arial" charset="0"/>
              <a:buNone/>
            </a:pPr>
            <a:r>
              <a:rPr lang="en-US" sz="2800">
                <a:solidFill>
                  <a:schemeClr val="bg1"/>
                </a:solidFill>
              </a:rPr>
              <a:t>External R&amp;D Innovation (ERDI)</a:t>
            </a:r>
          </a:p>
        </p:txBody>
      </p:sp>
      <p:sp>
        <p:nvSpPr>
          <p:cNvPr id="4" name="Right Arrow 3"/>
          <p:cNvSpPr/>
          <p:nvPr/>
        </p:nvSpPr>
        <p:spPr>
          <a:xfrm>
            <a:off x="838200" y="4371470"/>
            <a:ext cx="838200" cy="523220"/>
          </a:xfrm>
          <a:prstGeom prst="rightArrow">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9900"/>
              </a:buClr>
              <a:buFont typeface="Arial" charset="0"/>
              <a:buChar char="–"/>
              <a:defRPr/>
            </a:pPr>
            <a:endParaRPr lang="en-US"/>
          </a:p>
        </p:txBody>
      </p:sp>
      <p:sp>
        <p:nvSpPr>
          <p:cNvPr id="1773577" name="TextBox 4"/>
          <p:cNvSpPr txBox="1">
            <a:spLocks noChangeArrowheads="1"/>
          </p:cNvSpPr>
          <p:nvPr/>
        </p:nvSpPr>
        <p:spPr bwMode="auto">
          <a:xfrm>
            <a:off x="352425" y="0"/>
            <a:ext cx="5819775" cy="1570038"/>
          </a:xfrm>
          <a:prstGeom prst="rect">
            <a:avLst/>
          </a:prstGeom>
          <a:noFill/>
          <a:ln w="9525">
            <a:noFill/>
            <a:miter lim="800000"/>
            <a:headEnd/>
            <a:tailEnd/>
          </a:ln>
        </p:spPr>
        <p:txBody>
          <a:bodyPr>
            <a:spAutoFit/>
          </a:bodyPr>
          <a:lstStyle/>
          <a:p>
            <a:pPr>
              <a:buClr>
                <a:srgbClr val="009900"/>
              </a:buClr>
              <a:buFont typeface="Arial" charset="0"/>
              <a:buNone/>
            </a:pPr>
            <a:r>
              <a:rPr lang="en-US" sz="2400">
                <a:solidFill>
                  <a:schemeClr val="bg1"/>
                </a:solidFill>
              </a:rPr>
              <a:t>Open and External Innovation:</a:t>
            </a:r>
          </a:p>
          <a:p>
            <a:pPr>
              <a:buClr>
                <a:srgbClr val="009900"/>
              </a:buClr>
              <a:buFont typeface="Arial" charset="0"/>
              <a:buNone/>
            </a:pPr>
            <a:r>
              <a:rPr lang="en-US" sz="2400">
                <a:solidFill>
                  <a:schemeClr val="bg1"/>
                </a:solidFill>
              </a:rPr>
              <a:t>Combine the best science</a:t>
            </a:r>
          </a:p>
          <a:p>
            <a:pPr>
              <a:buClr>
                <a:srgbClr val="009900"/>
              </a:buClr>
              <a:buFont typeface="Arial" charset="0"/>
              <a:buNone/>
            </a:pPr>
            <a:r>
              <a:rPr lang="en-US" sz="2400">
                <a:solidFill>
                  <a:schemeClr val="bg1"/>
                </a:solidFill>
              </a:rPr>
              <a:t>from internal and external sources</a:t>
            </a:r>
          </a:p>
          <a:p>
            <a:pPr>
              <a:buClr>
                <a:srgbClr val="009900"/>
              </a:buClr>
              <a:buFont typeface="Arial" charset="0"/>
              <a:buChar char="–"/>
            </a:pPr>
            <a:endParaRPr lang="en-US" sz="2400">
              <a:solidFill>
                <a:schemeClr val="bg1"/>
              </a:solidFill>
            </a:endParaRPr>
          </a:p>
        </p:txBody>
      </p:sp>
    </p:spTree>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gt;&lt;version val=&quot;17248&quot;/&gt;&lt;partner val=&quot;535&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eweekdayFirstOfWeek val=&quot;1&quot;/&gt;&lt;m_mruColor&gt;&lt;m_vecMRU length=&quot;0&quot;/&gt;&lt;/m_mruColor&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CDefaultPrec&gt;&lt;CDefaultPrec id=&quot;3&quot;&gt;&lt;m_precDefault/&gt;&lt;/CDefaultPrec&gt;&lt;CDefaultPrec id=&quot;2&quot;&gt;&lt;m_precDefault&gt;&lt;m_chDecimalSymbol&gt;.&lt;/m_chDecimalSymbol&gt;&lt;m_nGroupingDigits val=&quot;3&quot;/&gt;&lt;m_chGroupingSymbol&gt;,&lt;/m_chGroupingSymbol&gt;&lt;/m_precDefault&gt;&lt;/CDefaultPrec&gt;&lt;/root&gt;"/>
  <p:tag name="THINKCELLUNDODONOTDELETE" val="195"/>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00.xml><?xml version="1.0" encoding="utf-8"?>
<p:tagLst xmlns:a="http://schemas.openxmlformats.org/drawingml/2006/main" xmlns:r="http://schemas.openxmlformats.org/officeDocument/2006/relationships" xmlns:p="http://schemas.openxmlformats.org/presentationml/2006/main">
  <p:tag name="PICTUREPATH" val="..\PNGS\LAYER 18.PNG"/>
  <p:tag name="PSDSOURCE" val="F:\Users\the Mayor\Documents\Work\ZERO 6\_Jobs\GLM 2011\D3_AM1_Dolsten\"/>
  <p:tag name="PSDSOURCELAYER" val="Layer 18"/>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02.xml><?xml version="1.0" encoding="utf-8"?>
<p:tagLst xmlns:a="http://schemas.openxmlformats.org/drawingml/2006/main" xmlns:r="http://schemas.openxmlformats.org/officeDocument/2006/relationships" xmlns:p="http://schemas.openxmlformats.org/presentationml/2006/main">
  <p:tag name="PICTUREPATH" val="..\PNGS\LAYER 18.PNG"/>
  <p:tag name="PSDSOURCE" val="F:\Users\the Mayor\Documents\Work\ZERO 6\_Jobs\GLM 2011\D3_AM1_Dolsten\"/>
  <p:tag name="PSDSOURCELAYER" val="Layer 18"/>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04.xml><?xml version="1.0" encoding="utf-8"?>
<p:tagLst xmlns:a="http://schemas.openxmlformats.org/drawingml/2006/main" xmlns:r="http://schemas.openxmlformats.org/officeDocument/2006/relationships" xmlns:p="http://schemas.openxmlformats.org/presentationml/2006/main">
  <p:tag name="PICTUREPATH" val="..\PNGS\LAYER 18.PNG"/>
  <p:tag name="PSDSOURCE" val="F:\Users\the Mayor\Documents\Work\ZERO 6\_Jobs\GLM 2011\D3_AM1_Dolsten\"/>
  <p:tag name="PSDSOURCELAYER" val="Layer 18"/>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06.xml><?xml version="1.0" encoding="utf-8"?>
<p:tagLst xmlns:a="http://schemas.openxmlformats.org/drawingml/2006/main" xmlns:r="http://schemas.openxmlformats.org/officeDocument/2006/relationships" xmlns:p="http://schemas.openxmlformats.org/presentationml/2006/main">
  <p:tag name="PICTUREPATH" val="..\PNGS\LAYER 18.PNG"/>
  <p:tag name="PSDSOURCE" val="F:\Users\the Mayor\Documents\Work\ZERO 6\_Jobs\GLM 2011\D3_AM1_Dolsten\"/>
  <p:tag name="PSDSOURCELAYER" val="Layer 18"/>
</p:tagLst>
</file>

<file path=ppt/tags/tag107.xml><?xml version="1.0" encoding="utf-8"?>
<p:tagLst xmlns:a="http://schemas.openxmlformats.org/drawingml/2006/main" xmlns:r="http://schemas.openxmlformats.org/officeDocument/2006/relationships" xmlns:p="http://schemas.openxmlformats.org/presentationml/2006/main">
  <p:tag name="PICTUREPATH" val="..\PNGS\LAYER 18.PNG"/>
  <p:tag name="PSDSOURCE" val="F:\Users\the Mayor\Documents\Work\ZERO 6\_Jobs\GLM 2011\D3_AM1_Dolsten\"/>
  <p:tag name="PSDSOURCELAYER" val="Layer 18"/>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09.xml><?xml version="1.0" encoding="utf-8"?>
<p:tagLst xmlns:a="http://schemas.openxmlformats.org/drawingml/2006/main" xmlns:r="http://schemas.openxmlformats.org/officeDocument/2006/relationships" xmlns:p="http://schemas.openxmlformats.org/presentationml/2006/main">
  <p:tag name="PICTUREPATH" val="..\PNGS\LAYER 18.PNG"/>
  <p:tag name="PSDSOURCE" val="F:\Users\the Mayor\Documents\Work\ZERO 6\_Jobs\GLM 2011\D3_AM1_Dolsten\"/>
  <p:tag name="PSDSOURCELAYER" val="Layer 18"/>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11.xml><?xml version="1.0" encoding="utf-8"?>
<p:tagLst xmlns:a="http://schemas.openxmlformats.org/drawingml/2006/main" xmlns:r="http://schemas.openxmlformats.org/officeDocument/2006/relationships" xmlns:p="http://schemas.openxmlformats.org/presentationml/2006/main">
  <p:tag name="PICTUREPATH" val="..\PNGS\LAYER 18.PNG"/>
  <p:tag name="PSDSOURCE" val="F:\Users\the Mayor\Documents\Work\ZERO 6\_Jobs\GLM 2011\D3_AM1_Dolsten\"/>
  <p:tag name="PSDSOURCELAYER" val="Layer 18"/>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13.xml><?xml version="1.0" encoding="utf-8"?>
<p:tagLst xmlns:a="http://schemas.openxmlformats.org/drawingml/2006/main" xmlns:r="http://schemas.openxmlformats.org/officeDocument/2006/relationships" xmlns:p="http://schemas.openxmlformats.org/presentationml/2006/main">
  <p:tag name="PICTUREPATH" val="..\PNGS\LAYER 18.PNG"/>
  <p:tag name="PSDSOURCE" val="F:\Users\the Mayor\Documents\Work\ZERO 6\_Jobs\GLM 2011\D3_AM1_Dolsten\"/>
  <p:tag name="PSDSOURCELAYER" val="Layer 18"/>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15.xml><?xml version="1.0" encoding="utf-8"?>
<p:tagLst xmlns:a="http://schemas.openxmlformats.org/drawingml/2006/main" xmlns:r="http://schemas.openxmlformats.org/officeDocument/2006/relationships" xmlns:p="http://schemas.openxmlformats.org/presentationml/2006/main">
  <p:tag name="PICTUREPATH" val="..\PNGS\LAYER 18.PNG"/>
  <p:tag name="PSDSOURCE" val="F:\Users\the Mayor\Documents\Work\ZERO 6\_Jobs\GLM 2011\D3_AM1_Dolsten\"/>
  <p:tag name="PSDSOURCELAYER" val="Layer 18"/>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YxoD8qBH.0.RdIGaPyI_r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19.xml><?xml version="1.0" encoding="utf-8"?>
<p:tagLst xmlns:a="http://schemas.openxmlformats.org/drawingml/2006/main" xmlns:r="http://schemas.openxmlformats.org/officeDocument/2006/relationships" xmlns:p="http://schemas.openxmlformats.org/presentationml/2006/main">
  <p:tag name="PICTUREPATH" val="..\PNGS\LAYER 16.PNG"/>
  <p:tag name="PSDSOURCE" val="F:\Users\the Mayor\Documents\Work\ZERO 6\_Jobs\GLM 2011\D3_AM1_Dolsten\"/>
  <p:tag name="PSDSOURCELAYER" val="Layer 16"/>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21.xml><?xml version="1.0" encoding="utf-8"?>
<p:tagLst xmlns:a="http://schemas.openxmlformats.org/drawingml/2006/main" xmlns:r="http://schemas.openxmlformats.org/officeDocument/2006/relationships" xmlns:p="http://schemas.openxmlformats.org/presentationml/2006/main">
  <p:tag name="PICTUREPATH" val="..\PNGS\LAYER 16.PNG"/>
  <p:tag name="PSDSOURCE" val="F:\Users\the Mayor\Documents\Work\ZERO 6\_Jobs\GLM 2011\D3_AM1_Dolsten\"/>
  <p:tag name="PSDSOURCELAYER" val="Layer 16"/>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23.xml><?xml version="1.0" encoding="utf-8"?>
<p:tagLst xmlns:a="http://schemas.openxmlformats.org/drawingml/2006/main" xmlns:r="http://schemas.openxmlformats.org/officeDocument/2006/relationships" xmlns:p="http://schemas.openxmlformats.org/presentationml/2006/main">
  <p:tag name="PICTUREPATH" val="..\PNGS\LAYER 16.PNG"/>
  <p:tag name="PSDSOURCE" val="F:\Users\the Mayor\Documents\Work\ZERO 6\_Jobs\GLM 2011\D3_AM1_Dolsten\"/>
  <p:tag name="PSDSOURCELAYER" val="Layer 16"/>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25.xml><?xml version="1.0" encoding="utf-8"?>
<p:tagLst xmlns:a="http://schemas.openxmlformats.org/drawingml/2006/main" xmlns:r="http://schemas.openxmlformats.org/officeDocument/2006/relationships" xmlns:p="http://schemas.openxmlformats.org/presentationml/2006/main">
  <p:tag name="PICTUREPATH" val="..\PNGS\LAYER 16.PNG"/>
  <p:tag name="PSDSOURCE" val="F:\Users\the Mayor\Documents\Work\ZERO 6\_Jobs\GLM 2011\D3_AM1_Dolsten\"/>
  <p:tag name="PSDSOURCELAYER" val="Layer 16"/>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27.xml><?xml version="1.0" encoding="utf-8"?>
<p:tagLst xmlns:a="http://schemas.openxmlformats.org/drawingml/2006/main" xmlns:r="http://schemas.openxmlformats.org/officeDocument/2006/relationships" xmlns:p="http://schemas.openxmlformats.org/presentationml/2006/main">
  <p:tag name="PICTUREPATH" val="..\PNGS\LAYER 16.PNG"/>
  <p:tag name="PSDSOURCE" val="F:\Users\the Mayor\Documents\Work\ZERO 6\_Jobs\GLM 2011\D3_AM1_Dolsten\"/>
  <p:tag name="PSDSOURCELAYER" val="Layer 16"/>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29.xml><?xml version="1.0" encoding="utf-8"?>
<p:tagLst xmlns:a="http://schemas.openxmlformats.org/drawingml/2006/main" xmlns:r="http://schemas.openxmlformats.org/officeDocument/2006/relationships" xmlns:p="http://schemas.openxmlformats.org/presentationml/2006/main">
  <p:tag name="PICTUREPATH" val="..\PNGS\LAYER 16.PNG"/>
  <p:tag name="PSDSOURCE" val="F:\Users\the Mayor\Documents\Work\ZERO 6\_Jobs\GLM 2011\D3_AM1_Dolsten\"/>
  <p:tag name="PSDSOURCELAYER" val="Layer 16"/>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30.xml><?xml version="1.0" encoding="utf-8"?>
<p:tagLst xmlns:a="http://schemas.openxmlformats.org/drawingml/2006/main" xmlns:r="http://schemas.openxmlformats.org/officeDocument/2006/relationships" xmlns:p="http://schemas.openxmlformats.org/presentationml/2006/main">
  <p:tag name="PICTUREPATH" val="..\PNGS\LAYER 16.PNG"/>
  <p:tag name="PSDSOURCE" val="F:\Users\the Mayor\Documents\Work\ZERO 6\_Jobs\GLM 2011\D3_AM1_Dolsten\"/>
  <p:tag name="PSDSOURCELAYER" val="Layer 16"/>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32.xml><?xml version="1.0" encoding="utf-8"?>
<p:tagLst xmlns:a="http://schemas.openxmlformats.org/drawingml/2006/main" xmlns:r="http://schemas.openxmlformats.org/officeDocument/2006/relationships" xmlns:p="http://schemas.openxmlformats.org/presentationml/2006/main">
  <p:tag name="PICTUREPATH" val="..\PNGS\LAYER 16.PNG"/>
  <p:tag name="PSDSOURCE" val="F:\Users\the Mayor\Documents\Work\ZERO 6\_Jobs\GLM 2011\D3_AM1_Dolsten\"/>
  <p:tag name="PSDSOURCELAYER" val="Layer 16"/>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34.xml><?xml version="1.0" encoding="utf-8"?>
<p:tagLst xmlns:a="http://schemas.openxmlformats.org/drawingml/2006/main" xmlns:r="http://schemas.openxmlformats.org/officeDocument/2006/relationships" xmlns:p="http://schemas.openxmlformats.org/presentationml/2006/main">
  <p:tag name="PICTUREPATH" val="..\PNGS\LAYER 16.PNG"/>
  <p:tag name="PSDSOURCE" val="F:\Users\the Mayor\Documents\Work\ZERO 6\_Jobs\GLM 2011\D3_AM1_Dolsten\"/>
  <p:tag name="PSDSOURCELAYER" val="Layer 16"/>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36.xml><?xml version="1.0" encoding="utf-8"?>
<p:tagLst xmlns:a="http://schemas.openxmlformats.org/drawingml/2006/main" xmlns:r="http://schemas.openxmlformats.org/officeDocument/2006/relationships" xmlns:p="http://schemas.openxmlformats.org/presentationml/2006/main">
  <p:tag name="PICTUREPATH" val="..\PNGS\LAYER 16.PNG"/>
  <p:tag name="PSDSOURCE" val="F:\Users\the Mayor\Documents\Work\ZERO 6\_Jobs\GLM 2011\D3_AM1_Dolsten\"/>
  <p:tag name="PSDSOURCELAYER" val="Layer 16"/>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38.xml><?xml version="1.0" encoding="utf-8"?>
<p:tagLst xmlns:a="http://schemas.openxmlformats.org/drawingml/2006/main" xmlns:r="http://schemas.openxmlformats.org/officeDocument/2006/relationships" xmlns:p="http://schemas.openxmlformats.org/presentationml/2006/main">
  <p:tag name="PICTUREPATH" val="..\PNGS\LAYER 16.PNG"/>
  <p:tag name="PSDSOURCE" val="F:\Users\the Mayor\Documents\Work\ZERO 6\_Jobs\GLM 2011\D3_AM1_Dolsten\"/>
  <p:tag name="PSDSOURCELAYER" val="Layer 16"/>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40.xml><?xml version="1.0" encoding="utf-8"?>
<p:tagLst xmlns:a="http://schemas.openxmlformats.org/drawingml/2006/main" xmlns:r="http://schemas.openxmlformats.org/officeDocument/2006/relationships" xmlns:p="http://schemas.openxmlformats.org/presentationml/2006/main">
  <p:tag name="PICTUREPATH" val="..\PNGS\LAYER 16.PNG"/>
  <p:tag name="PSDSOURCE" val="F:\Users\the Mayor\Documents\Work\ZERO 6\_Jobs\GLM 2011\D3_AM1_Dolsten\"/>
  <p:tag name="PSDSOURCELAYER" val="Layer 16"/>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YxoD8qBH.0.RdIGaPyI_r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YxoD8qBH.0.RdIGaPyI_r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GwHJFz1qrUKk_ffXRkNYRQ"/>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YxoD8qBH.0.RdIGaPyI_r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ctb8Tv7uzU.cf.9Cp5Oxb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rfd6mybXg0uDckd9TtypI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IcZ4mwdaLk.1_alhAxj1c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At__DyfiCU2LYnrGuC1uN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HJnCv7pJ5E6X3BR.7dHzC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1Ak3j9LUU0yNJRoPJ7HZV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YuNvDsMmZ0S8OFvpkeDjjw"/>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1Ak3j9LUU0yNJRoPJ7HZV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YuNvDsMmZ0S8OFvpkeDjj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YuNvDsMmZ0S8OFvpkeDjj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dj3czj4sWke5h9qXqR9kw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OAfllEjUtkmByJSF8Ypem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dj3czj4sWke5h9qXqR9kw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dj3czj4sWke5h9qXqR9kw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1Ak3j9LUU0yNJRoPJ7HZVw"/>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1Ak3j9LUU0yNJRoPJ7HZV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1Ak3j9LUU0yNJRoPJ7HZVw"/>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1Ak3j9LUU0yNJRoPJ7HZV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1Ak3j9LUU0yNJRoPJ7HZVw"/>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1Ak3j9LUU0yNJRoPJ7HZV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1Ak3j9LUU0yNJRoPJ7HZV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dj3czj4sWke5h9qXqR9kw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1Ak3j9LUU0yNJRoPJ7HZVw"/>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1Ak3j9LUU0yNJRoPJ7HZVw"/>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1Ak3j9LUU0yNJRoPJ7HZVw"/>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OAfllEjUtkmByJSF8Ypem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YxoD8qBH.0.RdIGaPyI_r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ctb8Tv7uzU.cf.9Cp5Oxb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rfd6mybXg0uDckd9TtypI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IcZ4mwdaLk.1_alhAxj1c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YxoD8qBH.0.RdIGaPyI_r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YxoD8qBH.0.RdIGaPyI_r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dX4avtw4G0uZp.9LMaGCg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YxoD8qBH.0.RdIGaPyI_r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YxoD8qBH.0.RdIGaPyI_rg"/>
</p:tagLst>
</file>

<file path=ppt/tags/tag90.xml><?xml version="1.0" encoding="utf-8"?>
<p:tagLst xmlns:a="http://schemas.openxmlformats.org/drawingml/2006/main" xmlns:r="http://schemas.openxmlformats.org/officeDocument/2006/relationships" xmlns:p="http://schemas.openxmlformats.org/presentationml/2006/main">
  <p:tag name="PICTUREPATH" val="..\PNGS\LAYER 18.PNG"/>
  <p:tag name="PSDSOURCE" val="F:\Users\the Mayor\Documents\Work\ZERO 6\_Jobs\GLM 2011\D3_AM1_Dolsten\"/>
  <p:tag name="PSDSOURCELAYER" val="Layer 18"/>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YxoD8qBH.0.RdIGaPyI_r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94.xml><?xml version="1.0" encoding="utf-8"?>
<p:tagLst xmlns:a="http://schemas.openxmlformats.org/drawingml/2006/main" xmlns:r="http://schemas.openxmlformats.org/officeDocument/2006/relationships" xmlns:p="http://schemas.openxmlformats.org/presentationml/2006/main">
  <p:tag name="PICTUREPATH" val="..\PNGS\LAYER 18.PNG"/>
  <p:tag name="PSDSOURCE" val="F:\Users\the Mayor\Documents\Work\ZERO 6\_Jobs\GLM 2011\D3_AM1_Dolsten\"/>
  <p:tag name="PSDSOURCELAYER" val="Layer 18"/>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02Vru1nRvkC9KavHeq5thA"/>
</p:tagLst>
</file>

<file path=ppt/tags/tag96.xml><?xml version="1.0" encoding="utf-8"?>
<p:tagLst xmlns:a="http://schemas.openxmlformats.org/drawingml/2006/main" xmlns:r="http://schemas.openxmlformats.org/officeDocument/2006/relationships" xmlns:p="http://schemas.openxmlformats.org/presentationml/2006/main">
  <p:tag name="PICTUREPATH" val="..\PNGS\LAYER 18.PNG"/>
  <p:tag name="PSDSOURCE" val="F:\Users\the Mayor\Documents\Work\ZERO 6\_Jobs\GLM 2011\D3_AM1_Dolsten\"/>
  <p:tag name="PSDSOURCELAYER" val="Layer 18"/>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ags/tag98.xml><?xml version="1.0" encoding="utf-8"?>
<p:tagLst xmlns:a="http://schemas.openxmlformats.org/drawingml/2006/main" xmlns:r="http://schemas.openxmlformats.org/officeDocument/2006/relationships" xmlns:p="http://schemas.openxmlformats.org/presentationml/2006/main">
  <p:tag name="PICTUREPATH" val="..\PNGS\LAYER 18.PNG"/>
  <p:tag name="PSDSOURCE" val="F:\Users\the Mayor\Documents\Work\ZERO 6\_Jobs\GLM 2011\D3_AM1_Dolsten\"/>
  <p:tag name="PSDSOURCELAYER" val="Layer 18"/>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rfMCAClyfkiwiK.yHvI_XQ"/>
</p:tagLst>
</file>

<file path=ppt/theme/theme1.xml><?xml version="1.0" encoding="utf-8"?>
<a:theme xmlns:a="http://schemas.openxmlformats.org/drawingml/2006/main" name="WRD PowerPoint Template_04_11">
  <a:themeElements>
    <a:clrScheme name="PFE WYE PMI format 1">
      <a:dk1>
        <a:srgbClr val="003366"/>
      </a:dk1>
      <a:lt1>
        <a:srgbClr val="FFFFFF"/>
      </a:lt1>
      <a:dk2>
        <a:srgbClr val="003366"/>
      </a:dk2>
      <a:lt2>
        <a:srgbClr val="666666"/>
      </a:lt2>
      <a:accent1>
        <a:srgbClr val="E2E2E2"/>
      </a:accent1>
      <a:accent2>
        <a:srgbClr val="CAE4FF"/>
      </a:accent2>
      <a:accent3>
        <a:srgbClr val="FFFFFF"/>
      </a:accent3>
      <a:accent4>
        <a:srgbClr val="002A56"/>
      </a:accent4>
      <a:accent5>
        <a:srgbClr val="EEEEEE"/>
      </a:accent5>
      <a:accent6>
        <a:srgbClr val="B7CFE7"/>
      </a:accent6>
      <a:hlink>
        <a:srgbClr val="2B5CA3"/>
      </a:hlink>
      <a:folHlink>
        <a:srgbClr val="398AE9"/>
      </a:folHlink>
    </a:clrScheme>
    <a:fontScheme name="2_PFE WYE PMI format">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tx2"/>
            </a:gs>
            <a:gs pos="50000">
              <a:srgbClr val="B2B2B2"/>
            </a:gs>
            <a:gs pos="100000">
              <a:schemeClr val="tx2"/>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rgbClr val="009900"/>
          </a:buClr>
          <a:buSzTx/>
          <a:buFont typeface="Arial" charset="0"/>
          <a:buChar char="–"/>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chemeClr val="tx2"/>
            </a:gs>
            <a:gs pos="50000">
              <a:srgbClr val="B2B2B2"/>
            </a:gs>
            <a:gs pos="100000">
              <a:schemeClr val="tx2"/>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rgbClr val="009900"/>
          </a:buClr>
          <a:buSzTx/>
          <a:buFont typeface="Arial" charset="0"/>
          <a:buChar char="–"/>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FE WYE PMI format 1">
        <a:dk1>
          <a:srgbClr val="003366"/>
        </a:dk1>
        <a:lt1>
          <a:srgbClr val="FFFFFF"/>
        </a:lt1>
        <a:dk2>
          <a:srgbClr val="003366"/>
        </a:dk2>
        <a:lt2>
          <a:srgbClr val="666666"/>
        </a:lt2>
        <a:accent1>
          <a:srgbClr val="E2E2E2"/>
        </a:accent1>
        <a:accent2>
          <a:srgbClr val="CAE4FF"/>
        </a:accent2>
        <a:accent3>
          <a:srgbClr val="FFFFFF"/>
        </a:accent3>
        <a:accent4>
          <a:srgbClr val="002A56"/>
        </a:accent4>
        <a:accent5>
          <a:srgbClr val="EEEEEE"/>
        </a:accent5>
        <a:accent6>
          <a:srgbClr val="B7CFE7"/>
        </a:accent6>
        <a:hlink>
          <a:srgbClr val="2B5CA3"/>
        </a:hlink>
        <a:folHlink>
          <a:srgbClr val="398AE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Framework_PPTOptional pages">
  <a:themeElements>
    <a:clrScheme name="">
      <a:dk1>
        <a:srgbClr val="666666"/>
      </a:dk1>
      <a:lt1>
        <a:srgbClr val="FFFFFF"/>
      </a:lt1>
      <a:dk2>
        <a:srgbClr val="8DC63F"/>
      </a:dk2>
      <a:lt2>
        <a:srgbClr val="89D4E3"/>
      </a:lt2>
      <a:accent1>
        <a:srgbClr val="0092D0"/>
      </a:accent1>
      <a:accent2>
        <a:srgbClr val="C6C6C6"/>
      </a:accent2>
      <a:accent3>
        <a:srgbClr val="FFFFFF"/>
      </a:accent3>
      <a:accent4>
        <a:srgbClr val="565656"/>
      </a:accent4>
      <a:accent5>
        <a:srgbClr val="AAC7E4"/>
      </a:accent5>
      <a:accent6>
        <a:srgbClr val="B3B3B3"/>
      </a:accent6>
      <a:hlink>
        <a:srgbClr val="00AEEF"/>
      </a:hlink>
      <a:folHlink>
        <a:srgbClr val="46166B"/>
      </a:folHlink>
    </a:clrScheme>
    <a:fontScheme name="6_Framework_PPTOptional pag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accent1"/>
            </a:solidFill>
            <a:effectLst/>
            <a:latin typeface="Arial" pitchFamily="34" charset="0"/>
            <a:ea typeface="ＭＳ Ｐゴシック"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accent1"/>
            </a:solidFill>
            <a:effectLst/>
            <a:latin typeface="Arial" pitchFamily="34" charset="0"/>
            <a:ea typeface="ＭＳ Ｐゴシック" charset="-128"/>
          </a:defRPr>
        </a:defPPr>
      </a:lstStyle>
    </a:lnDef>
  </a:objectDefaults>
  <a:extraClrSchemeLst>
    <a:extraClrScheme>
      <a:clrScheme name="6_Framework_PPTOptional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Framework_PPTOptional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Framework_PPTOptional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Framework_PPTOptional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Framework_PPTOptional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Framework_PPTOptional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Framework_PPTOptional page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Framework_PPTOptional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Framework_PPTOptional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Framework_PPTOptional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Framework_PPTOptional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Framework_PPTOptional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body with logo">
  <a:themeElements>
    <a:clrScheme name="">
      <a:dk1>
        <a:srgbClr val="000000"/>
      </a:dk1>
      <a:lt1>
        <a:srgbClr val="008AD0"/>
      </a:lt1>
      <a:dk2>
        <a:srgbClr val="00638A"/>
      </a:dk2>
      <a:lt2>
        <a:srgbClr val="808080"/>
      </a:lt2>
      <a:accent1>
        <a:srgbClr val="CC3399"/>
      </a:accent1>
      <a:accent2>
        <a:srgbClr val="0033CC"/>
      </a:accent2>
      <a:accent3>
        <a:srgbClr val="AAC4E4"/>
      </a:accent3>
      <a:accent4>
        <a:srgbClr val="000000"/>
      </a:accent4>
      <a:accent5>
        <a:srgbClr val="E2ADCA"/>
      </a:accent5>
      <a:accent6>
        <a:srgbClr val="002DB9"/>
      </a:accent6>
      <a:hlink>
        <a:srgbClr val="FF8029"/>
      </a:hlink>
      <a:folHlink>
        <a:srgbClr val="969696"/>
      </a:folHlink>
    </a:clrScheme>
    <a:fontScheme name="7_body with log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body with 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body with 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body with 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body with 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body with 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body with 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body with 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body with 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body with 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body with 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body with 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body with 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7_body with logo 13">
        <a:dk1>
          <a:srgbClr val="000000"/>
        </a:dk1>
        <a:lt1>
          <a:srgbClr val="FFFFFF"/>
        </a:lt1>
        <a:dk2>
          <a:srgbClr val="000000"/>
        </a:dk2>
        <a:lt2>
          <a:srgbClr val="808080"/>
        </a:lt2>
        <a:accent1>
          <a:srgbClr val="BBE0E3"/>
        </a:accent1>
        <a:accent2>
          <a:srgbClr val="FCF305"/>
        </a:accent2>
        <a:accent3>
          <a:srgbClr val="FFFFFF"/>
        </a:accent3>
        <a:accent4>
          <a:srgbClr val="000000"/>
        </a:accent4>
        <a:accent5>
          <a:srgbClr val="DAEDEF"/>
        </a:accent5>
        <a:accent6>
          <a:srgbClr val="E4DC04"/>
        </a:accent6>
        <a:hlink>
          <a:srgbClr val="99CC00"/>
        </a:hlink>
        <a:folHlink>
          <a:srgbClr val="3366FF"/>
        </a:folHlink>
      </a:clrScheme>
      <a:clrMap bg1="lt1" tx1="dk1" bg2="lt2" tx2="dk2" accent1="accent1" accent2="accent2" accent3="accent3" accent4="accent4" accent5="accent5" accent6="accent6" hlink="hlink" folHlink="folHlink"/>
    </a:extraClrScheme>
    <a:extraClrScheme>
      <a:clrScheme name="7_body with logo 14">
        <a:dk1>
          <a:srgbClr val="000000"/>
        </a:dk1>
        <a:lt1>
          <a:srgbClr val="006600"/>
        </a:lt1>
        <a:dk2>
          <a:srgbClr val="000000"/>
        </a:dk2>
        <a:lt2>
          <a:srgbClr val="808080"/>
        </a:lt2>
        <a:accent1>
          <a:srgbClr val="BBE0E3"/>
        </a:accent1>
        <a:accent2>
          <a:srgbClr val="FCF305"/>
        </a:accent2>
        <a:accent3>
          <a:srgbClr val="AAB8AA"/>
        </a:accent3>
        <a:accent4>
          <a:srgbClr val="000000"/>
        </a:accent4>
        <a:accent5>
          <a:srgbClr val="DAEDEF"/>
        </a:accent5>
        <a:accent6>
          <a:srgbClr val="E4DC04"/>
        </a:accent6>
        <a:hlink>
          <a:srgbClr val="99CC00"/>
        </a:hlink>
        <a:folHlink>
          <a:srgbClr val="3366FF"/>
        </a:folHlink>
      </a:clrScheme>
      <a:clrMap bg1="lt1" tx1="dk1" bg2="lt2" tx2="dk2" accent1="accent1" accent2="accent2" accent3="accent3" accent4="accent4" accent5="accent5" accent6="accent6" hlink="hlink" folHlink="folHlink"/>
    </a:extraClrScheme>
    <a:extraClrScheme>
      <a:clrScheme name="7_body with logo 15">
        <a:dk1>
          <a:srgbClr val="808080"/>
        </a:dk1>
        <a:lt1>
          <a:srgbClr val="FFFFFF"/>
        </a:lt1>
        <a:dk2>
          <a:srgbClr val="006600"/>
        </a:dk2>
        <a:lt2>
          <a:srgbClr val="FFFFFF"/>
        </a:lt2>
        <a:accent1>
          <a:srgbClr val="BBE0E3"/>
        </a:accent1>
        <a:accent2>
          <a:srgbClr val="FCF305"/>
        </a:accent2>
        <a:accent3>
          <a:srgbClr val="AAB8AA"/>
        </a:accent3>
        <a:accent4>
          <a:srgbClr val="DADADA"/>
        </a:accent4>
        <a:accent5>
          <a:srgbClr val="DAEDEF"/>
        </a:accent5>
        <a:accent6>
          <a:srgbClr val="E4DC04"/>
        </a:accent6>
        <a:hlink>
          <a:srgbClr val="99CC00"/>
        </a:hlink>
        <a:folHlink>
          <a:srgbClr val="3366FF"/>
        </a:folHlink>
      </a:clrScheme>
      <a:clrMap bg1="dk2" tx1="lt1" bg2="dk1" tx2="lt2" accent1="accent1" accent2="accent2" accent3="accent3" accent4="accent4" accent5="accent5" accent6="accent6" hlink="hlink" folHlink="folHlink"/>
    </a:extraClrScheme>
    <a:extraClrScheme>
      <a:clrScheme name="7_body with logo 16">
        <a:dk1>
          <a:srgbClr val="808080"/>
        </a:dk1>
        <a:lt1>
          <a:srgbClr val="FFFFFF"/>
        </a:lt1>
        <a:dk2>
          <a:srgbClr val="006600"/>
        </a:dk2>
        <a:lt2>
          <a:srgbClr val="FFFFFF"/>
        </a:lt2>
        <a:accent1>
          <a:srgbClr val="BBE0E3"/>
        </a:accent1>
        <a:accent2>
          <a:srgbClr val="FEDC02"/>
        </a:accent2>
        <a:accent3>
          <a:srgbClr val="AAB8AA"/>
        </a:accent3>
        <a:accent4>
          <a:srgbClr val="DADADA"/>
        </a:accent4>
        <a:accent5>
          <a:srgbClr val="DAEDEF"/>
        </a:accent5>
        <a:accent6>
          <a:srgbClr val="E6C702"/>
        </a:accent6>
        <a:hlink>
          <a:srgbClr val="99CC00"/>
        </a:hlink>
        <a:folHlink>
          <a:srgbClr val="3366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PFE WYE PMI format">
  <a:themeElements>
    <a:clrScheme name="PFE WYE PMI format 1">
      <a:dk1>
        <a:srgbClr val="003366"/>
      </a:dk1>
      <a:lt1>
        <a:srgbClr val="FFFFFF"/>
      </a:lt1>
      <a:dk2>
        <a:srgbClr val="003366"/>
      </a:dk2>
      <a:lt2>
        <a:srgbClr val="666666"/>
      </a:lt2>
      <a:accent1>
        <a:srgbClr val="E2E2E2"/>
      </a:accent1>
      <a:accent2>
        <a:srgbClr val="CAE4FF"/>
      </a:accent2>
      <a:accent3>
        <a:srgbClr val="FFFFFF"/>
      </a:accent3>
      <a:accent4>
        <a:srgbClr val="002A56"/>
      </a:accent4>
      <a:accent5>
        <a:srgbClr val="EEEEEE"/>
      </a:accent5>
      <a:accent6>
        <a:srgbClr val="B7CFE7"/>
      </a:accent6>
      <a:hlink>
        <a:srgbClr val="2B5CA3"/>
      </a:hlink>
      <a:folHlink>
        <a:srgbClr val="398AE9"/>
      </a:folHlink>
    </a:clrScheme>
    <a:fontScheme name="PFE WYE PMI format">
      <a:majorFont>
        <a:latin typeface="Trebuchet MS"/>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tx2"/>
            </a:gs>
            <a:gs pos="50000">
              <a:srgbClr val="B2B2B2"/>
            </a:gs>
            <a:gs pos="100000">
              <a:schemeClr val="tx2"/>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rgbClr val="009900"/>
          </a:buClr>
          <a:buSzTx/>
          <a:buFont typeface="Arial" charset="0"/>
          <a:buChar char="–"/>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chemeClr val="tx2"/>
            </a:gs>
            <a:gs pos="50000">
              <a:srgbClr val="B2B2B2"/>
            </a:gs>
            <a:gs pos="100000">
              <a:schemeClr val="tx2"/>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rgbClr val="009900"/>
          </a:buClr>
          <a:buSzTx/>
          <a:buFont typeface="Arial" charset="0"/>
          <a:buChar char="–"/>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FE WYE PMI format 1">
        <a:dk1>
          <a:srgbClr val="003366"/>
        </a:dk1>
        <a:lt1>
          <a:srgbClr val="FFFFFF"/>
        </a:lt1>
        <a:dk2>
          <a:srgbClr val="003366"/>
        </a:dk2>
        <a:lt2>
          <a:srgbClr val="666666"/>
        </a:lt2>
        <a:accent1>
          <a:srgbClr val="E2E2E2"/>
        </a:accent1>
        <a:accent2>
          <a:srgbClr val="CAE4FF"/>
        </a:accent2>
        <a:accent3>
          <a:srgbClr val="FFFFFF"/>
        </a:accent3>
        <a:accent4>
          <a:srgbClr val="002A56"/>
        </a:accent4>
        <a:accent5>
          <a:srgbClr val="EEEEEE"/>
        </a:accent5>
        <a:accent6>
          <a:srgbClr val="B7CFE7"/>
        </a:accent6>
        <a:hlink>
          <a:srgbClr val="2B5CA3"/>
        </a:hlink>
        <a:folHlink>
          <a:srgbClr val="398AE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PFE WYE PMI format">
  <a:themeElements>
    <a:clrScheme name="PFE WYE PMI format 1">
      <a:dk1>
        <a:srgbClr val="003366"/>
      </a:dk1>
      <a:lt1>
        <a:srgbClr val="FFFFFF"/>
      </a:lt1>
      <a:dk2>
        <a:srgbClr val="003366"/>
      </a:dk2>
      <a:lt2>
        <a:srgbClr val="666666"/>
      </a:lt2>
      <a:accent1>
        <a:srgbClr val="E2E2E2"/>
      </a:accent1>
      <a:accent2>
        <a:srgbClr val="CAE4FF"/>
      </a:accent2>
      <a:accent3>
        <a:srgbClr val="FFFFFF"/>
      </a:accent3>
      <a:accent4>
        <a:srgbClr val="002A56"/>
      </a:accent4>
      <a:accent5>
        <a:srgbClr val="EEEEEE"/>
      </a:accent5>
      <a:accent6>
        <a:srgbClr val="B7CFE7"/>
      </a:accent6>
      <a:hlink>
        <a:srgbClr val="2B5CA3"/>
      </a:hlink>
      <a:folHlink>
        <a:srgbClr val="398AE9"/>
      </a:folHlink>
    </a:clrScheme>
    <a:fontScheme name="PFE WYE PMI format">
      <a:majorFont>
        <a:latin typeface="Trebuchet MS"/>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tx2"/>
            </a:gs>
            <a:gs pos="50000">
              <a:srgbClr val="B2B2B2"/>
            </a:gs>
            <a:gs pos="100000">
              <a:schemeClr val="tx2"/>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rgbClr val="009900"/>
          </a:buClr>
          <a:buSzTx/>
          <a:buFont typeface="Arial" charset="0"/>
          <a:buChar char="–"/>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chemeClr val="tx2"/>
            </a:gs>
            <a:gs pos="50000">
              <a:srgbClr val="B2B2B2"/>
            </a:gs>
            <a:gs pos="100000">
              <a:schemeClr val="tx2"/>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rgbClr val="009900"/>
          </a:buClr>
          <a:buSzTx/>
          <a:buFont typeface="Arial" charset="0"/>
          <a:buChar char="–"/>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FE WYE PMI format 1">
        <a:dk1>
          <a:srgbClr val="003366"/>
        </a:dk1>
        <a:lt1>
          <a:srgbClr val="FFFFFF"/>
        </a:lt1>
        <a:dk2>
          <a:srgbClr val="003366"/>
        </a:dk2>
        <a:lt2>
          <a:srgbClr val="666666"/>
        </a:lt2>
        <a:accent1>
          <a:srgbClr val="E2E2E2"/>
        </a:accent1>
        <a:accent2>
          <a:srgbClr val="CAE4FF"/>
        </a:accent2>
        <a:accent3>
          <a:srgbClr val="FFFFFF"/>
        </a:accent3>
        <a:accent4>
          <a:srgbClr val="002A56"/>
        </a:accent4>
        <a:accent5>
          <a:srgbClr val="EEEEEE"/>
        </a:accent5>
        <a:accent6>
          <a:srgbClr val="B7CFE7"/>
        </a:accent6>
        <a:hlink>
          <a:srgbClr val="2B5CA3"/>
        </a:hlink>
        <a:folHlink>
          <a:srgbClr val="398AE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FE WYE PMI format">
  <a:themeElements>
    <a:clrScheme name="PFE WYE PMI format 1">
      <a:dk1>
        <a:srgbClr val="003366"/>
      </a:dk1>
      <a:lt1>
        <a:srgbClr val="FFFFFF"/>
      </a:lt1>
      <a:dk2>
        <a:srgbClr val="003366"/>
      </a:dk2>
      <a:lt2>
        <a:srgbClr val="666666"/>
      </a:lt2>
      <a:accent1>
        <a:srgbClr val="E2E2E2"/>
      </a:accent1>
      <a:accent2>
        <a:srgbClr val="CAE4FF"/>
      </a:accent2>
      <a:accent3>
        <a:srgbClr val="FFFFFF"/>
      </a:accent3>
      <a:accent4>
        <a:srgbClr val="002A56"/>
      </a:accent4>
      <a:accent5>
        <a:srgbClr val="EEEEEE"/>
      </a:accent5>
      <a:accent6>
        <a:srgbClr val="B7CFE7"/>
      </a:accent6>
      <a:hlink>
        <a:srgbClr val="2B5CA3"/>
      </a:hlink>
      <a:folHlink>
        <a:srgbClr val="398AE9"/>
      </a:folHlink>
    </a:clrScheme>
    <a:fontScheme name="PFE WYE PMI format">
      <a:majorFont>
        <a:latin typeface="Trebuchet MS"/>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tx2"/>
            </a:gs>
            <a:gs pos="50000">
              <a:srgbClr val="B2B2B2"/>
            </a:gs>
            <a:gs pos="100000">
              <a:schemeClr val="tx2"/>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rgbClr val="009900"/>
          </a:buClr>
          <a:buSzTx/>
          <a:buFont typeface="Arial" charset="0"/>
          <a:buChar char="–"/>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chemeClr val="tx2"/>
            </a:gs>
            <a:gs pos="50000">
              <a:srgbClr val="B2B2B2"/>
            </a:gs>
            <a:gs pos="100000">
              <a:schemeClr val="tx2"/>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rgbClr val="009900"/>
          </a:buClr>
          <a:buSzTx/>
          <a:buFont typeface="Arial" charset="0"/>
          <a:buChar char="–"/>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FE WYE PMI format 1">
        <a:dk1>
          <a:srgbClr val="003366"/>
        </a:dk1>
        <a:lt1>
          <a:srgbClr val="FFFFFF"/>
        </a:lt1>
        <a:dk2>
          <a:srgbClr val="003366"/>
        </a:dk2>
        <a:lt2>
          <a:srgbClr val="666666"/>
        </a:lt2>
        <a:accent1>
          <a:srgbClr val="E2E2E2"/>
        </a:accent1>
        <a:accent2>
          <a:srgbClr val="CAE4FF"/>
        </a:accent2>
        <a:accent3>
          <a:srgbClr val="FFFFFF"/>
        </a:accent3>
        <a:accent4>
          <a:srgbClr val="002A56"/>
        </a:accent4>
        <a:accent5>
          <a:srgbClr val="EEEEEE"/>
        </a:accent5>
        <a:accent6>
          <a:srgbClr val="B7CFE7"/>
        </a:accent6>
        <a:hlink>
          <a:srgbClr val="2B5CA3"/>
        </a:hlink>
        <a:folHlink>
          <a:srgbClr val="398AE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FE WYE PMI format">
  <a:themeElements>
    <a:clrScheme name="PFE WYE PMI format 1">
      <a:dk1>
        <a:srgbClr val="003366"/>
      </a:dk1>
      <a:lt1>
        <a:srgbClr val="FFFFFF"/>
      </a:lt1>
      <a:dk2>
        <a:srgbClr val="003366"/>
      </a:dk2>
      <a:lt2>
        <a:srgbClr val="666666"/>
      </a:lt2>
      <a:accent1>
        <a:srgbClr val="E2E2E2"/>
      </a:accent1>
      <a:accent2>
        <a:srgbClr val="CAE4FF"/>
      </a:accent2>
      <a:accent3>
        <a:srgbClr val="FFFFFF"/>
      </a:accent3>
      <a:accent4>
        <a:srgbClr val="002A56"/>
      </a:accent4>
      <a:accent5>
        <a:srgbClr val="EEEEEE"/>
      </a:accent5>
      <a:accent6>
        <a:srgbClr val="B7CFE7"/>
      </a:accent6>
      <a:hlink>
        <a:srgbClr val="2B5CA3"/>
      </a:hlink>
      <a:folHlink>
        <a:srgbClr val="398AE9"/>
      </a:folHlink>
    </a:clrScheme>
    <a:fontScheme name="PFE WYE PMI format">
      <a:majorFont>
        <a:latin typeface="Trebuchet MS"/>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tx2"/>
            </a:gs>
            <a:gs pos="50000">
              <a:srgbClr val="B2B2B2"/>
            </a:gs>
            <a:gs pos="100000">
              <a:schemeClr val="tx2"/>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rgbClr val="009900"/>
          </a:buClr>
          <a:buSzTx/>
          <a:buFont typeface="Arial" charset="0"/>
          <a:buChar char="–"/>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chemeClr val="tx2"/>
            </a:gs>
            <a:gs pos="50000">
              <a:srgbClr val="B2B2B2"/>
            </a:gs>
            <a:gs pos="100000">
              <a:schemeClr val="tx2"/>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rgbClr val="009900"/>
          </a:buClr>
          <a:buSzTx/>
          <a:buFont typeface="Arial" charset="0"/>
          <a:buChar char="–"/>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FE WYE PMI format 1">
        <a:dk1>
          <a:srgbClr val="003366"/>
        </a:dk1>
        <a:lt1>
          <a:srgbClr val="FFFFFF"/>
        </a:lt1>
        <a:dk2>
          <a:srgbClr val="003366"/>
        </a:dk2>
        <a:lt2>
          <a:srgbClr val="666666"/>
        </a:lt2>
        <a:accent1>
          <a:srgbClr val="E2E2E2"/>
        </a:accent1>
        <a:accent2>
          <a:srgbClr val="CAE4FF"/>
        </a:accent2>
        <a:accent3>
          <a:srgbClr val="FFFFFF"/>
        </a:accent3>
        <a:accent4>
          <a:srgbClr val="002A56"/>
        </a:accent4>
        <a:accent5>
          <a:srgbClr val="EEEEEE"/>
        </a:accent5>
        <a:accent6>
          <a:srgbClr val="B7CFE7"/>
        </a:accent6>
        <a:hlink>
          <a:srgbClr val="2B5CA3"/>
        </a:hlink>
        <a:folHlink>
          <a:srgbClr val="398AE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WRD PowerPoint Template_04_11">
  <a:themeElements>
    <a:clrScheme name="PFE WYE PMI format 1">
      <a:dk1>
        <a:srgbClr val="003366"/>
      </a:dk1>
      <a:lt1>
        <a:srgbClr val="FFFFFF"/>
      </a:lt1>
      <a:dk2>
        <a:srgbClr val="003366"/>
      </a:dk2>
      <a:lt2>
        <a:srgbClr val="666666"/>
      </a:lt2>
      <a:accent1>
        <a:srgbClr val="E2E2E2"/>
      </a:accent1>
      <a:accent2>
        <a:srgbClr val="CAE4FF"/>
      </a:accent2>
      <a:accent3>
        <a:srgbClr val="FFFFFF"/>
      </a:accent3>
      <a:accent4>
        <a:srgbClr val="002A56"/>
      </a:accent4>
      <a:accent5>
        <a:srgbClr val="EEEEEE"/>
      </a:accent5>
      <a:accent6>
        <a:srgbClr val="B7CFE7"/>
      </a:accent6>
      <a:hlink>
        <a:srgbClr val="2B5CA3"/>
      </a:hlink>
      <a:folHlink>
        <a:srgbClr val="398AE9"/>
      </a:folHlink>
    </a:clrScheme>
    <a:fontScheme name="2_PFE WYE PMI format">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tx2"/>
            </a:gs>
            <a:gs pos="50000">
              <a:srgbClr val="B2B2B2"/>
            </a:gs>
            <a:gs pos="100000">
              <a:schemeClr val="tx2"/>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rgbClr val="009900"/>
          </a:buClr>
          <a:buSzTx/>
          <a:buFont typeface="Arial" charset="0"/>
          <a:buChar char="–"/>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chemeClr val="tx2"/>
            </a:gs>
            <a:gs pos="50000">
              <a:srgbClr val="B2B2B2"/>
            </a:gs>
            <a:gs pos="100000">
              <a:schemeClr val="tx2"/>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rgbClr val="009900"/>
          </a:buClr>
          <a:buSzTx/>
          <a:buFont typeface="Arial" charset="0"/>
          <a:buChar char="–"/>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FE WYE PMI format 1">
        <a:dk1>
          <a:srgbClr val="003366"/>
        </a:dk1>
        <a:lt1>
          <a:srgbClr val="FFFFFF"/>
        </a:lt1>
        <a:dk2>
          <a:srgbClr val="003366"/>
        </a:dk2>
        <a:lt2>
          <a:srgbClr val="666666"/>
        </a:lt2>
        <a:accent1>
          <a:srgbClr val="E2E2E2"/>
        </a:accent1>
        <a:accent2>
          <a:srgbClr val="CAE4FF"/>
        </a:accent2>
        <a:accent3>
          <a:srgbClr val="FFFFFF"/>
        </a:accent3>
        <a:accent4>
          <a:srgbClr val="002A56"/>
        </a:accent4>
        <a:accent5>
          <a:srgbClr val="EEEEEE"/>
        </a:accent5>
        <a:accent6>
          <a:srgbClr val="B7CFE7"/>
        </a:accent6>
        <a:hlink>
          <a:srgbClr val="2B5CA3"/>
        </a:hlink>
        <a:folHlink>
          <a:srgbClr val="398AE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WRD PowerPoint Template_04_11">
  <a:themeElements>
    <a:clrScheme name="PFE WYE PMI format 1">
      <a:dk1>
        <a:srgbClr val="003366"/>
      </a:dk1>
      <a:lt1>
        <a:srgbClr val="FFFFFF"/>
      </a:lt1>
      <a:dk2>
        <a:srgbClr val="003366"/>
      </a:dk2>
      <a:lt2>
        <a:srgbClr val="666666"/>
      </a:lt2>
      <a:accent1>
        <a:srgbClr val="E2E2E2"/>
      </a:accent1>
      <a:accent2>
        <a:srgbClr val="CAE4FF"/>
      </a:accent2>
      <a:accent3>
        <a:srgbClr val="FFFFFF"/>
      </a:accent3>
      <a:accent4>
        <a:srgbClr val="002A56"/>
      </a:accent4>
      <a:accent5>
        <a:srgbClr val="EEEEEE"/>
      </a:accent5>
      <a:accent6>
        <a:srgbClr val="B7CFE7"/>
      </a:accent6>
      <a:hlink>
        <a:srgbClr val="2B5CA3"/>
      </a:hlink>
      <a:folHlink>
        <a:srgbClr val="398AE9"/>
      </a:folHlink>
    </a:clrScheme>
    <a:fontScheme name="2_PFE WYE PMI format">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tx2"/>
            </a:gs>
            <a:gs pos="50000">
              <a:srgbClr val="B2B2B2"/>
            </a:gs>
            <a:gs pos="100000">
              <a:schemeClr val="tx2"/>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rgbClr val="009900"/>
          </a:buClr>
          <a:buSzTx/>
          <a:buFont typeface="Arial" charset="0"/>
          <a:buChar char="–"/>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chemeClr val="tx2"/>
            </a:gs>
            <a:gs pos="50000">
              <a:srgbClr val="B2B2B2"/>
            </a:gs>
            <a:gs pos="100000">
              <a:schemeClr val="tx2"/>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rgbClr val="009900"/>
          </a:buClr>
          <a:buSzTx/>
          <a:buFont typeface="Arial" charset="0"/>
          <a:buChar char="–"/>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FE WYE PMI format 1">
        <a:dk1>
          <a:srgbClr val="003366"/>
        </a:dk1>
        <a:lt1>
          <a:srgbClr val="FFFFFF"/>
        </a:lt1>
        <a:dk2>
          <a:srgbClr val="003366"/>
        </a:dk2>
        <a:lt2>
          <a:srgbClr val="666666"/>
        </a:lt2>
        <a:accent1>
          <a:srgbClr val="E2E2E2"/>
        </a:accent1>
        <a:accent2>
          <a:srgbClr val="CAE4FF"/>
        </a:accent2>
        <a:accent3>
          <a:srgbClr val="FFFFFF"/>
        </a:accent3>
        <a:accent4>
          <a:srgbClr val="002A56"/>
        </a:accent4>
        <a:accent5>
          <a:srgbClr val="EEEEEE"/>
        </a:accent5>
        <a:accent6>
          <a:srgbClr val="B7CFE7"/>
        </a:accent6>
        <a:hlink>
          <a:srgbClr val="2B5CA3"/>
        </a:hlink>
        <a:folHlink>
          <a:srgbClr val="398AE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PFE WYE PMI format">
  <a:themeElements>
    <a:clrScheme name="PFE WYE PMI format 1">
      <a:dk1>
        <a:srgbClr val="003366"/>
      </a:dk1>
      <a:lt1>
        <a:srgbClr val="FFFFFF"/>
      </a:lt1>
      <a:dk2>
        <a:srgbClr val="003366"/>
      </a:dk2>
      <a:lt2>
        <a:srgbClr val="666666"/>
      </a:lt2>
      <a:accent1>
        <a:srgbClr val="E2E2E2"/>
      </a:accent1>
      <a:accent2>
        <a:srgbClr val="CAE4FF"/>
      </a:accent2>
      <a:accent3>
        <a:srgbClr val="FFFFFF"/>
      </a:accent3>
      <a:accent4>
        <a:srgbClr val="002A56"/>
      </a:accent4>
      <a:accent5>
        <a:srgbClr val="EEEEEE"/>
      </a:accent5>
      <a:accent6>
        <a:srgbClr val="B7CFE7"/>
      </a:accent6>
      <a:hlink>
        <a:srgbClr val="2B5CA3"/>
      </a:hlink>
      <a:folHlink>
        <a:srgbClr val="398AE9"/>
      </a:folHlink>
    </a:clrScheme>
    <a:fontScheme name="2_PFE WYE PMI format">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tx2"/>
            </a:gs>
            <a:gs pos="50000">
              <a:srgbClr val="B2B2B2"/>
            </a:gs>
            <a:gs pos="100000">
              <a:schemeClr val="tx2"/>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rgbClr val="009900"/>
          </a:buClr>
          <a:buSzTx/>
          <a:buFont typeface="Arial" charset="0"/>
          <a:buChar char="–"/>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chemeClr val="tx2"/>
            </a:gs>
            <a:gs pos="50000">
              <a:srgbClr val="B2B2B2"/>
            </a:gs>
            <a:gs pos="100000">
              <a:schemeClr val="tx2"/>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
            <a:srgbClr val="009900"/>
          </a:buClr>
          <a:buSzTx/>
          <a:buFont typeface="Arial" charset="0"/>
          <a:buChar char="–"/>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FE WYE PMI format 1">
        <a:dk1>
          <a:srgbClr val="003366"/>
        </a:dk1>
        <a:lt1>
          <a:srgbClr val="FFFFFF"/>
        </a:lt1>
        <a:dk2>
          <a:srgbClr val="003366"/>
        </a:dk2>
        <a:lt2>
          <a:srgbClr val="666666"/>
        </a:lt2>
        <a:accent1>
          <a:srgbClr val="E2E2E2"/>
        </a:accent1>
        <a:accent2>
          <a:srgbClr val="CAE4FF"/>
        </a:accent2>
        <a:accent3>
          <a:srgbClr val="FFFFFF"/>
        </a:accent3>
        <a:accent4>
          <a:srgbClr val="002A56"/>
        </a:accent4>
        <a:accent5>
          <a:srgbClr val="EEEEEE"/>
        </a:accent5>
        <a:accent6>
          <a:srgbClr val="B7CFE7"/>
        </a:accent6>
        <a:hlink>
          <a:srgbClr val="2B5CA3"/>
        </a:hlink>
        <a:folHlink>
          <a:srgbClr val="398AE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WRD PowerPoint Template_04_11</Template>
  <TotalTime>0</TotalTime>
  <Words>1287</Words>
  <Application>Microsoft Office PowerPoint</Application>
  <PresentationFormat>Произвольный</PresentationFormat>
  <Paragraphs>322</Paragraphs>
  <Slides>18</Slides>
  <Notes>11</Notes>
  <HiddenSlides>0</HiddenSlides>
  <MMClips>0</MMClips>
  <ScaleCrop>false</ScaleCrop>
  <HeadingPairs>
    <vt:vector size="8" baseType="variant">
      <vt:variant>
        <vt:lpstr>Использованные шрифты</vt:lpstr>
      </vt:variant>
      <vt:variant>
        <vt:i4>12</vt:i4>
      </vt:variant>
      <vt:variant>
        <vt:lpstr>Шаблон оформления</vt:lpstr>
      </vt:variant>
      <vt:variant>
        <vt:i4>138</vt:i4>
      </vt:variant>
      <vt:variant>
        <vt:lpstr>Внедренные серверы OLE</vt:lpstr>
      </vt:variant>
      <vt:variant>
        <vt:i4>2</vt:i4>
      </vt:variant>
      <vt:variant>
        <vt:lpstr>Заголовки слайдов</vt:lpstr>
      </vt:variant>
      <vt:variant>
        <vt:i4>18</vt:i4>
      </vt:variant>
    </vt:vector>
  </HeadingPairs>
  <TitlesOfParts>
    <vt:vector size="170" baseType="lpstr">
      <vt:lpstr>Arial</vt:lpstr>
      <vt:lpstr>Wingdings</vt:lpstr>
      <vt:lpstr>Calibri</vt:lpstr>
      <vt:lpstr>ＭＳ Ｐゴシック</vt:lpstr>
      <vt:lpstr>ヒラギノ角ゴ Pro W3</vt:lpstr>
      <vt:lpstr>Times New Roman</vt:lpstr>
      <vt:lpstr>FS Albert ExtraBold</vt:lpstr>
      <vt:lpstr>Wingdings 3</vt:lpstr>
      <vt:lpstr>Verdana</vt:lpstr>
      <vt:lpstr>SimSun</vt:lpstr>
      <vt:lpstr>Courier New</vt:lpstr>
      <vt:lpstr>Arial Narrow</vt:lpstr>
      <vt:lpstr>WRD PowerPoint Template_04_11</vt:lpstr>
      <vt:lpstr>PFE WYE PMI format</vt:lpstr>
      <vt:lpstr>1_PFE WYE PMI format</vt:lpstr>
      <vt:lpstr>1_WRD PowerPoint Template_04_11</vt:lpstr>
      <vt:lpstr>2_WRD PowerPoint Template_04_11</vt:lpstr>
      <vt:lpstr>5_PFE WYE PMI format</vt:lpstr>
      <vt:lpstr>2_Office Theme</vt:lpstr>
      <vt:lpstr>5_Custom Design</vt:lpstr>
      <vt:lpstr>2_Custom Design</vt:lpstr>
      <vt:lpstr>1_Custom Design</vt:lpstr>
      <vt:lpstr>6_Framework_PPTOptional pages</vt:lpstr>
      <vt:lpstr>7_body with logo</vt:lpstr>
      <vt:lpstr>6_PFE WYE PMI format</vt:lpstr>
      <vt:lpstr>3_Office Theme</vt:lpstr>
      <vt:lpstr>4_PFE WYE PMI format</vt:lpstr>
      <vt:lpstr>7_Office Theme</vt:lpstr>
      <vt:lpstr>WRD PowerPoint Template_04_11</vt:lpstr>
      <vt:lpstr>WRD PowerPoint Template_04_11</vt:lpstr>
      <vt:lpstr>WRD PowerPoint Template_04_11</vt:lpstr>
      <vt:lpstr>PFE WYE PMI format</vt:lpstr>
      <vt:lpstr>PFE WYE PMI format</vt:lpstr>
      <vt:lpstr>PFE WYE PMI format</vt:lpstr>
      <vt:lpstr>PFE WYE PMI format</vt:lpstr>
      <vt:lpstr>PFE WYE PMI format</vt:lpstr>
      <vt:lpstr>PFE WYE PMI format</vt:lpstr>
      <vt:lpstr>1_PFE WYE PMI format</vt:lpstr>
      <vt:lpstr>1_PFE WYE PMI format</vt:lpstr>
      <vt:lpstr>1_PFE WYE PMI format</vt:lpstr>
      <vt:lpstr>1_PFE WYE PMI format</vt:lpstr>
      <vt:lpstr>1_PFE WYE PMI format</vt:lpstr>
      <vt:lpstr>1_PFE WYE PMI format</vt:lpstr>
      <vt:lpstr>1_PFE WYE PMI format</vt:lpstr>
      <vt:lpstr>1_WRD PowerPoint Template_04_11</vt:lpstr>
      <vt:lpstr>1_WRD PowerPoint Template_04_11</vt:lpstr>
      <vt:lpstr>1_WRD PowerPoint Template_04_11</vt:lpstr>
      <vt:lpstr>1_WRD PowerPoint Template_04_11</vt:lpstr>
      <vt:lpstr>1_WRD PowerPoint Template_04_11</vt:lpstr>
      <vt:lpstr>1_WRD PowerPoint Template_04_11</vt:lpstr>
      <vt:lpstr>1_WRD PowerPoint Template_04_11</vt:lpstr>
      <vt:lpstr>2_WRD PowerPoint Template_04_11</vt:lpstr>
      <vt:lpstr>2_WRD PowerPoint Template_04_11</vt:lpstr>
      <vt:lpstr>2_WRD PowerPoint Template_04_11</vt:lpstr>
      <vt:lpstr>2_WRD PowerPoint Template_04_11</vt:lpstr>
      <vt:lpstr>2_WRD PowerPoint Template_04_11</vt:lpstr>
      <vt:lpstr>2_WRD PowerPoint Template_04_11</vt:lpstr>
      <vt:lpstr>2_WRD PowerPoint Template_04_11</vt:lpstr>
      <vt:lpstr>5_PFE WYE PMI format</vt:lpstr>
      <vt:lpstr>5_PFE WYE PMI format</vt:lpstr>
      <vt:lpstr>5_PFE WYE PMI format</vt:lpstr>
      <vt:lpstr>2_Office Theme</vt:lpstr>
      <vt:lpstr>2_Office Theme</vt:lpstr>
      <vt:lpstr>2_Office Theme</vt:lpstr>
      <vt:lpstr>2_Office Theme</vt:lpstr>
      <vt:lpstr>2_Office Theme</vt:lpstr>
      <vt:lpstr>2_Office Theme</vt:lpstr>
      <vt:lpstr>2_Office Theme</vt:lpstr>
      <vt:lpstr>2_Office Theme</vt:lpstr>
      <vt:lpstr>2_Office Theme</vt:lpstr>
      <vt:lpstr>2_Office Theme</vt:lpstr>
      <vt:lpstr>2_Office Theme</vt:lpstr>
      <vt:lpstr>2_Office Theme</vt:lpstr>
      <vt:lpstr>2_Custom Design</vt:lpstr>
      <vt:lpstr>2_Custom Design</vt:lpstr>
      <vt:lpstr>2_Custom Design</vt:lpstr>
      <vt:lpstr>2_Custom Design</vt:lpstr>
      <vt:lpstr>2_Custom Design</vt:lpstr>
      <vt:lpstr>2_Custom Design</vt:lpstr>
      <vt:lpstr>2_Custom Design</vt:lpstr>
      <vt:lpstr>2_Custom Design</vt:lpstr>
      <vt:lpstr>2_Custom Design</vt:lpstr>
      <vt:lpstr>2_Custom Design</vt:lpstr>
      <vt:lpstr>2_Custom Design</vt:lpstr>
      <vt:lpstr>1_Custom Design</vt:lpstr>
      <vt:lpstr>1_Custom Design</vt:lpstr>
      <vt:lpstr>1_Custom Design</vt:lpstr>
      <vt:lpstr>1_Custom Design</vt:lpstr>
      <vt:lpstr>1_Custom Design</vt:lpstr>
      <vt:lpstr>1_Custom Design</vt:lpstr>
      <vt:lpstr>1_Custom Design</vt:lpstr>
      <vt:lpstr>1_Custom Design</vt:lpstr>
      <vt:lpstr>1_Custom Design</vt:lpstr>
      <vt:lpstr>1_Custom Design</vt:lpstr>
      <vt:lpstr>1_Custom Design</vt:lpstr>
      <vt:lpstr>6_Framework_PPTOptional pages</vt:lpstr>
      <vt:lpstr>6_Framework_PPTOptional pages</vt:lpstr>
      <vt:lpstr>6_Framework_PPTOptional pages</vt:lpstr>
      <vt:lpstr>6_Framework_PPTOptional pages</vt:lpstr>
      <vt:lpstr>6_Framework_PPTOptional pages</vt:lpstr>
      <vt:lpstr>6_Framework_PPTOptional pages</vt:lpstr>
      <vt:lpstr>6_Framework_PPTOptional pages</vt:lpstr>
      <vt:lpstr>6_Framework_PPTOptional pages</vt:lpstr>
      <vt:lpstr>7_body with logo</vt:lpstr>
      <vt:lpstr>6_PFE WYE PMI format</vt:lpstr>
      <vt:lpstr>6_PFE WYE PMI format</vt:lpstr>
      <vt:lpstr>6_PFE WYE PMI format</vt:lpstr>
      <vt:lpstr>6_PFE WYE PMI format</vt:lpstr>
      <vt:lpstr>6_PFE WYE PMI format</vt:lpstr>
      <vt:lpstr>6_PFE WYE PMI format</vt:lpstr>
      <vt:lpstr>6_PFE WYE PMI format</vt:lpstr>
      <vt:lpstr>6_PFE WYE PMI format</vt:lpstr>
      <vt:lpstr>6_PFE WYE PMI format</vt:lpstr>
      <vt:lpstr>6_PFE WYE PMI format</vt:lpstr>
      <vt:lpstr>6_PFE WYE PMI format</vt:lpstr>
      <vt:lpstr>6_PFE WYE PMI format</vt:lpstr>
      <vt:lpstr>3_Office Theme</vt:lpstr>
      <vt:lpstr>3_Office Theme</vt:lpstr>
      <vt:lpstr>3_Office Theme</vt:lpstr>
      <vt:lpstr>3_Office Theme</vt:lpstr>
      <vt:lpstr>3_Office Theme</vt:lpstr>
      <vt:lpstr>3_Office Theme</vt:lpstr>
      <vt:lpstr>3_Office Theme</vt:lpstr>
      <vt:lpstr>3_Office Theme</vt:lpstr>
      <vt:lpstr>3_Office Theme</vt:lpstr>
      <vt:lpstr>3_Office Theme</vt:lpstr>
      <vt:lpstr>3_Office Theme</vt:lpstr>
      <vt:lpstr>3_Office Theme</vt:lpstr>
      <vt:lpstr>4_PFE WYE PMI format</vt:lpstr>
      <vt:lpstr>4_PFE WYE PMI format</vt:lpstr>
      <vt:lpstr>4_PFE WYE PMI format</vt:lpstr>
      <vt:lpstr>4_PFE WYE PMI format</vt:lpstr>
      <vt:lpstr>4_PFE WYE PMI format</vt:lpstr>
      <vt:lpstr>4_PFE WYE PMI format</vt:lpstr>
      <vt:lpstr>4_PFE WYE PMI format</vt:lpstr>
      <vt:lpstr>4_PFE WYE PMI format</vt:lpstr>
      <vt:lpstr>4_PFE WYE PMI format</vt:lpstr>
      <vt:lpstr>7_Office Theme</vt:lpstr>
      <vt:lpstr>7_Office Theme</vt:lpstr>
      <vt:lpstr>7_Office Theme</vt:lpstr>
      <vt:lpstr>7_Office Theme</vt:lpstr>
      <vt:lpstr>7_Office Theme</vt:lpstr>
      <vt:lpstr>7_Office Theme</vt:lpstr>
      <vt:lpstr>7_Office Theme</vt:lpstr>
      <vt:lpstr>7_Office Theme</vt:lpstr>
      <vt:lpstr>7_Office Theme</vt:lpstr>
      <vt:lpstr>7_Office Theme</vt:lpstr>
      <vt:lpstr>7_Office Theme</vt:lpstr>
      <vt:lpstr>7_Office Theme</vt:lpstr>
      <vt:lpstr>7_Office Theme</vt:lpstr>
      <vt:lpstr>think-cell Slide</vt:lpstr>
      <vt:lpstr>Acrobat Document</vt:lpstr>
      <vt:lpstr>BIOTECH Invest workshop, Skolkovo  </vt:lpstr>
      <vt:lpstr>Pfizer Snapshot</vt:lpstr>
      <vt:lpstr>Pfizer is Composed of Nine Diverse Businesses Supported by Two Focused R&amp;D organizations</vt:lpstr>
      <vt:lpstr>Слайд 3</vt:lpstr>
      <vt:lpstr>Слайд 4</vt:lpstr>
      <vt:lpstr>Слайд 5</vt:lpstr>
      <vt:lpstr>Pfizer Major Research Focus Areas</vt:lpstr>
      <vt:lpstr>Слайд 7</vt:lpstr>
      <vt:lpstr>Слайд 8</vt:lpstr>
      <vt:lpstr>Accessing the Best Science  and Assets globally</vt:lpstr>
      <vt:lpstr>Accessing the Best Science  and Assets globally</vt:lpstr>
      <vt:lpstr>Слайд 11</vt:lpstr>
      <vt:lpstr>Accessing the Best Science  and Assets globally</vt:lpstr>
      <vt:lpstr>Слайд 13</vt:lpstr>
      <vt:lpstr>Слайд 14</vt:lpstr>
      <vt:lpstr>Centers for Therapeutic Innovation (CTI)</vt:lpstr>
      <vt:lpstr>Why Partner with Pfizer?</vt:lpstr>
      <vt:lpstr>How to Partner with Pfizer?</vt:lpstr>
    </vt:vector>
  </TitlesOfParts>
  <Manag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BIOTECH Invest workshop, Skolkovo  </dc:title>
  <dc:creator/>
  <dc:description/>
  <cp:lastModifiedBy/>
  <cp:revision>1</cp:revision>
  <dcterms:created xsi:type="dcterms:W3CDTF">2012-01-03T18:22:09Z</dcterms:created>
  <dcterms:modified xsi:type="dcterms:W3CDTF">2012-05-28T09:59:02Z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20041127</vt:lpwstr>
  </property>
  <property fmtid="{D5CDD505-2E9C-101B-9397-08002B2CF9AE}" pid="3" name="Reference">
    <vt:lpwstr>BCGTemplateNew</vt:lpwstr>
  </property>
  <property fmtid="{D5CDD505-2E9C-101B-9397-08002B2CF9AE}" pid="4" name="BCG 2007 Template">
    <vt:bool>true</vt:bool>
  </property>
  <property fmtid="{D5CDD505-2E9C-101B-9397-08002B2CF9AE}" pid="5" name="BCG Format Name">
    <vt:lpwstr>Pfizer Format</vt:lpwstr>
  </property>
  <property fmtid="{D5CDD505-2E9C-101B-9397-08002B2CF9AE}" pid="6" name="ContentType">
    <vt:lpwstr>Document</vt:lpwstr>
  </property>
  <property fmtid="{D5CDD505-2E9C-101B-9397-08002B2CF9AE}" pid="7" name="PublishingExpirationDate">
    <vt:lpwstr/>
  </property>
  <property fmtid="{D5CDD505-2E9C-101B-9397-08002B2CF9AE}" pid="8" name="PublishingStartDate">
    <vt:lpwstr/>
  </property>
</Properties>
</file>