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78" d="100"/>
          <a:sy n="78" d="100"/>
        </p:scale>
        <p:origin x="-360" y="-6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45C25-BB06-4522-A389-DFFB5275AC4D}" type="datetimeFigureOut">
              <a:rPr lang="fr-FR" smtClean="0"/>
              <a:t>29/03/2013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994C4-59B5-4788-B68B-4C0576D9F1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5506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45C25-BB06-4522-A389-DFFB5275AC4D}" type="datetimeFigureOut">
              <a:rPr lang="fr-FR" smtClean="0"/>
              <a:t>29/03/2013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994C4-59B5-4788-B68B-4C0576D9F1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5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45C25-BB06-4522-A389-DFFB5275AC4D}" type="datetimeFigureOut">
              <a:rPr lang="fr-FR" smtClean="0"/>
              <a:t>29/03/2013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994C4-59B5-4788-B68B-4C0576D9F1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8817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45C25-BB06-4522-A389-DFFB5275AC4D}" type="datetimeFigureOut">
              <a:rPr lang="fr-FR" smtClean="0"/>
              <a:t>29/03/2013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994C4-59B5-4788-B68B-4C0576D9F1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1596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45C25-BB06-4522-A389-DFFB5275AC4D}" type="datetimeFigureOut">
              <a:rPr lang="fr-FR" smtClean="0"/>
              <a:t>29/03/2013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994C4-59B5-4788-B68B-4C0576D9F1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3667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45C25-BB06-4522-A389-DFFB5275AC4D}" type="datetimeFigureOut">
              <a:rPr lang="fr-FR" smtClean="0"/>
              <a:t>29/03/2013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994C4-59B5-4788-B68B-4C0576D9F1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5054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45C25-BB06-4522-A389-DFFB5275AC4D}" type="datetimeFigureOut">
              <a:rPr lang="fr-FR" smtClean="0"/>
              <a:t>29/03/2013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994C4-59B5-4788-B68B-4C0576D9F1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7135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45C25-BB06-4522-A389-DFFB5275AC4D}" type="datetimeFigureOut">
              <a:rPr lang="fr-FR" smtClean="0"/>
              <a:t>29/03/2013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994C4-59B5-4788-B68B-4C0576D9F1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5611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45C25-BB06-4522-A389-DFFB5275AC4D}" type="datetimeFigureOut">
              <a:rPr lang="fr-FR" smtClean="0"/>
              <a:t>29/03/2013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994C4-59B5-4788-B68B-4C0576D9F1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6579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45C25-BB06-4522-A389-DFFB5275AC4D}" type="datetimeFigureOut">
              <a:rPr lang="fr-FR" smtClean="0"/>
              <a:t>29/03/2013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994C4-59B5-4788-B68B-4C0576D9F1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4163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45C25-BB06-4522-A389-DFFB5275AC4D}" type="datetimeFigureOut">
              <a:rPr lang="fr-FR" smtClean="0"/>
              <a:t>29/03/2013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994C4-59B5-4788-B68B-4C0576D9F1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8698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745C25-BB06-4522-A389-DFFB5275AC4D}" type="datetimeFigureOut">
              <a:rPr lang="fr-FR" smtClean="0"/>
              <a:t>29/03/2013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0994C4-59B5-4788-B68B-4C0576D9F1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8671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1" t="7713" r="9622" b="17935"/>
          <a:stretch/>
        </p:blipFill>
        <p:spPr>
          <a:xfrm>
            <a:off x="468257" y="132210"/>
            <a:ext cx="4066470" cy="2295525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1" t="7713" r="9622" b="17935"/>
          <a:stretch/>
        </p:blipFill>
        <p:spPr>
          <a:xfrm>
            <a:off x="4650146" y="132210"/>
            <a:ext cx="4066470" cy="2295525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1" t="7713" r="9622" b="17935"/>
          <a:stretch/>
        </p:blipFill>
        <p:spPr>
          <a:xfrm>
            <a:off x="468257" y="2652490"/>
            <a:ext cx="4066470" cy="2295525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1" t="7713" r="9622" b="17935"/>
          <a:stretch/>
        </p:blipFill>
        <p:spPr>
          <a:xfrm>
            <a:off x="4643995" y="2652490"/>
            <a:ext cx="4066470" cy="2295525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3724669" y="2191966"/>
            <a:ext cx="8201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Option 1</a:t>
            </a:r>
            <a:endParaRPr lang="fr-FR" sz="1400" dirty="0"/>
          </a:p>
        </p:txBody>
      </p:sp>
      <p:sp>
        <p:nvSpPr>
          <p:cNvPr id="15" name="ZoneTexte 14"/>
          <p:cNvSpPr txBox="1"/>
          <p:nvPr/>
        </p:nvSpPr>
        <p:spPr>
          <a:xfrm>
            <a:off x="7905418" y="2191966"/>
            <a:ext cx="8201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Option 2</a:t>
            </a:r>
            <a:endParaRPr lang="fr-FR" sz="1400" dirty="0"/>
          </a:p>
        </p:txBody>
      </p:sp>
      <p:sp>
        <p:nvSpPr>
          <p:cNvPr id="16" name="ZoneTexte 15"/>
          <p:cNvSpPr txBox="1"/>
          <p:nvPr/>
        </p:nvSpPr>
        <p:spPr>
          <a:xfrm>
            <a:off x="3724669" y="4697041"/>
            <a:ext cx="8201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Option 3</a:t>
            </a:r>
            <a:endParaRPr lang="fr-FR" sz="1400" dirty="0"/>
          </a:p>
        </p:txBody>
      </p:sp>
      <p:sp>
        <p:nvSpPr>
          <p:cNvPr id="17" name="ZoneTexte 16"/>
          <p:cNvSpPr txBox="1"/>
          <p:nvPr/>
        </p:nvSpPr>
        <p:spPr>
          <a:xfrm>
            <a:off x="7905418" y="4697041"/>
            <a:ext cx="8201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Option 4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795779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09" t="7843" r="7882" b="15266"/>
          <a:stretch/>
        </p:blipFill>
        <p:spPr>
          <a:xfrm>
            <a:off x="1" y="1"/>
            <a:ext cx="9143999" cy="514350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8027784" y="4659983"/>
            <a:ext cx="8201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Option 3</a:t>
            </a:r>
          </a:p>
        </p:txBody>
      </p:sp>
    </p:spTree>
    <p:extLst>
      <p:ext uri="{BB962C8B-B14F-4D97-AF65-F5344CB8AC3E}">
        <p14:creationId xmlns:p14="http://schemas.microsoft.com/office/powerpoint/2010/main" val="1093523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8027784" y="4659983"/>
            <a:ext cx="8201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Option 4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19"/>
          <a:stretch/>
        </p:blipFill>
        <p:spPr>
          <a:xfrm>
            <a:off x="-46838" y="0"/>
            <a:ext cx="919083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432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12</Words>
  <Application>Microsoft Office PowerPoint</Application>
  <PresentationFormat>Affichage à l'écran (16:9)</PresentationFormat>
  <Paragraphs>6</Paragraphs>
  <Slides>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4" baseType="lpstr">
      <vt:lpstr>Thème Office</vt:lpstr>
      <vt:lpstr>Présentation PowerPoint</vt:lpstr>
      <vt:lpstr>Présentation PowerPoint</vt:lpstr>
      <vt:lpstr>Présentation PowerPoint</vt:lpstr>
    </vt:vector>
  </TitlesOfParts>
  <Company>AREP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TRICAUD Etienne</dc:creator>
  <cp:lastModifiedBy>TRICAUD Etienne</cp:lastModifiedBy>
  <cp:revision>2</cp:revision>
  <dcterms:created xsi:type="dcterms:W3CDTF">2013-03-29T06:13:03Z</dcterms:created>
  <dcterms:modified xsi:type="dcterms:W3CDTF">2013-03-29T06:15:46Z</dcterms:modified>
</cp:coreProperties>
</file>