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360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5C25-BB06-4522-A389-DFFB5275AC4D}" type="datetimeFigureOut">
              <a:rPr lang="fr-FR" smtClean="0"/>
              <a:t>29/03/2013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94C4-59B5-4788-B68B-4C0576D9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50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5C25-BB06-4522-A389-DFFB5275AC4D}" type="datetimeFigureOut">
              <a:rPr lang="fr-FR" smtClean="0"/>
              <a:t>29/03/2013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94C4-59B5-4788-B68B-4C0576D9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5C25-BB06-4522-A389-DFFB5275AC4D}" type="datetimeFigureOut">
              <a:rPr lang="fr-FR" smtClean="0"/>
              <a:t>29/03/2013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94C4-59B5-4788-B68B-4C0576D9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81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5C25-BB06-4522-A389-DFFB5275AC4D}" type="datetimeFigureOut">
              <a:rPr lang="fr-FR" smtClean="0"/>
              <a:t>29/03/2013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94C4-59B5-4788-B68B-4C0576D9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59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5C25-BB06-4522-A389-DFFB5275AC4D}" type="datetimeFigureOut">
              <a:rPr lang="fr-FR" smtClean="0"/>
              <a:t>29/03/2013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94C4-59B5-4788-B68B-4C0576D9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66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5C25-BB06-4522-A389-DFFB5275AC4D}" type="datetimeFigureOut">
              <a:rPr lang="fr-FR" smtClean="0"/>
              <a:t>29/03/2013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94C4-59B5-4788-B68B-4C0576D9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05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5C25-BB06-4522-A389-DFFB5275AC4D}" type="datetimeFigureOut">
              <a:rPr lang="fr-FR" smtClean="0"/>
              <a:t>29/03/2013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94C4-59B5-4788-B68B-4C0576D9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13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5C25-BB06-4522-A389-DFFB5275AC4D}" type="datetimeFigureOut">
              <a:rPr lang="fr-FR" smtClean="0"/>
              <a:t>29/03/2013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94C4-59B5-4788-B68B-4C0576D9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61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5C25-BB06-4522-A389-DFFB5275AC4D}" type="datetimeFigureOut">
              <a:rPr lang="fr-FR" smtClean="0"/>
              <a:t>29/03/2013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94C4-59B5-4788-B68B-4C0576D9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57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5C25-BB06-4522-A389-DFFB5275AC4D}" type="datetimeFigureOut">
              <a:rPr lang="fr-FR" smtClean="0"/>
              <a:t>29/03/2013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94C4-59B5-4788-B68B-4C0576D9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16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5C25-BB06-4522-A389-DFFB5275AC4D}" type="datetimeFigureOut">
              <a:rPr lang="fr-FR" smtClean="0"/>
              <a:t>29/03/2013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94C4-59B5-4788-B68B-4C0576D9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69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5C25-BB06-4522-A389-DFFB5275AC4D}" type="datetimeFigureOut">
              <a:rPr lang="fr-FR" smtClean="0"/>
              <a:t>29/03/2013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94C4-59B5-4788-B68B-4C0576D9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6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7713" r="9622" b="17935"/>
          <a:stretch/>
        </p:blipFill>
        <p:spPr>
          <a:xfrm>
            <a:off x="468257" y="132210"/>
            <a:ext cx="4066470" cy="22955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7713" r="9622" b="17935"/>
          <a:stretch/>
        </p:blipFill>
        <p:spPr>
          <a:xfrm>
            <a:off x="4650146" y="132210"/>
            <a:ext cx="4066470" cy="22955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7713" r="9622" b="17935"/>
          <a:stretch/>
        </p:blipFill>
        <p:spPr>
          <a:xfrm>
            <a:off x="468257" y="2652490"/>
            <a:ext cx="4066470" cy="22955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7713" r="9622" b="17935"/>
          <a:stretch/>
        </p:blipFill>
        <p:spPr>
          <a:xfrm>
            <a:off x="4643995" y="2652490"/>
            <a:ext cx="4066470" cy="229552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724669" y="2191966"/>
            <a:ext cx="82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Option 1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905418" y="2191966"/>
            <a:ext cx="82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Option 2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724669" y="4697041"/>
            <a:ext cx="82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Option 3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905418" y="4697041"/>
            <a:ext cx="82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Option 4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9577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7843" r="7882" b="15266"/>
          <a:stretch/>
        </p:blipFill>
        <p:spPr>
          <a:xfrm>
            <a:off x="1" y="1"/>
            <a:ext cx="9143999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027784" y="4659983"/>
            <a:ext cx="82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Option 3</a:t>
            </a:r>
          </a:p>
        </p:txBody>
      </p:sp>
    </p:spTree>
    <p:extLst>
      <p:ext uri="{BB962C8B-B14F-4D97-AF65-F5344CB8AC3E}">
        <p14:creationId xmlns:p14="http://schemas.microsoft.com/office/powerpoint/2010/main" val="109352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8027784" y="4659983"/>
            <a:ext cx="82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Option 4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"/>
          <a:stretch/>
        </p:blipFill>
        <p:spPr>
          <a:xfrm>
            <a:off x="-46838" y="0"/>
            <a:ext cx="91908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Affichage à l'écran (16:9)</PresentationFormat>
  <Paragraphs>6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>AREP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TRICAUD Etienne</dc:creator>
  <cp:lastModifiedBy>TRICAUD Etienne</cp:lastModifiedBy>
  <cp:revision>2</cp:revision>
  <dcterms:created xsi:type="dcterms:W3CDTF">2013-03-29T06:13:03Z</dcterms:created>
  <dcterms:modified xsi:type="dcterms:W3CDTF">2013-03-29T06:15:46Z</dcterms:modified>
</cp:coreProperties>
</file>