
<file path=[Content_Types].xml><?xml version="1.0" encoding="utf-8"?>
<Types xmlns="http://schemas.openxmlformats.org/package/2006/content-types"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56" r:id="rId2"/>
    <p:sldId id="257" r:id="rId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6002D"/>
    <a:srgbClr val="4D5FA9"/>
    <a:srgbClr val="F4D5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46" autoAdjust="0"/>
  </p:normalViewPr>
  <p:slideViewPr>
    <p:cSldViewPr>
      <p:cViewPr varScale="1">
        <p:scale>
          <a:sx n="122" d="100"/>
          <a:sy n="122" d="100"/>
        </p:scale>
        <p:origin x="-1278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2D5ED6-69A7-44FC-9133-F16A8B5107DB}" type="datetimeFigureOut">
              <a:rPr lang="ru-RU" smtClean="0"/>
              <a:t>29.11.2012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7538F5-924A-4C40-8B9D-B8385AC3AF09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e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bmt_page1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5222" y="0"/>
            <a:ext cx="9138778" cy="685799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green_line.tif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6" y="238433"/>
            <a:ext cx="9143988" cy="238239"/>
          </a:xfrm>
          <a:prstGeom prst="rect">
            <a:avLst/>
          </a:prstGeom>
        </p:spPr>
      </p:pic>
      <p:pic>
        <p:nvPicPr>
          <p:cNvPr id="5" name="Рисунок 4" descr="Bi_ru.jpg"/>
          <p:cNvPicPr>
            <a:picLocks noChangeAspect="1"/>
          </p:cNvPicPr>
          <p:nvPr userDrawn="1"/>
        </p:nvPicPr>
        <p:blipFill>
          <a:blip r:embed="rId3" cstate="print"/>
          <a:stretch>
            <a:fillRect/>
          </a:stretch>
        </p:blipFill>
        <p:spPr>
          <a:xfrm>
            <a:off x="612275" y="549755"/>
            <a:ext cx="752988" cy="537848"/>
          </a:xfrm>
          <a:prstGeom prst="rect">
            <a:avLst/>
          </a:prstGeom>
        </p:spPr>
      </p:pic>
      <p:pic>
        <p:nvPicPr>
          <p:cNvPr id="6" name="Рисунок 5" descr="Sk_ru.jpg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8028384" y="6093317"/>
            <a:ext cx="504055" cy="360039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1475656" y="519450"/>
            <a:ext cx="1099981" cy="57964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ts val="1900"/>
              </a:lnSpc>
            </a:pPr>
            <a:r>
              <a:rPr lang="ru-RU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логотип</a:t>
            </a:r>
          </a:p>
          <a:p>
            <a:pPr>
              <a:lnSpc>
                <a:spcPts val="1900"/>
              </a:lnSpc>
            </a:pPr>
            <a:r>
              <a:rPr lang="ru-RU" sz="16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компании</a:t>
            </a:r>
            <a:endParaRPr lang="ru-RU" sz="16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bmt_line.tif"/>
          <p:cNvPicPr>
            <a:picLocks noChangeAspect="1"/>
          </p:cNvPicPr>
          <p:nvPr userDrawn="1"/>
        </p:nvPicPr>
        <p:blipFill>
          <a:blip r:embed="rId4" cstate="print"/>
          <a:stretch>
            <a:fillRect/>
          </a:stretch>
        </p:blipFill>
        <p:spPr>
          <a:xfrm>
            <a:off x="9" y="6453336"/>
            <a:ext cx="9143981" cy="238238"/>
          </a:xfrm>
          <a:prstGeom prst="rect">
            <a:avLst/>
          </a:prstGeom>
        </p:spPr>
      </p:pic>
      <p:sp>
        <p:nvSpPr>
          <p:cNvPr id="7" name="TextBox 6"/>
          <p:cNvSpPr txBox="1"/>
          <p:nvPr userDrawn="1"/>
        </p:nvSpPr>
        <p:spPr>
          <a:xfrm>
            <a:off x="611560" y="6309320"/>
            <a:ext cx="50405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fld id="{9A81E358-1F55-470D-A78A-892D5189FB1F}" type="slidenum">
              <a:rPr lang="ru-RU" sz="900" b="1" i="0" smtClean="0">
                <a:latin typeface="Tahoma" pitchFamily="34" charset="0"/>
                <a:ea typeface="Tahoma" pitchFamily="34" charset="0"/>
                <a:cs typeface="Tahoma" pitchFamily="34" charset="0"/>
              </a:rPr>
              <a:t>‹#›</a:t>
            </a:fld>
            <a:endParaRPr lang="ru-RU" sz="900" b="1" i="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300192" y="5828298"/>
            <a:ext cx="2664296" cy="9130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3200"/>
              </a:lnSpc>
            </a:pPr>
            <a:r>
              <a:rPr lang="en-US" sz="4400" b="1" baseline="30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NUCLEAR</a:t>
            </a:r>
            <a:br>
              <a:rPr lang="en-US" sz="4400" b="1" baseline="30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</a:br>
            <a:r>
              <a:rPr lang="en-US" sz="4400" baseline="30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CLUSTER</a:t>
            </a:r>
            <a:endParaRPr lang="en-US" sz="4400" baseline="30000" dirty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843808" y="548680"/>
            <a:ext cx="5904656" cy="7489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baseline="30000" dirty="0" smtClean="0">
                <a:latin typeface="Tahoma" pitchFamily="34" charset="0"/>
                <a:ea typeface="Tahoma" pitchFamily="34" charset="0"/>
                <a:cs typeface="Tahoma" pitchFamily="34" charset="0"/>
              </a:rPr>
              <a:t>КЛЮЧЕВЫЕ НАПРАВЛЕНИЯ ДЕЯТЕЛЬНОСТИ</a:t>
            </a:r>
            <a:endParaRPr lang="ru-RU" sz="3200" b="1" baseline="30000" dirty="0" smtClean="0">
              <a:latin typeface="Tahoma" pitchFamily="34" charset="0"/>
              <a:ea typeface="Tahoma" pitchFamily="34" charset="0"/>
              <a:cs typeface="Tahoma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475656" y="1484784"/>
            <a:ext cx="6716903" cy="6668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u="sng" baseline="30000" dirty="0">
                <a:solidFill>
                  <a:srgbClr val="E6002D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Создание экосистемы, благоприятной для </a:t>
            </a:r>
            <a:r>
              <a:rPr lang="ru-RU" sz="2800" b="1" u="sng" baseline="30000" dirty="0" smtClean="0">
                <a:solidFill>
                  <a:srgbClr val="E6002D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развития</a:t>
            </a:r>
            <a:endParaRPr lang="en-US" sz="2800" b="1" u="sng" baseline="30000" dirty="0" smtClean="0">
              <a:solidFill>
                <a:srgbClr val="E6002D"/>
              </a:solidFill>
              <a:latin typeface="Tahoma" pitchFamily="34" charset="0"/>
              <a:ea typeface="Tahoma" pitchFamily="34" charset="0"/>
              <a:cs typeface="Tahoma" pitchFamily="34" charset="0"/>
            </a:endParaRPr>
          </a:p>
          <a:p>
            <a:r>
              <a:rPr lang="ru-RU" sz="2800" b="1" u="sng" baseline="30000" dirty="0" smtClean="0">
                <a:solidFill>
                  <a:srgbClr val="E6002D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предпринимательской </a:t>
            </a:r>
            <a:r>
              <a:rPr lang="ru-RU" sz="2800" b="1" u="sng" baseline="30000" dirty="0">
                <a:solidFill>
                  <a:srgbClr val="E6002D"/>
                </a:solidFill>
                <a:latin typeface="Tahoma" pitchFamily="34" charset="0"/>
                <a:ea typeface="Tahoma" pitchFamily="34" charset="0"/>
                <a:cs typeface="Tahoma" pitchFamily="34" charset="0"/>
              </a:rPr>
              <a:t>среды </a:t>
            </a: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1446212" y="2204864"/>
            <a:ext cx="6870204" cy="432435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B2D700"/>
              </a:buClr>
              <a:buSzPct val="130000"/>
              <a:buFont typeface="Arial" pitchFamily="34" charset="0"/>
              <a:buChar char="•"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Фонд </a:t>
            </a:r>
            <a:r>
              <a:rPr kumimoji="0" lang="ru-RU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Сколково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– финансовая и организационная поддержка инновационных компаний; формирование среды для обмена знаниями между предпринимателями, инженерами и учеными, за счет которого возникают новые идеи о еще не существующих на рынках продуктах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B2D700"/>
              </a:buClr>
              <a:buSzPct val="130000"/>
              <a:buFont typeface="Arial" pitchFamily="34" charset="0"/>
              <a:buChar char="•"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Университет «</a:t>
            </a:r>
            <a:r>
              <a:rPr kumimoji="0" lang="ru-RU" sz="14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СколТех</a:t>
            </a: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» 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</a:t>
            </a:r>
            <a:r>
              <a:rPr kumimoji="0" lang="ru-RU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Сколковский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Институт Науки и Технологии создан </a:t>
            </a:r>
            <a:b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</a:b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партнёрстве с MIT) – источник идей и экспертизы, связи с ведущими мировыми университетами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B2D700"/>
              </a:buClr>
              <a:buSzPct val="130000"/>
              <a:buFont typeface="Arial" pitchFamily="34" charset="0"/>
              <a:buChar char="•"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Технопарк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– техническая и консультационная поддержка компаний-участников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B2D700"/>
              </a:buClr>
              <a:buSzPct val="130000"/>
              <a:buFont typeface="Arial" pitchFamily="34" charset="0"/>
              <a:buChar char="•"/>
              <a:tabLst/>
              <a:defRPr/>
            </a:pPr>
            <a:r>
              <a:rPr kumimoji="0" lang="ru-RU" sz="1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Город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– создание и развитие инфраструктуры инновационного центра в московском регионе, в котором будут располагаться R&amp;D центры крупных корпораций (~50), инновационные компании (~1,000), </a:t>
            </a:r>
            <a:r>
              <a:rPr kumimoji="0" lang="ru-RU" sz="14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Сколтех</a:t>
            </a:r>
            <a:r>
              <a:rPr kumimoji="0" lang="ru-RU" sz="1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и Технопарк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HelveticaNeueCyr-Roman" charset="0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</TotalTime>
  <Words>58</Words>
  <Application>Microsoft Office PowerPoint</Application>
  <PresentationFormat>Экран (4:3)</PresentationFormat>
  <Paragraphs>8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Слайд 1</vt:lpstr>
      <vt:lpstr>Слайд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spravceva_nv</dc:creator>
  <cp:lastModifiedBy>spravceva_nv</cp:lastModifiedBy>
  <cp:revision>6</cp:revision>
  <dcterms:created xsi:type="dcterms:W3CDTF">2012-11-29T08:46:05Z</dcterms:created>
  <dcterms:modified xsi:type="dcterms:W3CDTF">2012-11-29T09:41:52Z</dcterms:modified>
</cp:coreProperties>
</file>