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6" autoAdjust="0"/>
  </p:normalViewPr>
  <p:slideViewPr>
    <p:cSldViewPr>
      <p:cViewPr varScale="1">
        <p:scale>
          <a:sx n="122" d="100"/>
          <a:sy n="122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D5ED6-69A7-44FC-9133-F16A8B5107D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538F5-924A-4C40-8B9D-B8385AC3A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bmt_pag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22" y="0"/>
            <a:ext cx="9138778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green_line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" y="238433"/>
            <a:ext cx="9143988" cy="238239"/>
          </a:xfrm>
          <a:prstGeom prst="rect">
            <a:avLst/>
          </a:prstGeom>
        </p:spPr>
      </p:pic>
      <p:pic>
        <p:nvPicPr>
          <p:cNvPr id="5" name="Рисунок 4" descr="Bi_ru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12275" y="548680"/>
            <a:ext cx="752988" cy="540000"/>
          </a:xfrm>
          <a:prstGeom prst="rect">
            <a:avLst/>
          </a:prstGeom>
        </p:spPr>
      </p:pic>
      <p:pic>
        <p:nvPicPr>
          <p:cNvPr id="6" name="Рисунок 5" descr="Sk_ru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8384" y="6093317"/>
            <a:ext cx="504055" cy="3600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475656" y="519450"/>
            <a:ext cx="1099981" cy="579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логотип</a:t>
            </a:r>
          </a:p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компании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mt_line.t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" y="6453336"/>
            <a:ext cx="9143981" cy="2382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11560" y="630932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A81E358-1F55-470D-A78A-892D5189FB1F}" type="slidenum">
              <a:rPr lang="ru-RU" sz="900" b="1" i="0" smtClean="0"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‹#›</a:t>
            </a:fld>
            <a:endParaRPr lang="ru-RU" sz="900" b="1" i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300192" y="5828298"/>
            <a:ext cx="26642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BMT</a:t>
            </a:r>
            <a:b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400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CLUSTER</a:t>
            </a:r>
            <a:endParaRPr lang="en-US" sz="4400" baseline="30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548680"/>
            <a:ext cx="5904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НАПРАВЛЕНИЯ ДЕЯТЕЛЬНОСТИ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1484784"/>
            <a:ext cx="671690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baseline="30000" dirty="0">
                <a:solidFill>
                  <a:schemeClr val="accent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Создание экосистемы, благоприятной для </a:t>
            </a:r>
            <a:r>
              <a:rPr lang="ru-RU" sz="2800" b="1" u="sng" baseline="30000" dirty="0" smtClean="0">
                <a:solidFill>
                  <a:schemeClr val="accent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развития</a:t>
            </a:r>
            <a:endParaRPr lang="en-US" sz="2800" b="1" u="sng" baseline="30000" dirty="0" smtClean="0">
              <a:solidFill>
                <a:schemeClr val="accent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u="sng" baseline="30000" dirty="0" smtClean="0">
                <a:solidFill>
                  <a:schemeClr val="accent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предпринимательской </a:t>
            </a:r>
            <a:r>
              <a:rPr lang="ru-RU" sz="2800" b="1" u="sng" baseline="30000" dirty="0">
                <a:solidFill>
                  <a:schemeClr val="accent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среды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6212" y="2204864"/>
            <a:ext cx="6870204" cy="4324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Фонд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Сколково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финансовая и организационная поддержка инновационных компаний; формирование среды для обмена знаниями между предпринимателями, инженерами и учеными, за счет которого возникают новые идеи о еще не существующих на рынках продуктах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Университет «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Институт Науки и Технологии создан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партнёрстве с MIT) – источник идей и экспертизы, связи с ведущими мировыми университетами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Технопарк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техническая и консультационная поддержка компаний-участников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Город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создание и развитие инфраструктуры инновационного центра в московском регионе, в котором будут располагаться R&amp;D центры крупных корпораций (~50), инновационные компании (~1,000),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Технопарк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NeueCyr-Roman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spravceva_nv</dc:creator>
  <cp:lastModifiedBy>spravceva_nv</cp:lastModifiedBy>
  <cp:revision>2</cp:revision>
  <dcterms:created xsi:type="dcterms:W3CDTF">2012-11-29T08:46:05Z</dcterms:created>
  <dcterms:modified xsi:type="dcterms:W3CDTF">2012-11-29T09:37:41Z</dcterms:modified>
</cp:coreProperties>
</file>